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wdp" ContentType="image/vnd.ms-photo"/>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theme/theme4.xml" ContentType="application/vnd.openxmlformats-officedocument.them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theme/theme5.xml" ContentType="application/vnd.openxmlformats-officedocument.theme+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ags/tag10.xml" ContentType="application/vnd.openxmlformats-officedocument.presentationml.tags+xml"/>
  <Override PartName="/ppt/tags/tag11.xml" ContentType="application/vnd.openxmlformats-officedocument.presentationml.tags+xml"/>
  <Override PartName="/ppt/notesSlides/notesSlide1.xml" ContentType="application/vnd.openxmlformats-officedocument.presentationml.notesSlide+xml"/>
  <Override PartName="/ppt/comments/modernComment_14C_3C06997.xml" ContentType="application/vnd.ms-powerpoint.comment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12.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omments/modernComment_14D_5F5FBCF0.xml" ContentType="application/vnd.ms-powerpoint.comment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13.xml" ContentType="application/vnd.openxmlformats-officedocument.presentationml.tags+xml"/>
  <Override PartName="/ppt/notesSlides/notesSlide1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8.xml" ContentType="application/vnd.openxmlformats-officedocument.presentationml.notesSlide+xml"/>
  <Override PartName="/ppt/comments/modernComment_14E_592A1DBC.xml" ContentType="application/vnd.ms-powerpoint.comments+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9.xml" ContentType="application/vnd.openxmlformats-officedocument.presentationml.notesSlide+xml"/>
  <Override PartName="/ppt/comments/modernComment_14B_FA5F0B9E.xml" ContentType="application/vnd.ms-powerpoint.comments+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0.xml" ContentType="application/vnd.openxmlformats-officedocument.presentationml.notesSlide+xml"/>
  <Override PartName="/ppt/comments/modernComment_14F_7C288A23.xml" ContentType="application/vnd.ms-powerpoint.comments+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1.xml" ContentType="application/vnd.openxmlformats-officedocument.presentationml.notesSlide+xml"/>
  <Override PartName="/ppt/comments/modernComment_136_58F87FFE.xml" ContentType="application/vnd.ms-powerpoint.comments+xml"/>
  <Override PartName="/ppt/notesSlides/notesSlide22.xml" ContentType="application/vnd.openxmlformats-officedocument.presentationml.notesSlide+xml"/>
  <Override PartName="/ppt/comments/modernComment_124_1B1E6000.xml" ContentType="application/vnd.ms-powerpoint.comments+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3.xml" ContentType="application/vnd.openxmlformats-officedocument.presentationml.notesSlide+xml"/>
  <Override PartName="/ppt/comments/modernComment_133_FE3D15DE.xml" ContentType="application/vnd.ms-powerpoint.comments+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24.xml" ContentType="application/vnd.openxmlformats-officedocument.presentationml.notesSlide+xml"/>
  <Override PartName="/ppt/comments/modernComment_125_6C61CB86.xml" ContentType="application/vnd.ms-powerpoint.comments+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25.xml" ContentType="application/vnd.openxmlformats-officedocument.presentationml.notesSlide+xml"/>
  <Override PartName="/ppt/comments/modernComment_126_A770F50C.xml" ContentType="application/vnd.ms-powerpoint.comments+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26.xml" ContentType="application/vnd.openxmlformats-officedocument.presentationml.notesSlide+xml"/>
  <Override PartName="/ppt/comments/modernComment_128_6D635B61.xml" ContentType="application/vnd.ms-powerpoint.comments+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27.xml" ContentType="application/vnd.openxmlformats-officedocument.presentationml.notesSlide+xml"/>
  <Override PartName="/ppt/comments/modernComment_150_F40F7C27.xml" ContentType="application/vnd.ms-powerpoint.comments+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28.xml" ContentType="application/vnd.openxmlformats-officedocument.presentationml.notesSlide+xml"/>
  <Override PartName="/ppt/comments/modernComment_12C_FF5F6BBD.xml" ContentType="application/vnd.ms-powerpoint.comments+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29.xml" ContentType="application/vnd.openxmlformats-officedocument.presentationml.notesSlide+xml"/>
  <Override PartName="/ppt/comments/modernComment_13C_51762742.xml" ContentType="application/vnd.ms-powerpoint.comments+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tags/tag14.xml" ContentType="application/vnd.openxmlformats-officedocument.presentationml.tags+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comments/modernComment_11E_66A91B9.xml" ContentType="application/vnd.ms-powerpoint.comments+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32.xml" ContentType="application/vnd.openxmlformats-officedocument.presentationml.notesSlide+xml"/>
  <Override PartName="/ppt/comments/modernComment_11F_21E664F7.xml" ContentType="application/vnd.ms-powerpoint.comments+xml"/>
  <Override PartName="/ppt/notesSlides/notesSlide33.xml" ContentType="application/vnd.openxmlformats-officedocument.presentationml.notesSlide+xml"/>
  <Override PartName="/ppt/comments/modernComment_138_3BCF2244.xml" ContentType="application/vnd.ms-powerpoint.comments+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34.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35.xml" ContentType="application/vnd.openxmlformats-officedocument.presentationml.notesSlide+xml"/>
  <Override PartName="/ppt/comments/modernComment_120_D883752E.xml" ContentType="application/vnd.ms-powerpoint.comments+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notesSlides/notesSlide36.xml" ContentType="application/vnd.openxmlformats-officedocument.presentationml.notesSlide+xml"/>
  <Override PartName="/ppt/comments/modernComment_121_838493ED.xml" ContentType="application/vnd.ms-powerpoint.comments+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notesSlides/notesSlide37.xml" ContentType="application/vnd.openxmlformats-officedocument.presentationml.notesSlide+xml"/>
  <Override PartName="/ppt/comments/modernComment_13B_A121831A.xml" ContentType="application/vnd.ms-powerpoint.comments+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notesSlides/notesSlide38.xml" ContentType="application/vnd.openxmlformats-officedocument.presentationml.notesSlide+xml"/>
  <Override PartName="/ppt/comments/modernComment_152_E6D8117C.xml" ContentType="application/vnd.ms-powerpoint.comments+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notesSlides/notesSlide39.xml" ContentType="application/vnd.openxmlformats-officedocument.presentationml.notesSlide+xml"/>
  <Override PartName="/ppt/comments/modernComment_153_66261EA5.xml" ContentType="application/vnd.ms-powerpoint.comments+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notesSlides/notesSlide40.xml" ContentType="application/vnd.openxmlformats-officedocument.presentationml.notesSlide+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notesSlides/notesSlide41.xml" ContentType="application/vnd.openxmlformats-officedocument.presentationml.notesSlide+xml"/>
  <Override PartName="/ppt/comments/modernComment_122_4893E1C9.xml" ContentType="application/vnd.ms-powerpoint.comments+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notesSlides/notesSlide42.xml" ContentType="application/vnd.openxmlformats-officedocument.presentationml.notesSlide+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ppt/notesSlides/notesSlide43.xml" ContentType="application/vnd.openxmlformats-officedocument.presentationml.notesSlide+xml"/>
  <Override PartName="/ppt/tags/tag15.xml" ContentType="application/vnd.openxmlformats-officedocument.presentationml.tags+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comments/modernComment_157_93680444.xml" ContentType="application/vnd.ms-powerpoint.comments+xml"/>
  <Override PartName="/ppt/diagrams/data29.xml" ContentType="application/vnd.openxmlformats-officedocument.drawingml.diagramData+xml"/>
  <Override PartName="/ppt/diagrams/layout29.xml" ContentType="application/vnd.openxmlformats-officedocument.drawingml.diagramLayout+xml"/>
  <Override PartName="/ppt/diagrams/quickStyle29.xml" ContentType="application/vnd.openxmlformats-officedocument.drawingml.diagramStyle+xml"/>
  <Override PartName="/ppt/diagrams/colors29.xml" ContentType="application/vnd.openxmlformats-officedocument.drawingml.diagramColors+xml"/>
  <Override PartName="/ppt/diagrams/drawing29.xml" ContentType="application/vnd.ms-office.drawingml.diagramDrawing+xml"/>
  <Override PartName="/ppt/notesSlides/notesSlide46.xml" ContentType="application/vnd.openxmlformats-officedocument.presentationml.notesSlide+xml"/>
  <Override PartName="/ppt/comments/modernComment_158_D9D04F09.xml" ContentType="application/vnd.ms-powerpoint.comments+xml"/>
  <Override PartName="/ppt/diagrams/data30.xml" ContentType="application/vnd.openxmlformats-officedocument.drawingml.diagramData+xml"/>
  <Override PartName="/ppt/diagrams/layout30.xml" ContentType="application/vnd.openxmlformats-officedocument.drawingml.diagramLayout+xml"/>
  <Override PartName="/ppt/diagrams/quickStyle30.xml" ContentType="application/vnd.openxmlformats-officedocument.drawingml.diagramStyle+xml"/>
  <Override PartName="/ppt/diagrams/colors30.xml" ContentType="application/vnd.openxmlformats-officedocument.drawingml.diagramColors+xml"/>
  <Override PartName="/ppt/diagrams/drawing30.xml" ContentType="application/vnd.ms-office.drawingml.diagramDrawing+xml"/>
  <Override PartName="/ppt/notesSlides/notesSlide47.xml" ContentType="application/vnd.openxmlformats-officedocument.presentationml.notesSlide+xml"/>
  <Override PartName="/ppt/diagrams/data31.xml" ContentType="application/vnd.openxmlformats-officedocument.drawingml.diagramData+xml"/>
  <Override PartName="/ppt/diagrams/layout31.xml" ContentType="application/vnd.openxmlformats-officedocument.drawingml.diagramLayout+xml"/>
  <Override PartName="/ppt/diagrams/quickStyle31.xml" ContentType="application/vnd.openxmlformats-officedocument.drawingml.diagramStyle+xml"/>
  <Override PartName="/ppt/diagrams/colors31.xml" ContentType="application/vnd.openxmlformats-officedocument.drawingml.diagramColors+xml"/>
  <Override PartName="/ppt/diagrams/drawing31.xml" ContentType="application/vnd.ms-office.drawingml.diagramDrawing+xml"/>
  <Override PartName="/ppt/notesSlides/notesSlide48.xml" ContentType="application/vnd.openxmlformats-officedocument.presentationml.notesSlide+xml"/>
  <Override PartName="/ppt/diagrams/data32.xml" ContentType="application/vnd.openxmlformats-officedocument.drawingml.diagramData+xml"/>
  <Override PartName="/ppt/diagrams/layout32.xml" ContentType="application/vnd.openxmlformats-officedocument.drawingml.diagramLayout+xml"/>
  <Override PartName="/ppt/diagrams/quickStyle32.xml" ContentType="application/vnd.openxmlformats-officedocument.drawingml.diagramStyle+xml"/>
  <Override PartName="/ppt/diagrams/colors32.xml" ContentType="application/vnd.openxmlformats-officedocument.drawingml.diagramColors+xml"/>
  <Override PartName="/ppt/diagrams/drawing32.xml" ContentType="application/vnd.ms-office.drawingml.diagramDrawing+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diagrams/data33.xml" ContentType="application/vnd.openxmlformats-officedocument.drawingml.diagramData+xml"/>
  <Override PartName="/ppt/diagrams/layout33.xml" ContentType="application/vnd.openxmlformats-officedocument.drawingml.diagramLayout+xml"/>
  <Override PartName="/ppt/diagrams/quickStyle33.xml" ContentType="application/vnd.openxmlformats-officedocument.drawingml.diagramStyle+xml"/>
  <Override PartName="/ppt/diagrams/colors33.xml" ContentType="application/vnd.openxmlformats-officedocument.drawingml.diagramColors+xml"/>
  <Override PartName="/ppt/diagrams/drawing33.xml" ContentType="application/vnd.ms-office.drawingml.diagramDrawing+xml"/>
  <Override PartName="/ppt/diagrams/data34.xml" ContentType="application/vnd.openxmlformats-officedocument.drawingml.diagramData+xml"/>
  <Override PartName="/ppt/diagrams/layout34.xml" ContentType="application/vnd.openxmlformats-officedocument.drawingml.diagramLayout+xml"/>
  <Override PartName="/ppt/diagrams/quickStyle34.xml" ContentType="application/vnd.openxmlformats-officedocument.drawingml.diagramStyle+xml"/>
  <Override PartName="/ppt/diagrams/colors34.xml" ContentType="application/vnd.openxmlformats-officedocument.drawingml.diagramColors+xml"/>
  <Override PartName="/ppt/diagrams/drawing34.xml" ContentType="application/vnd.ms-office.drawingml.diagramDrawing+xml"/>
  <Override PartName="/ppt/diagrams/data35.xml" ContentType="application/vnd.openxmlformats-officedocument.drawingml.diagramData+xml"/>
  <Override PartName="/ppt/diagrams/layout35.xml" ContentType="application/vnd.openxmlformats-officedocument.drawingml.diagramLayout+xml"/>
  <Override PartName="/ppt/diagrams/quickStyle35.xml" ContentType="application/vnd.openxmlformats-officedocument.drawingml.diagramStyle+xml"/>
  <Override PartName="/ppt/diagrams/colors35.xml" ContentType="application/vnd.openxmlformats-officedocument.drawingml.diagramColors+xml"/>
  <Override PartName="/ppt/diagrams/drawing35.xml" ContentType="application/vnd.ms-office.drawingml.diagramDrawing+xml"/>
  <Override PartName="/ppt/tags/tag16.xml" ContentType="application/vnd.openxmlformats-officedocument.presentationml.tags+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diagrams/data36.xml" ContentType="application/vnd.openxmlformats-officedocument.drawingml.diagramData+xml"/>
  <Override PartName="/ppt/diagrams/layout36.xml" ContentType="application/vnd.openxmlformats-officedocument.drawingml.diagramLayout+xml"/>
  <Override PartName="/ppt/diagrams/quickStyle36.xml" ContentType="application/vnd.openxmlformats-officedocument.drawingml.diagramStyle+xml"/>
  <Override PartName="/ppt/diagrams/colors36.xml" ContentType="application/vnd.openxmlformats-officedocument.drawingml.diagramColors+xml"/>
  <Override PartName="/ppt/diagrams/drawing36.xml" ContentType="application/vnd.ms-office.drawingml.diagramDrawing+xml"/>
  <Override PartName="/ppt/notesSlides/notesSlide53.xml" ContentType="application/vnd.openxmlformats-officedocument.presentationml.notesSlide+xml"/>
  <Override PartName="/ppt/diagrams/data37.xml" ContentType="application/vnd.openxmlformats-officedocument.drawingml.diagramData+xml"/>
  <Override PartName="/ppt/diagrams/layout37.xml" ContentType="application/vnd.openxmlformats-officedocument.drawingml.diagramLayout+xml"/>
  <Override PartName="/ppt/diagrams/quickStyle37.xml" ContentType="application/vnd.openxmlformats-officedocument.drawingml.diagramStyle+xml"/>
  <Override PartName="/ppt/diagrams/colors37.xml" ContentType="application/vnd.openxmlformats-officedocument.drawingml.diagramColors+xml"/>
  <Override PartName="/ppt/diagrams/drawing37.xml" ContentType="application/vnd.ms-office.drawingml.diagramDrawing+xml"/>
  <Override PartName="/ppt/notesSlides/notesSlide54.xml" ContentType="application/vnd.openxmlformats-officedocument.presentationml.notesSlide+xml"/>
  <Override PartName="/ppt/diagrams/data38.xml" ContentType="application/vnd.openxmlformats-officedocument.drawingml.diagramData+xml"/>
  <Override PartName="/ppt/diagrams/layout38.xml" ContentType="application/vnd.openxmlformats-officedocument.drawingml.diagramLayout+xml"/>
  <Override PartName="/ppt/diagrams/quickStyle38.xml" ContentType="application/vnd.openxmlformats-officedocument.drawingml.diagramStyle+xml"/>
  <Override PartName="/ppt/diagrams/colors38.xml" ContentType="application/vnd.openxmlformats-officedocument.drawingml.diagramColors+xml"/>
  <Override PartName="/ppt/diagrams/drawing38.xml" ContentType="application/vnd.ms-office.drawingml.diagramDrawing+xml"/>
  <Override PartName="/ppt/notesSlides/notesSlide55.xml" ContentType="application/vnd.openxmlformats-officedocument.presentationml.notesSlide+xml"/>
  <Override PartName="/ppt/diagrams/data39.xml" ContentType="application/vnd.openxmlformats-officedocument.drawingml.diagramData+xml"/>
  <Override PartName="/ppt/diagrams/layout39.xml" ContentType="application/vnd.openxmlformats-officedocument.drawingml.diagramLayout+xml"/>
  <Override PartName="/ppt/diagrams/quickStyle39.xml" ContentType="application/vnd.openxmlformats-officedocument.drawingml.diagramStyle+xml"/>
  <Override PartName="/ppt/diagrams/colors39.xml" ContentType="application/vnd.openxmlformats-officedocument.drawingml.diagramColors+xml"/>
  <Override PartName="/ppt/diagrams/drawing39.xml" ContentType="application/vnd.ms-office.drawingml.diagramDrawing+xml"/>
  <Override PartName="/ppt/notesSlides/notesSlide56.xml" ContentType="application/vnd.openxmlformats-officedocument.presentationml.notesSlide+xml"/>
  <Override PartName="/ppt/diagrams/data40.xml" ContentType="application/vnd.openxmlformats-officedocument.drawingml.diagramData+xml"/>
  <Override PartName="/ppt/diagrams/layout40.xml" ContentType="application/vnd.openxmlformats-officedocument.drawingml.diagramLayout+xml"/>
  <Override PartName="/ppt/diagrams/quickStyle40.xml" ContentType="application/vnd.openxmlformats-officedocument.drawingml.diagramStyle+xml"/>
  <Override PartName="/ppt/diagrams/colors40.xml" ContentType="application/vnd.openxmlformats-officedocument.drawingml.diagramColors+xml"/>
  <Override PartName="/ppt/diagrams/drawing40.xml" ContentType="application/vnd.ms-office.drawingml.diagramDrawing+xml"/>
  <Override PartName="/ppt/notesSlides/notesSlide57.xml" ContentType="application/vnd.openxmlformats-officedocument.presentationml.notesSlide+xml"/>
  <Override PartName="/ppt/diagrams/data41.xml" ContentType="application/vnd.openxmlformats-officedocument.drawingml.diagramData+xml"/>
  <Override PartName="/ppt/diagrams/layout41.xml" ContentType="application/vnd.openxmlformats-officedocument.drawingml.diagramLayout+xml"/>
  <Override PartName="/ppt/diagrams/quickStyle41.xml" ContentType="application/vnd.openxmlformats-officedocument.drawingml.diagramStyle+xml"/>
  <Override PartName="/ppt/diagrams/colors41.xml" ContentType="application/vnd.openxmlformats-officedocument.drawingml.diagramColors+xml"/>
  <Override PartName="/ppt/diagrams/drawing41.xml" ContentType="application/vnd.ms-office.drawingml.diagramDrawing+xml"/>
  <Override PartName="/ppt/notesSlides/notesSlide58.xml" ContentType="application/vnd.openxmlformats-officedocument.presentationml.notesSlide+xml"/>
  <Override PartName="/ppt/diagrams/data42.xml" ContentType="application/vnd.openxmlformats-officedocument.drawingml.diagramData+xml"/>
  <Override PartName="/ppt/diagrams/layout42.xml" ContentType="application/vnd.openxmlformats-officedocument.drawingml.diagramLayout+xml"/>
  <Override PartName="/ppt/diagrams/quickStyle42.xml" ContentType="application/vnd.openxmlformats-officedocument.drawingml.diagramStyle+xml"/>
  <Override PartName="/ppt/diagrams/colors42.xml" ContentType="application/vnd.openxmlformats-officedocument.drawingml.diagramColors+xml"/>
  <Override PartName="/ppt/diagrams/drawing42.xml" ContentType="application/vnd.ms-office.drawingml.diagramDrawing+xml"/>
  <Override PartName="/ppt/notesSlides/notesSlide59.xml" ContentType="application/vnd.openxmlformats-officedocument.presentationml.notesSlide+xml"/>
  <Override PartName="/ppt/comments/modernComment_146_CDA52B4C.xml" ContentType="application/vnd.ms-powerpoint.comments+xml"/>
  <Override PartName="/ppt/diagrams/data43.xml" ContentType="application/vnd.openxmlformats-officedocument.drawingml.diagramData+xml"/>
  <Override PartName="/ppt/diagrams/layout43.xml" ContentType="application/vnd.openxmlformats-officedocument.drawingml.diagramLayout+xml"/>
  <Override PartName="/ppt/diagrams/quickStyle43.xml" ContentType="application/vnd.openxmlformats-officedocument.drawingml.diagramStyle+xml"/>
  <Override PartName="/ppt/diagrams/colors43.xml" ContentType="application/vnd.openxmlformats-officedocument.drawingml.diagramColors+xml"/>
  <Override PartName="/ppt/diagrams/drawing43.xml" ContentType="application/vnd.ms-office.drawingml.diagramDrawing+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diagrams/data44.xml" ContentType="application/vnd.openxmlformats-officedocument.drawingml.diagramData+xml"/>
  <Override PartName="/ppt/diagrams/layout44.xml" ContentType="application/vnd.openxmlformats-officedocument.drawingml.diagramLayout+xml"/>
  <Override PartName="/ppt/diagrams/quickStyle44.xml" ContentType="application/vnd.openxmlformats-officedocument.drawingml.diagramStyle+xml"/>
  <Override PartName="/ppt/diagrams/colors44.xml" ContentType="application/vnd.openxmlformats-officedocument.drawingml.diagramColors+xml"/>
  <Override PartName="/ppt/diagrams/drawing44.xml" ContentType="application/vnd.ms-office.drawingml.diagramDrawing+xml"/>
  <Override PartName="/ppt/tags/tag17.xml" ContentType="application/vnd.openxmlformats-officedocument.presentationml.tags+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diagrams/data45.xml" ContentType="application/vnd.openxmlformats-officedocument.drawingml.diagramData+xml"/>
  <Override PartName="/ppt/diagrams/layout45.xml" ContentType="application/vnd.openxmlformats-officedocument.drawingml.diagramLayout+xml"/>
  <Override PartName="/ppt/diagrams/quickStyle45.xml" ContentType="application/vnd.openxmlformats-officedocument.drawingml.diagramStyle+xml"/>
  <Override PartName="/ppt/diagrams/colors45.xml" ContentType="application/vnd.openxmlformats-officedocument.drawingml.diagramColors+xml"/>
  <Override PartName="/ppt/diagrams/drawing45.xml" ContentType="application/vnd.ms-office.drawingml.diagramDrawing+xml"/>
  <Override PartName="/ppt/diagrams/data46.xml" ContentType="application/vnd.openxmlformats-officedocument.drawingml.diagramData+xml"/>
  <Override PartName="/ppt/diagrams/layout46.xml" ContentType="application/vnd.openxmlformats-officedocument.drawingml.diagramLayout+xml"/>
  <Override PartName="/ppt/diagrams/quickStyle46.xml" ContentType="application/vnd.openxmlformats-officedocument.drawingml.diagramStyle+xml"/>
  <Override PartName="/ppt/diagrams/colors46.xml" ContentType="application/vnd.openxmlformats-officedocument.drawingml.diagramColors+xml"/>
  <Override PartName="/ppt/diagrams/drawing46.xml" ContentType="application/vnd.ms-office.drawingml.diagramDrawing+xml"/>
  <Override PartName="/ppt/diagrams/data47.xml" ContentType="application/vnd.openxmlformats-officedocument.drawingml.diagramData+xml"/>
  <Override PartName="/ppt/diagrams/layout47.xml" ContentType="application/vnd.openxmlformats-officedocument.drawingml.diagramLayout+xml"/>
  <Override PartName="/ppt/diagrams/quickStyle47.xml" ContentType="application/vnd.openxmlformats-officedocument.drawingml.diagramStyle+xml"/>
  <Override PartName="/ppt/diagrams/colors47.xml" ContentType="application/vnd.openxmlformats-officedocument.drawingml.diagramColors+xml"/>
  <Override PartName="/ppt/diagrams/drawing47.xml" ContentType="application/vnd.ms-office.drawingml.diagramDrawing+xml"/>
  <Override PartName="/ppt/notesSlides/notesSlide6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9"/>
    <p:sldMasterId id="2147484229" r:id="rId10"/>
    <p:sldMasterId id="2147484270" r:id="rId11"/>
    <p:sldMasterId id="2147484323" r:id="rId12"/>
    <p:sldMasterId id="2147484368" r:id="rId13"/>
    <p:sldMasterId id="2147484417" r:id="rId14"/>
  </p:sldMasterIdLst>
  <p:notesMasterIdLst>
    <p:notesMasterId r:id="rId81"/>
  </p:notesMasterIdLst>
  <p:handoutMasterIdLst>
    <p:handoutMasterId r:id="rId82"/>
  </p:handoutMasterIdLst>
  <p:sldIdLst>
    <p:sldId id="332" r:id="rId15"/>
    <p:sldId id="277" r:id="rId16"/>
    <p:sldId id="276" r:id="rId17"/>
    <p:sldId id="278" r:id="rId18"/>
    <p:sldId id="2076137324" r:id="rId19"/>
    <p:sldId id="1933" r:id="rId20"/>
    <p:sldId id="1837" r:id="rId21"/>
    <p:sldId id="2076137328" r:id="rId22"/>
    <p:sldId id="2076137329" r:id="rId23"/>
    <p:sldId id="388" r:id="rId24"/>
    <p:sldId id="389" r:id="rId25"/>
    <p:sldId id="390" r:id="rId26"/>
    <p:sldId id="2076137330" r:id="rId27"/>
    <p:sldId id="1694" r:id="rId28"/>
    <p:sldId id="279" r:id="rId29"/>
    <p:sldId id="445" r:id="rId30"/>
    <p:sldId id="333" r:id="rId31"/>
    <p:sldId id="450" r:id="rId32"/>
    <p:sldId id="334" r:id="rId33"/>
    <p:sldId id="331" r:id="rId34"/>
    <p:sldId id="335" r:id="rId35"/>
    <p:sldId id="310" r:id="rId36"/>
    <p:sldId id="292" r:id="rId37"/>
    <p:sldId id="307" r:id="rId38"/>
    <p:sldId id="293" r:id="rId39"/>
    <p:sldId id="294" r:id="rId40"/>
    <p:sldId id="296" r:id="rId41"/>
    <p:sldId id="336" r:id="rId42"/>
    <p:sldId id="300" r:id="rId43"/>
    <p:sldId id="316" r:id="rId44"/>
    <p:sldId id="280" r:id="rId45"/>
    <p:sldId id="286" r:id="rId46"/>
    <p:sldId id="287" r:id="rId47"/>
    <p:sldId id="312" r:id="rId48"/>
    <p:sldId id="313" r:id="rId49"/>
    <p:sldId id="288" r:id="rId50"/>
    <p:sldId id="289" r:id="rId51"/>
    <p:sldId id="315" r:id="rId52"/>
    <p:sldId id="338" r:id="rId53"/>
    <p:sldId id="339" r:id="rId54"/>
    <p:sldId id="341" r:id="rId55"/>
    <p:sldId id="290" r:id="rId56"/>
    <p:sldId id="354" r:id="rId57"/>
    <p:sldId id="337" r:id="rId58"/>
    <p:sldId id="446" r:id="rId59"/>
    <p:sldId id="343" r:id="rId60"/>
    <p:sldId id="344" r:id="rId61"/>
    <p:sldId id="345" r:id="rId62"/>
    <p:sldId id="346" r:id="rId63"/>
    <p:sldId id="347" r:id="rId64"/>
    <p:sldId id="449" r:id="rId65"/>
    <p:sldId id="342" r:id="rId66"/>
    <p:sldId id="448" r:id="rId67"/>
    <p:sldId id="320" r:id="rId68"/>
    <p:sldId id="321" r:id="rId69"/>
    <p:sldId id="322" r:id="rId70"/>
    <p:sldId id="348" r:id="rId71"/>
    <p:sldId id="323" r:id="rId72"/>
    <p:sldId id="325" r:id="rId73"/>
    <p:sldId id="324" r:id="rId74"/>
    <p:sldId id="326" r:id="rId75"/>
    <p:sldId id="328" r:id="rId76"/>
    <p:sldId id="349" r:id="rId77"/>
    <p:sldId id="350" r:id="rId78"/>
    <p:sldId id="447" r:id="rId79"/>
    <p:sldId id="268" r:id="rId80"/>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937B2F46-45D0-6B15-8535-6650CC91931E}" name="Maria del Carmen Vasquez Lamazares" initials="ML" userId="S::carmenv@microsoft.com::09d41e7d-d748-4bc8-8a51-7a8717d71867" providerId="AD"/>
  <p188:author id="{B3A03A83-8476-0708-893D-02B86E8EADE6}" name="Nick Salch" initials="NS" userId="S::nicksalc@microsoft.com::47ab95ae-ac26-4648-966b-37822820099a" providerId="AD"/>
  <p188:author id="{A1A373B1-09CE-2331-5A96-146A126F9862}" name="Simon Facer" initials="SF" userId="S::Sfacer@microsoft.com::1543db97-1a0c-4e06-9be1-d0e92d9d2eb2" providerId="AD"/>
  <p188:author id="{3EAA0BB8-ADED-0607-8649-BECD004EB963}" name="Felipe De Assis" initials="FDA" userId="S::fassis@microsoft.com::fedc4fe9-b909-48c3-b8ca-78d40727f114"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 id="4" name="Mark Short" initials="MS" lastIdx="3" clrIdx="4">
    <p:extLst>
      <p:ext uri="{19B8F6BF-5375-455C-9EA6-DF929625EA0E}">
        <p15:presenceInfo xmlns:p15="http://schemas.microsoft.com/office/powerpoint/2012/main" userId="S-1-5-21-2127521184-1604012920-1887927527-22875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07C10"/>
    <a:srgbClr val="002050"/>
    <a:srgbClr val="B4009E"/>
    <a:srgbClr val="00188F"/>
    <a:srgbClr val="008272"/>
    <a:srgbClr val="0078D7"/>
    <a:srgbClr val="00BCF2"/>
    <a:srgbClr val="525252"/>
    <a:srgbClr val="737373"/>
    <a:srgbClr val="E300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722100E-4198-4389-B419-C7DB7F18029F}" v="2" dt="2020-10-05T23:31:02.686"/>
    <p1510:client id="{87D30D2C-D67C-40E8-5D84-C5D79B26713F}" v="48" dt="2020-08-30T17:32:22.525"/>
    <p1510:client id="{CEF5AC5C-2094-4E11-8F43-216BF2DE75CF}" v="41" dt="2020-08-24T17:48:56.61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7072" autoAdjust="0"/>
  </p:normalViewPr>
  <p:slideViewPr>
    <p:cSldViewPr snapToGrid="0">
      <p:cViewPr varScale="1">
        <p:scale>
          <a:sx n="56" d="100"/>
          <a:sy n="56" d="100"/>
        </p:scale>
        <p:origin x="350" y="38"/>
      </p:cViewPr>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2.xml"/><Relationship Id="rId21" Type="http://schemas.openxmlformats.org/officeDocument/2006/relationships/slide" Target="slides/slide7.xml"/><Relationship Id="rId42" Type="http://schemas.openxmlformats.org/officeDocument/2006/relationships/slide" Target="slides/slide28.xml"/><Relationship Id="rId47" Type="http://schemas.openxmlformats.org/officeDocument/2006/relationships/slide" Target="slides/slide33.xml"/><Relationship Id="rId63" Type="http://schemas.openxmlformats.org/officeDocument/2006/relationships/slide" Target="slides/slide49.xml"/><Relationship Id="rId68" Type="http://schemas.openxmlformats.org/officeDocument/2006/relationships/slide" Target="slides/slide54.xml"/><Relationship Id="rId84" Type="http://schemas.openxmlformats.org/officeDocument/2006/relationships/presProps" Target="presProps.xml"/><Relationship Id="rId89" Type="http://schemas.microsoft.com/office/2015/10/relationships/revisionInfo" Target="revisionInfo.xml"/><Relationship Id="rId16" Type="http://schemas.openxmlformats.org/officeDocument/2006/relationships/slide" Target="slides/slide2.xml"/><Relationship Id="rId11" Type="http://schemas.openxmlformats.org/officeDocument/2006/relationships/slideMaster" Target="slideMasters/slideMaster3.xml"/><Relationship Id="rId32" Type="http://schemas.openxmlformats.org/officeDocument/2006/relationships/slide" Target="slides/slide18.xml"/><Relationship Id="rId37" Type="http://schemas.openxmlformats.org/officeDocument/2006/relationships/slide" Target="slides/slide23.xml"/><Relationship Id="rId53" Type="http://schemas.openxmlformats.org/officeDocument/2006/relationships/slide" Target="slides/slide39.xml"/><Relationship Id="rId58" Type="http://schemas.openxmlformats.org/officeDocument/2006/relationships/slide" Target="slides/slide44.xml"/><Relationship Id="rId74" Type="http://schemas.openxmlformats.org/officeDocument/2006/relationships/slide" Target="slides/slide60.xml"/><Relationship Id="rId79" Type="http://schemas.openxmlformats.org/officeDocument/2006/relationships/slide" Target="slides/slide65.xml"/><Relationship Id="rId5" Type="http://schemas.openxmlformats.org/officeDocument/2006/relationships/customXml" Target="../customXml/item5.xml"/><Relationship Id="rId90" Type="http://schemas.microsoft.com/office/2018/10/relationships/authors" Target="authors.xml"/><Relationship Id="rId14" Type="http://schemas.openxmlformats.org/officeDocument/2006/relationships/slideMaster" Target="slideMasters/slideMaster6.xml"/><Relationship Id="rId22" Type="http://schemas.openxmlformats.org/officeDocument/2006/relationships/slide" Target="slides/slide8.xml"/><Relationship Id="rId27" Type="http://schemas.openxmlformats.org/officeDocument/2006/relationships/slide" Target="slides/slide13.xml"/><Relationship Id="rId30" Type="http://schemas.openxmlformats.org/officeDocument/2006/relationships/slide" Target="slides/slide16.xml"/><Relationship Id="rId35" Type="http://schemas.openxmlformats.org/officeDocument/2006/relationships/slide" Target="slides/slide21.xml"/><Relationship Id="rId43" Type="http://schemas.openxmlformats.org/officeDocument/2006/relationships/slide" Target="slides/slide29.xml"/><Relationship Id="rId48" Type="http://schemas.openxmlformats.org/officeDocument/2006/relationships/slide" Target="slides/slide34.xml"/><Relationship Id="rId56" Type="http://schemas.openxmlformats.org/officeDocument/2006/relationships/slide" Target="slides/slide42.xml"/><Relationship Id="rId64" Type="http://schemas.openxmlformats.org/officeDocument/2006/relationships/slide" Target="slides/slide50.xml"/><Relationship Id="rId69" Type="http://schemas.openxmlformats.org/officeDocument/2006/relationships/slide" Target="slides/slide55.xml"/><Relationship Id="rId77" Type="http://schemas.openxmlformats.org/officeDocument/2006/relationships/slide" Target="slides/slide63.xml"/><Relationship Id="rId8" Type="http://schemas.openxmlformats.org/officeDocument/2006/relationships/customXml" Target="../customXml/item8.xml"/><Relationship Id="rId51" Type="http://schemas.openxmlformats.org/officeDocument/2006/relationships/slide" Target="slides/slide37.xml"/><Relationship Id="rId72" Type="http://schemas.openxmlformats.org/officeDocument/2006/relationships/slide" Target="slides/slide58.xml"/><Relationship Id="rId80" Type="http://schemas.openxmlformats.org/officeDocument/2006/relationships/slide" Target="slides/slide66.xml"/><Relationship Id="rId85"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Master" Target="slideMasters/slideMaster4.xml"/><Relationship Id="rId17" Type="http://schemas.openxmlformats.org/officeDocument/2006/relationships/slide" Target="slides/slide3.xml"/><Relationship Id="rId25" Type="http://schemas.openxmlformats.org/officeDocument/2006/relationships/slide" Target="slides/slide11.xml"/><Relationship Id="rId33" Type="http://schemas.openxmlformats.org/officeDocument/2006/relationships/slide" Target="slides/slide19.xml"/><Relationship Id="rId38" Type="http://schemas.openxmlformats.org/officeDocument/2006/relationships/slide" Target="slides/slide24.xml"/><Relationship Id="rId46" Type="http://schemas.openxmlformats.org/officeDocument/2006/relationships/slide" Target="slides/slide32.xml"/><Relationship Id="rId59" Type="http://schemas.openxmlformats.org/officeDocument/2006/relationships/slide" Target="slides/slide45.xml"/><Relationship Id="rId67" Type="http://schemas.openxmlformats.org/officeDocument/2006/relationships/slide" Target="slides/slide53.xml"/><Relationship Id="rId20" Type="http://schemas.openxmlformats.org/officeDocument/2006/relationships/slide" Target="slides/slide6.xml"/><Relationship Id="rId41" Type="http://schemas.openxmlformats.org/officeDocument/2006/relationships/slide" Target="slides/slide27.xml"/><Relationship Id="rId54" Type="http://schemas.openxmlformats.org/officeDocument/2006/relationships/slide" Target="slides/slide40.xml"/><Relationship Id="rId62" Type="http://schemas.openxmlformats.org/officeDocument/2006/relationships/slide" Target="slides/slide48.xml"/><Relationship Id="rId70" Type="http://schemas.openxmlformats.org/officeDocument/2006/relationships/slide" Target="slides/slide56.xml"/><Relationship Id="rId75" Type="http://schemas.openxmlformats.org/officeDocument/2006/relationships/slide" Target="slides/slide61.xml"/><Relationship Id="rId83" Type="http://schemas.openxmlformats.org/officeDocument/2006/relationships/commentAuthors" Target="commentAuthors.xml"/><Relationship Id="rId88"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customXml" Target="../customXml/item6.xml"/><Relationship Id="rId15" Type="http://schemas.openxmlformats.org/officeDocument/2006/relationships/slide" Target="slides/slide1.xml"/><Relationship Id="rId23" Type="http://schemas.openxmlformats.org/officeDocument/2006/relationships/slide" Target="slides/slide9.xml"/><Relationship Id="rId28" Type="http://schemas.openxmlformats.org/officeDocument/2006/relationships/slide" Target="slides/slide14.xml"/><Relationship Id="rId36" Type="http://schemas.openxmlformats.org/officeDocument/2006/relationships/slide" Target="slides/slide22.xml"/><Relationship Id="rId49" Type="http://schemas.openxmlformats.org/officeDocument/2006/relationships/slide" Target="slides/slide35.xml"/><Relationship Id="rId57" Type="http://schemas.openxmlformats.org/officeDocument/2006/relationships/slide" Target="slides/slide43.xml"/><Relationship Id="rId10" Type="http://schemas.openxmlformats.org/officeDocument/2006/relationships/slideMaster" Target="slideMasters/slideMaster2.xml"/><Relationship Id="rId31" Type="http://schemas.openxmlformats.org/officeDocument/2006/relationships/slide" Target="slides/slide17.xml"/><Relationship Id="rId44" Type="http://schemas.openxmlformats.org/officeDocument/2006/relationships/slide" Target="slides/slide30.xml"/><Relationship Id="rId52" Type="http://schemas.openxmlformats.org/officeDocument/2006/relationships/slide" Target="slides/slide38.xml"/><Relationship Id="rId60" Type="http://schemas.openxmlformats.org/officeDocument/2006/relationships/slide" Target="slides/slide46.xml"/><Relationship Id="rId65" Type="http://schemas.openxmlformats.org/officeDocument/2006/relationships/slide" Target="slides/slide51.xml"/><Relationship Id="rId73" Type="http://schemas.openxmlformats.org/officeDocument/2006/relationships/slide" Target="slides/slide59.xml"/><Relationship Id="rId78" Type="http://schemas.openxmlformats.org/officeDocument/2006/relationships/slide" Target="slides/slide64.xml"/><Relationship Id="rId81" Type="http://schemas.openxmlformats.org/officeDocument/2006/relationships/notesMaster" Target="notesMasters/notesMaster1.xml"/><Relationship Id="rId86" Type="http://schemas.openxmlformats.org/officeDocument/2006/relationships/theme" Target="theme/theme1.xml"/><Relationship Id="rId4" Type="http://schemas.openxmlformats.org/officeDocument/2006/relationships/customXml" Target="../customXml/item4.xml"/><Relationship Id="rId9" Type="http://schemas.openxmlformats.org/officeDocument/2006/relationships/slideMaster" Target="slideMasters/slideMaster1.xml"/><Relationship Id="rId13" Type="http://schemas.openxmlformats.org/officeDocument/2006/relationships/slideMaster" Target="slideMasters/slideMaster5.xml"/><Relationship Id="rId18" Type="http://schemas.openxmlformats.org/officeDocument/2006/relationships/slide" Target="slides/slide4.xml"/><Relationship Id="rId39" Type="http://schemas.openxmlformats.org/officeDocument/2006/relationships/slide" Target="slides/slide25.xml"/><Relationship Id="rId34" Type="http://schemas.openxmlformats.org/officeDocument/2006/relationships/slide" Target="slides/slide20.xml"/><Relationship Id="rId50" Type="http://schemas.openxmlformats.org/officeDocument/2006/relationships/slide" Target="slides/slide36.xml"/><Relationship Id="rId55" Type="http://schemas.openxmlformats.org/officeDocument/2006/relationships/slide" Target="slides/slide41.xml"/><Relationship Id="rId76" Type="http://schemas.openxmlformats.org/officeDocument/2006/relationships/slide" Target="slides/slide62.xml"/><Relationship Id="rId7" Type="http://schemas.openxmlformats.org/officeDocument/2006/relationships/customXml" Target="../customXml/item7.xml"/><Relationship Id="rId71" Type="http://schemas.openxmlformats.org/officeDocument/2006/relationships/slide" Target="slides/slide57.xml"/><Relationship Id="rId2" Type="http://schemas.openxmlformats.org/officeDocument/2006/relationships/customXml" Target="../customXml/item2.xml"/><Relationship Id="rId29" Type="http://schemas.openxmlformats.org/officeDocument/2006/relationships/slide" Target="slides/slide15.xml"/><Relationship Id="rId24" Type="http://schemas.openxmlformats.org/officeDocument/2006/relationships/slide" Target="slides/slide10.xml"/><Relationship Id="rId40" Type="http://schemas.openxmlformats.org/officeDocument/2006/relationships/slide" Target="slides/slide26.xml"/><Relationship Id="rId45" Type="http://schemas.openxmlformats.org/officeDocument/2006/relationships/slide" Target="slides/slide31.xml"/><Relationship Id="rId66" Type="http://schemas.openxmlformats.org/officeDocument/2006/relationships/slide" Target="slides/slide52.xml"/><Relationship Id="rId87" Type="http://schemas.openxmlformats.org/officeDocument/2006/relationships/tableStyles" Target="tableStyles.xml"/><Relationship Id="rId61" Type="http://schemas.openxmlformats.org/officeDocument/2006/relationships/slide" Target="slides/slide47.xml"/><Relationship Id="rId82" Type="http://schemas.openxmlformats.org/officeDocument/2006/relationships/handoutMaster" Target="handoutMasters/handoutMaster1.xml"/><Relationship Id="rId19"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elipe De Assis" userId="fedc4fe9-b909-48c3-b8ca-78d40727f114" providerId="ADAL" clId="{6CC0A634-A678-4844-8055-00237EA17884}"/>
    <pc:docChg chg="modSld">
      <pc:chgData name="Felipe De Assis" userId="fedc4fe9-b909-48c3-b8ca-78d40727f114" providerId="ADAL" clId="{6CC0A634-A678-4844-8055-00237EA17884}" dt="2020-07-31T19:29:08.255" v="14"/>
      <pc:docMkLst>
        <pc:docMk/>
      </pc:docMkLst>
      <pc:sldChg chg="modAnim modCm">
        <pc:chgData name="Felipe De Assis" userId="fedc4fe9-b909-48c3-b8ca-78d40727f114" providerId="ADAL" clId="{6CC0A634-A678-4844-8055-00237EA17884}" dt="2020-07-31T19:29:08.255" v="14"/>
        <pc:sldMkLst>
          <pc:docMk/>
          <pc:sldMk cId="568747255" sldId="287"/>
        </pc:sldMkLst>
      </pc:sldChg>
    </pc:docChg>
  </pc:docChgLst>
  <pc:docChgLst>
    <pc:chgData name="Simon Facer" userId="S::sfacer@microsoft.com::1543db97-1a0c-4e06-9be1-d0e92d9d2eb2" providerId="AD" clId="Web-{87D30D2C-D67C-40E8-5D84-C5D79B26713F}"/>
    <pc:docChg chg="modSld">
      <pc:chgData name="Simon Facer" userId="S::sfacer@microsoft.com::1543db97-1a0c-4e06-9be1-d0e92d9d2eb2" providerId="AD" clId="Web-{87D30D2C-D67C-40E8-5D84-C5D79B26713F}" dt="2020-08-30T17:38:48.611" v="96"/>
      <pc:docMkLst>
        <pc:docMk/>
      </pc:docMkLst>
      <pc:sldChg chg="modCm">
        <pc:chgData name="Simon Facer" userId="S::sfacer@microsoft.com::1543db97-1a0c-4e06-9be1-d0e92d9d2eb2" providerId="AD" clId="Web-{87D30D2C-D67C-40E8-5D84-C5D79B26713F}" dt="2020-08-30T17:30:21.413" v="11"/>
        <pc:sldMkLst>
          <pc:docMk/>
          <pc:sldMk cId="107647417" sldId="286"/>
        </pc:sldMkLst>
      </pc:sldChg>
      <pc:sldChg chg="modCm">
        <pc:chgData name="Simon Facer" userId="S::sfacer@microsoft.com::1543db97-1a0c-4e06-9be1-d0e92d9d2eb2" providerId="AD" clId="Web-{87D30D2C-D67C-40E8-5D84-C5D79B26713F}" dt="2020-08-30T17:30:11.334" v="10"/>
        <pc:sldMkLst>
          <pc:docMk/>
          <pc:sldMk cId="568747255" sldId="287"/>
        </pc:sldMkLst>
      </pc:sldChg>
      <pc:sldChg chg="modCm">
        <pc:chgData name="Simon Facer" userId="S::sfacer@microsoft.com::1543db97-1a0c-4e06-9be1-d0e92d9d2eb2" providerId="AD" clId="Web-{87D30D2C-D67C-40E8-5D84-C5D79B26713F}" dt="2020-08-30T17:29:55.849" v="7"/>
        <pc:sldMkLst>
          <pc:docMk/>
          <pc:sldMk cId="3632493870" sldId="288"/>
        </pc:sldMkLst>
      </pc:sldChg>
      <pc:sldChg chg="modCm">
        <pc:chgData name="Simon Facer" userId="S::sfacer@microsoft.com::1543db97-1a0c-4e06-9be1-d0e92d9d2eb2" providerId="AD" clId="Web-{87D30D2C-D67C-40E8-5D84-C5D79B26713F}" dt="2020-08-30T17:29:51.568" v="6"/>
        <pc:sldMkLst>
          <pc:docMk/>
          <pc:sldMk cId="2206503917" sldId="289"/>
        </pc:sldMkLst>
      </pc:sldChg>
      <pc:sldChg chg="modCm">
        <pc:chgData name="Simon Facer" userId="S::sfacer@microsoft.com::1543db97-1a0c-4e06-9be1-d0e92d9d2eb2" providerId="AD" clId="Web-{87D30D2C-D67C-40E8-5D84-C5D79B26713F}" dt="2020-08-30T17:31:41.602" v="19"/>
        <pc:sldMkLst>
          <pc:docMk/>
          <pc:sldMk cId="454975488" sldId="292"/>
        </pc:sldMkLst>
      </pc:sldChg>
      <pc:sldChg chg="modCm">
        <pc:chgData name="Simon Facer" userId="S::sfacer@microsoft.com::1543db97-1a0c-4e06-9be1-d0e92d9d2eb2" providerId="AD" clId="Web-{87D30D2C-D67C-40E8-5D84-C5D79B26713F}" dt="2020-08-30T17:31:11.382" v="17"/>
        <pc:sldMkLst>
          <pc:docMk/>
          <pc:sldMk cId="1818348422" sldId="293"/>
        </pc:sldMkLst>
      </pc:sldChg>
      <pc:sldChg chg="modCm">
        <pc:chgData name="Simon Facer" userId="S::sfacer@microsoft.com::1543db97-1a0c-4e06-9be1-d0e92d9d2eb2" providerId="AD" clId="Web-{87D30D2C-D67C-40E8-5D84-C5D79B26713F}" dt="2020-08-30T17:30:40.210" v="15"/>
        <pc:sldMkLst>
          <pc:docMk/>
          <pc:sldMk cId="2809197836" sldId="294"/>
        </pc:sldMkLst>
      </pc:sldChg>
      <pc:sldChg chg="modCm">
        <pc:chgData name="Simon Facer" userId="S::sfacer@microsoft.com::1543db97-1a0c-4e06-9be1-d0e92d9d2eb2" providerId="AD" clId="Web-{87D30D2C-D67C-40E8-5D84-C5D79B26713F}" dt="2020-08-30T17:30:30.569" v="13"/>
        <pc:sldMkLst>
          <pc:docMk/>
          <pc:sldMk cId="4284443581" sldId="300"/>
        </pc:sldMkLst>
      </pc:sldChg>
      <pc:sldChg chg="modCm">
        <pc:chgData name="Simon Facer" userId="S::sfacer@microsoft.com::1543db97-1a0c-4e06-9be1-d0e92d9d2eb2" providerId="AD" clId="Web-{87D30D2C-D67C-40E8-5D84-C5D79B26713F}" dt="2020-08-30T17:31:31.820" v="18"/>
        <pc:sldMkLst>
          <pc:docMk/>
          <pc:sldMk cId="4265416158" sldId="307"/>
        </pc:sldMkLst>
      </pc:sldChg>
      <pc:sldChg chg="modCm">
        <pc:chgData name="Simon Facer" userId="S::sfacer@microsoft.com::1543db97-1a0c-4e06-9be1-d0e92d9d2eb2" providerId="AD" clId="Web-{87D30D2C-D67C-40E8-5D84-C5D79B26713F}" dt="2020-08-30T17:31:47.368" v="20"/>
        <pc:sldMkLst>
          <pc:docMk/>
          <pc:sldMk cId="1492680702" sldId="310"/>
        </pc:sldMkLst>
      </pc:sldChg>
      <pc:sldChg chg="modCm">
        <pc:chgData name="Simon Facer" userId="S::sfacer@microsoft.com::1543db97-1a0c-4e06-9be1-d0e92d9d2eb2" providerId="AD" clId="Web-{87D30D2C-D67C-40E8-5D84-C5D79B26713F}" dt="2020-08-30T17:30:03.990" v="9"/>
        <pc:sldMkLst>
          <pc:docMk/>
          <pc:sldMk cId="1003430468" sldId="312"/>
        </pc:sldMkLst>
      </pc:sldChg>
      <pc:sldChg chg="modCm">
        <pc:chgData name="Simon Facer" userId="S::sfacer@microsoft.com::1543db97-1a0c-4e06-9be1-d0e92d9d2eb2" providerId="AD" clId="Web-{87D30D2C-D67C-40E8-5D84-C5D79B26713F}" dt="2020-08-30T17:29:47.443" v="5"/>
        <pc:sldMkLst>
          <pc:docMk/>
          <pc:sldMk cId="2703328026" sldId="315"/>
        </pc:sldMkLst>
      </pc:sldChg>
      <pc:sldChg chg="modCm">
        <pc:chgData name="Simon Facer" userId="S::sfacer@microsoft.com::1543db97-1a0c-4e06-9be1-d0e92d9d2eb2" providerId="AD" clId="Web-{87D30D2C-D67C-40E8-5D84-C5D79B26713F}" dt="2020-08-30T17:30:26.397" v="12"/>
        <pc:sldMkLst>
          <pc:docMk/>
          <pc:sldMk cId="1366697794" sldId="316"/>
        </pc:sldMkLst>
      </pc:sldChg>
      <pc:sldChg chg="modCm">
        <pc:chgData name="Simon Facer" userId="S::sfacer@microsoft.com::1543db97-1a0c-4e06-9be1-d0e92d9d2eb2" providerId="AD" clId="Web-{87D30D2C-D67C-40E8-5D84-C5D79B26713F}" dt="2020-08-30T17:31:51.383" v="21"/>
        <pc:sldMkLst>
          <pc:docMk/>
          <pc:sldMk cId="4200532894" sldId="331"/>
        </pc:sldMkLst>
      </pc:sldChg>
      <pc:sldChg chg="modCm">
        <pc:chgData name="Simon Facer" userId="S::sfacer@microsoft.com::1543db97-1a0c-4e06-9be1-d0e92d9d2eb2" providerId="AD" clId="Web-{87D30D2C-D67C-40E8-5D84-C5D79B26713F}" dt="2020-08-30T17:32:12.462" v="23"/>
        <pc:sldMkLst>
          <pc:docMk/>
          <pc:sldMk cId="62941591" sldId="332"/>
        </pc:sldMkLst>
      </pc:sldChg>
      <pc:sldChg chg="modCm">
        <pc:chgData name="Simon Facer" userId="S::sfacer@microsoft.com::1543db97-1a0c-4e06-9be1-d0e92d9d2eb2" providerId="AD" clId="Web-{87D30D2C-D67C-40E8-5D84-C5D79B26713F}" dt="2020-08-30T17:31:55.384" v="22"/>
        <pc:sldMkLst>
          <pc:docMk/>
          <pc:sldMk cId="1495932348" sldId="334"/>
        </pc:sldMkLst>
      </pc:sldChg>
      <pc:sldChg chg="modCm">
        <pc:chgData name="Simon Facer" userId="S::sfacer@microsoft.com::1543db97-1a0c-4e06-9be1-d0e92d9d2eb2" providerId="AD" clId="Web-{87D30D2C-D67C-40E8-5D84-C5D79B26713F}" dt="2020-08-30T17:30:35.428" v="14"/>
        <pc:sldMkLst>
          <pc:docMk/>
          <pc:sldMk cId="4094655527" sldId="336"/>
        </pc:sldMkLst>
      </pc:sldChg>
      <pc:sldChg chg="modCm">
        <pc:chgData name="Simon Facer" userId="S::sfacer@microsoft.com::1543db97-1a0c-4e06-9be1-d0e92d9d2eb2" providerId="AD" clId="Web-{87D30D2C-D67C-40E8-5D84-C5D79B26713F}" dt="2020-08-30T17:29:42.615" v="4"/>
        <pc:sldMkLst>
          <pc:docMk/>
          <pc:sldMk cId="3872919932" sldId="338"/>
        </pc:sldMkLst>
      </pc:sldChg>
      <pc:sldChg chg="modSp modCm modNotes">
        <pc:chgData name="Simon Facer" userId="S::sfacer@microsoft.com::1543db97-1a0c-4e06-9be1-d0e92d9d2eb2" providerId="AD" clId="Web-{87D30D2C-D67C-40E8-5D84-C5D79B26713F}" dt="2020-08-30T17:38:48.611" v="96"/>
        <pc:sldMkLst>
          <pc:docMk/>
          <pc:sldMk cId="1713774245" sldId="339"/>
        </pc:sldMkLst>
        <pc:graphicFrameChg chg="modGraphic">
          <ac:chgData name="Simon Facer" userId="S::sfacer@microsoft.com::1543db97-1a0c-4e06-9be1-d0e92d9d2eb2" providerId="AD" clId="Web-{87D30D2C-D67C-40E8-5D84-C5D79B26713F}" dt="2020-08-30T17:29:03.473" v="2" actId="20577"/>
          <ac:graphicFrameMkLst>
            <pc:docMk/>
            <pc:sldMk cId="1713774245" sldId="339"/>
            <ac:graphicFrameMk id="5" creationId="{C9668ADF-443C-4469-8045-8A14E877D489}"/>
          </ac:graphicFrameMkLst>
        </pc:graphicFrameChg>
      </pc:sldChg>
      <pc:sldChg chg="modCm">
        <pc:chgData name="Simon Facer" userId="S::sfacer@microsoft.com::1543db97-1a0c-4e06-9be1-d0e92d9d2eb2" providerId="AD" clId="Web-{87D30D2C-D67C-40E8-5D84-C5D79B26713F}" dt="2020-08-30T17:32:22.525" v="24"/>
        <pc:sldMkLst>
          <pc:docMk/>
          <pc:sldMk cId="2675992697" sldId="340"/>
        </pc:sldMkLst>
      </pc:sldChg>
    </pc:docChg>
  </pc:docChgLst>
  <pc:docChgLst>
    <pc:chgData name="Maria del Carmen Vasquez Lamazares" userId="S::carmenv@microsoft.com::09d41e7d-d748-4bc8-8a51-7a8717d71867" providerId="AD" clId="Web-{736E25F5-F3B5-44A1-97B6-0C7CCCC4A987}"/>
    <pc:docChg chg="modSld">
      <pc:chgData name="Maria del Carmen Vasquez Lamazares" userId="S::carmenv@microsoft.com::09d41e7d-d748-4bc8-8a51-7a8717d71867" providerId="AD" clId="Web-{736E25F5-F3B5-44A1-97B6-0C7CCCC4A987}" dt="2020-07-31T08:41:47.434" v="26"/>
      <pc:docMkLst>
        <pc:docMk/>
      </pc:docMkLst>
      <pc:sldChg chg="modCm">
        <pc:chgData name="Maria del Carmen Vasquez Lamazares" userId="S::carmenv@microsoft.com::09d41e7d-d748-4bc8-8a51-7a8717d71867" providerId="AD" clId="Web-{736E25F5-F3B5-44A1-97B6-0C7CCCC4A987}" dt="2020-07-31T08:38:05.081" v="22"/>
        <pc:sldMkLst>
          <pc:docMk/>
          <pc:sldMk cId="107647417" sldId="286"/>
        </pc:sldMkLst>
      </pc:sldChg>
      <pc:sldChg chg="modCm">
        <pc:chgData name="Maria del Carmen Vasquez Lamazares" userId="S::carmenv@microsoft.com::09d41e7d-d748-4bc8-8a51-7a8717d71867" providerId="AD" clId="Web-{736E25F5-F3B5-44A1-97B6-0C7CCCC4A987}" dt="2020-07-31T08:38:49.162" v="23"/>
        <pc:sldMkLst>
          <pc:docMk/>
          <pc:sldMk cId="3632493870" sldId="288"/>
        </pc:sldMkLst>
      </pc:sldChg>
      <pc:sldChg chg="modCm">
        <pc:chgData name="Maria del Carmen Vasquez Lamazares" userId="S::carmenv@microsoft.com::09d41e7d-d748-4bc8-8a51-7a8717d71867" providerId="AD" clId="Web-{736E25F5-F3B5-44A1-97B6-0C7CCCC4A987}" dt="2020-07-31T08:33:14.967" v="13"/>
        <pc:sldMkLst>
          <pc:docMk/>
          <pc:sldMk cId="454975488" sldId="292"/>
        </pc:sldMkLst>
      </pc:sldChg>
      <pc:sldChg chg="modCm">
        <pc:chgData name="Maria del Carmen Vasquez Lamazares" userId="S::carmenv@microsoft.com::09d41e7d-d748-4bc8-8a51-7a8717d71867" providerId="AD" clId="Web-{736E25F5-F3B5-44A1-97B6-0C7CCCC4A987}" dt="2020-07-31T08:34:41.614" v="14"/>
        <pc:sldMkLst>
          <pc:docMk/>
          <pc:sldMk cId="2809197836" sldId="294"/>
        </pc:sldMkLst>
      </pc:sldChg>
      <pc:sldChg chg="modCm">
        <pc:chgData name="Maria del Carmen Vasquez Lamazares" userId="S::carmenv@microsoft.com::09d41e7d-d748-4bc8-8a51-7a8717d71867" providerId="AD" clId="Web-{736E25F5-F3B5-44A1-97B6-0C7CCCC4A987}" dt="2020-07-31T08:34:58.662" v="15"/>
        <pc:sldMkLst>
          <pc:docMk/>
          <pc:sldMk cId="1835228001" sldId="296"/>
        </pc:sldMkLst>
      </pc:sldChg>
      <pc:sldChg chg="modCm">
        <pc:chgData name="Maria del Carmen Vasquez Lamazares" userId="S::carmenv@microsoft.com::09d41e7d-d748-4bc8-8a51-7a8717d71867" providerId="AD" clId="Web-{736E25F5-F3B5-44A1-97B6-0C7CCCC4A987}" dt="2020-07-31T08:35:18.648" v="16"/>
        <pc:sldMkLst>
          <pc:docMk/>
          <pc:sldMk cId="4284443581" sldId="300"/>
        </pc:sldMkLst>
      </pc:sldChg>
      <pc:sldChg chg="modCm">
        <pc:chgData name="Maria del Carmen Vasquez Lamazares" userId="S::carmenv@microsoft.com::09d41e7d-d748-4bc8-8a51-7a8717d71867" providerId="AD" clId="Web-{736E25F5-F3B5-44A1-97B6-0C7CCCC4A987}" dt="2020-07-31T08:32:38.090" v="12"/>
        <pc:sldMkLst>
          <pc:docMk/>
          <pc:sldMk cId="1492680702" sldId="310"/>
        </pc:sldMkLst>
      </pc:sldChg>
      <pc:sldChg chg="modCm">
        <pc:chgData name="Maria del Carmen Vasquez Lamazares" userId="S::carmenv@microsoft.com::09d41e7d-d748-4bc8-8a51-7a8717d71867" providerId="AD" clId="Web-{736E25F5-F3B5-44A1-97B6-0C7CCCC4A987}" dt="2020-07-31T08:36:52.904" v="18"/>
        <pc:sldMkLst>
          <pc:docMk/>
          <pc:sldMk cId="1366697794" sldId="316"/>
        </pc:sldMkLst>
      </pc:sldChg>
      <pc:sldChg chg="modCm">
        <pc:chgData name="Maria del Carmen Vasquez Lamazares" userId="S::carmenv@microsoft.com::09d41e7d-d748-4bc8-8a51-7a8717d71867" providerId="AD" clId="Web-{736E25F5-F3B5-44A1-97B6-0C7CCCC4A987}" dt="2020-07-31T08:41:47.434" v="26"/>
        <pc:sldMkLst>
          <pc:docMk/>
          <pc:sldMk cId="3450153804" sldId="326"/>
        </pc:sldMkLst>
      </pc:sldChg>
      <pc:sldChg chg="modCm">
        <pc:chgData name="Maria del Carmen Vasquez Lamazares" userId="S::carmenv@microsoft.com::09d41e7d-d748-4bc8-8a51-7a8717d71867" providerId="AD" clId="Web-{736E25F5-F3B5-44A1-97B6-0C7CCCC4A987}" dt="2020-07-31T08:31:50.211" v="9"/>
        <pc:sldMkLst>
          <pc:docMk/>
          <pc:sldMk cId="4200532894" sldId="331"/>
        </pc:sldMkLst>
      </pc:sldChg>
      <pc:sldChg chg="modSp modCm">
        <pc:chgData name="Maria del Carmen Vasquez Lamazares" userId="S::carmenv@microsoft.com::09d41e7d-d748-4bc8-8a51-7a8717d71867" providerId="AD" clId="Web-{736E25F5-F3B5-44A1-97B6-0C7CCCC4A987}" dt="2020-07-31T08:29:41.296" v="3"/>
        <pc:sldMkLst>
          <pc:docMk/>
          <pc:sldMk cId="1600109808" sldId="333"/>
        </pc:sldMkLst>
        <pc:graphicFrameChg chg="modGraphic">
          <ac:chgData name="Maria del Carmen Vasquez Lamazares" userId="S::carmenv@microsoft.com::09d41e7d-d748-4bc8-8a51-7a8717d71867" providerId="AD" clId="Web-{736E25F5-F3B5-44A1-97B6-0C7CCCC4A987}" dt="2020-07-31T08:29:35.374" v="2" actId="20577"/>
          <ac:graphicFrameMkLst>
            <pc:docMk/>
            <pc:sldMk cId="1600109808" sldId="333"/>
            <ac:graphicFrameMk id="5" creationId="{600B6F06-A3DB-4C3B-B8EF-ABECF7F5ADD4}"/>
          </ac:graphicFrameMkLst>
        </pc:graphicFrameChg>
      </pc:sldChg>
      <pc:sldChg chg="modCm">
        <pc:chgData name="Maria del Carmen Vasquez Lamazares" userId="S::carmenv@microsoft.com::09d41e7d-d748-4bc8-8a51-7a8717d71867" providerId="AD" clId="Web-{736E25F5-F3B5-44A1-97B6-0C7CCCC4A987}" dt="2020-07-31T08:30:11.642" v="5"/>
        <pc:sldMkLst>
          <pc:docMk/>
          <pc:sldMk cId="1495932348" sldId="334"/>
        </pc:sldMkLst>
      </pc:sldChg>
      <pc:sldChg chg="modCm">
        <pc:chgData name="Maria del Carmen Vasquez Lamazares" userId="S::carmenv@microsoft.com::09d41e7d-d748-4bc8-8a51-7a8717d71867" providerId="AD" clId="Web-{736E25F5-F3B5-44A1-97B6-0C7CCCC4A987}" dt="2020-07-31T08:32:19.338" v="10"/>
        <pc:sldMkLst>
          <pc:docMk/>
          <pc:sldMk cId="2083031587" sldId="335"/>
        </pc:sldMkLst>
      </pc:sldChg>
      <pc:sldChg chg="modCm">
        <pc:chgData name="Maria del Carmen Vasquez Lamazares" userId="S::carmenv@microsoft.com::09d41e7d-d748-4bc8-8a51-7a8717d71867" providerId="AD" clId="Web-{736E25F5-F3B5-44A1-97B6-0C7CCCC4A987}" dt="2020-07-31T08:37:38.939" v="21"/>
        <pc:sldMkLst>
          <pc:docMk/>
          <pc:sldMk cId="4094655527" sldId="336"/>
        </pc:sldMkLst>
      </pc:sldChg>
      <pc:sldChg chg="modCm">
        <pc:chgData name="Maria del Carmen Vasquez Lamazares" userId="S::carmenv@microsoft.com::09d41e7d-d748-4bc8-8a51-7a8717d71867" providerId="AD" clId="Web-{736E25F5-F3B5-44A1-97B6-0C7CCCC4A987}" dt="2020-07-31T08:39:34.244" v="24"/>
        <pc:sldMkLst>
          <pc:docMk/>
          <pc:sldMk cId="3872919932" sldId="338"/>
        </pc:sldMkLst>
      </pc:sldChg>
      <pc:sldChg chg="modCm">
        <pc:chgData name="Maria del Carmen Vasquez Lamazares" userId="S::carmenv@microsoft.com::09d41e7d-d748-4bc8-8a51-7a8717d71867" providerId="AD" clId="Web-{736E25F5-F3B5-44A1-97B6-0C7CCCC4A987}" dt="2020-07-31T08:39:53.198" v="25"/>
        <pc:sldMkLst>
          <pc:docMk/>
          <pc:sldMk cId="1713774245" sldId="339"/>
        </pc:sldMkLst>
      </pc:sldChg>
    </pc:docChg>
  </pc:docChgLst>
  <pc:docChgLst>
    <pc:chgData name="Nicolas Soukoff" userId="21d930ff-8613-4aee-bfc8-658aaa7e309c" providerId="ADAL" clId="{C5DC63F4-2F51-4526-908C-6183F41FA1C5}"/>
    <pc:docChg chg="undo custSel modSld">
      <pc:chgData name="Nicolas Soukoff" userId="21d930ff-8613-4aee-bfc8-658aaa7e309c" providerId="ADAL" clId="{C5DC63F4-2F51-4526-908C-6183F41FA1C5}" dt="2020-07-27T19:34:31.076" v="22"/>
      <pc:docMkLst>
        <pc:docMk/>
      </pc:docMkLst>
      <pc:sldChg chg="mod modShow">
        <pc:chgData name="Nicolas Soukoff" userId="21d930ff-8613-4aee-bfc8-658aaa7e309c" providerId="ADAL" clId="{C5DC63F4-2F51-4526-908C-6183F41FA1C5}" dt="2020-07-27T19:27:25.948" v="9" actId="729"/>
        <pc:sldMkLst>
          <pc:docMk/>
          <pc:sldMk cId="1076368552" sldId="276"/>
        </pc:sldMkLst>
      </pc:sldChg>
      <pc:sldChg chg="addSp delSp modSp mod">
        <pc:chgData name="Nicolas Soukoff" userId="21d930ff-8613-4aee-bfc8-658aaa7e309c" providerId="ADAL" clId="{C5DC63F4-2F51-4526-908C-6183F41FA1C5}" dt="2020-07-27T19:27:07.650" v="8" actId="1076"/>
        <pc:sldMkLst>
          <pc:docMk/>
          <pc:sldMk cId="1196121053" sldId="277"/>
        </pc:sldMkLst>
        <pc:spChg chg="del">
          <ac:chgData name="Nicolas Soukoff" userId="21d930ff-8613-4aee-bfc8-658aaa7e309c" providerId="ADAL" clId="{C5DC63F4-2F51-4526-908C-6183F41FA1C5}" dt="2020-07-27T19:26:42.718" v="1" actId="22"/>
          <ac:spMkLst>
            <pc:docMk/>
            <pc:sldMk cId="1196121053" sldId="277"/>
            <ac:spMk id="6" creationId="{0B24CF9C-EA03-4678-8221-3892B00F4889}"/>
          </ac:spMkLst>
        </pc:spChg>
        <pc:spChg chg="add mod">
          <ac:chgData name="Nicolas Soukoff" userId="21d930ff-8613-4aee-bfc8-658aaa7e309c" providerId="ADAL" clId="{C5DC63F4-2F51-4526-908C-6183F41FA1C5}" dt="2020-07-27T19:27:07.650" v="8" actId="1076"/>
          <ac:spMkLst>
            <pc:docMk/>
            <pc:sldMk cId="1196121053" sldId="277"/>
            <ac:spMk id="8" creationId="{EDC67D45-694A-4356-BDA3-30BA960758EC}"/>
          </ac:spMkLst>
        </pc:spChg>
        <pc:picChg chg="add del mod modCrop">
          <ac:chgData name="Nicolas Soukoff" userId="21d930ff-8613-4aee-bfc8-658aaa7e309c" providerId="ADAL" clId="{C5DC63F4-2F51-4526-908C-6183F41FA1C5}" dt="2020-07-27T19:26:52.227" v="3" actId="21"/>
          <ac:picMkLst>
            <pc:docMk/>
            <pc:sldMk cId="1196121053" sldId="277"/>
            <ac:picMk id="2" creationId="{56BAABB8-A666-497B-B799-67A2EE7FBC7A}"/>
          </ac:picMkLst>
        </pc:picChg>
        <pc:picChg chg="add mod">
          <ac:chgData name="Nicolas Soukoff" userId="21d930ff-8613-4aee-bfc8-658aaa7e309c" providerId="ADAL" clId="{C5DC63F4-2F51-4526-908C-6183F41FA1C5}" dt="2020-07-27T19:27:02.576" v="6" actId="1076"/>
          <ac:picMkLst>
            <pc:docMk/>
            <pc:sldMk cId="1196121053" sldId="277"/>
            <ac:picMk id="9" creationId="{D3DB6F98-EBE9-485D-9539-880565BAC9EC}"/>
          </ac:picMkLst>
        </pc:picChg>
      </pc:sldChg>
      <pc:sldChg chg="modSp">
        <pc:chgData name="Nicolas Soukoff" userId="21d930ff-8613-4aee-bfc8-658aaa7e309c" providerId="ADAL" clId="{C5DC63F4-2F51-4526-908C-6183F41FA1C5}" dt="2020-07-27T19:34:31.076" v="22"/>
        <pc:sldMkLst>
          <pc:docMk/>
          <pc:sldMk cId="454975488" sldId="292"/>
        </pc:sldMkLst>
        <pc:graphicFrameChg chg="mod">
          <ac:chgData name="Nicolas Soukoff" userId="21d930ff-8613-4aee-bfc8-658aaa7e309c" providerId="ADAL" clId="{C5DC63F4-2F51-4526-908C-6183F41FA1C5}" dt="2020-07-27T19:34:31.076" v="22"/>
          <ac:graphicFrameMkLst>
            <pc:docMk/>
            <pc:sldMk cId="454975488" sldId="292"/>
            <ac:graphicFrameMk id="11" creationId="{22450A68-EA79-4389-A75E-16B90A9D7D76}"/>
          </ac:graphicFrameMkLst>
        </pc:graphicFrameChg>
      </pc:sldChg>
      <pc:sldChg chg="modSp mod">
        <pc:chgData name="Nicolas Soukoff" userId="21d930ff-8613-4aee-bfc8-658aaa7e309c" providerId="ADAL" clId="{C5DC63F4-2F51-4526-908C-6183F41FA1C5}" dt="2020-07-27T19:25:54.861" v="0" actId="207"/>
        <pc:sldMkLst>
          <pc:docMk/>
          <pc:sldMk cId="62941591" sldId="332"/>
        </pc:sldMkLst>
        <pc:spChg chg="mod">
          <ac:chgData name="Nicolas Soukoff" userId="21d930ff-8613-4aee-bfc8-658aaa7e309c" providerId="ADAL" clId="{C5DC63F4-2F51-4526-908C-6183F41FA1C5}" dt="2020-07-27T19:25:54.861" v="0" actId="207"/>
          <ac:spMkLst>
            <pc:docMk/>
            <pc:sldMk cId="62941591" sldId="332"/>
            <ac:spMk id="7" creationId="{D3EAAD9A-76BF-48B0-A6BF-A24D0A8C5A8F}"/>
          </ac:spMkLst>
        </pc:spChg>
      </pc:sldChg>
      <pc:sldChg chg="modSp modNotesTx">
        <pc:chgData name="Nicolas Soukoff" userId="21d930ff-8613-4aee-bfc8-658aaa7e309c" providerId="ADAL" clId="{C5DC63F4-2F51-4526-908C-6183F41FA1C5}" dt="2020-07-27T19:31:19.722" v="21" actId="20577"/>
        <pc:sldMkLst>
          <pc:docMk/>
          <pc:sldMk cId="1495932348" sldId="334"/>
        </pc:sldMkLst>
        <pc:graphicFrameChg chg="mod">
          <ac:chgData name="Nicolas Soukoff" userId="21d930ff-8613-4aee-bfc8-658aaa7e309c" providerId="ADAL" clId="{C5DC63F4-2F51-4526-908C-6183F41FA1C5}" dt="2020-07-27T19:31:15.228" v="20" actId="20577"/>
          <ac:graphicFrameMkLst>
            <pc:docMk/>
            <pc:sldMk cId="1495932348" sldId="334"/>
            <ac:graphicFrameMk id="4" creationId="{EC632822-0EA5-4860-B595-5C32E8960896}"/>
          </ac:graphicFrameMkLst>
        </pc:graphicFrameChg>
      </pc:sldChg>
    </pc:docChg>
  </pc:docChgLst>
  <pc:docChgLst>
    <pc:chgData name="Simon Facer" userId="S::sfacer@microsoft.com::1543db97-1a0c-4e06-9be1-d0e92d9d2eb2" providerId="AD" clId="Web-{4722100E-4198-4389-B419-C7DB7F18029F}"/>
    <pc:docChg chg="modSld">
      <pc:chgData name="Simon Facer" userId="S::sfacer@microsoft.com::1543db97-1a0c-4e06-9be1-d0e92d9d2eb2" providerId="AD" clId="Web-{4722100E-4198-4389-B419-C7DB7F18029F}" dt="2020-10-05T23:31:02.686" v="1" actId="20577"/>
      <pc:docMkLst>
        <pc:docMk/>
      </pc:docMkLst>
      <pc:sldChg chg="modSp">
        <pc:chgData name="Simon Facer" userId="S::sfacer@microsoft.com::1543db97-1a0c-4e06-9be1-d0e92d9d2eb2" providerId="AD" clId="Web-{4722100E-4198-4389-B419-C7DB7F18029F}" dt="2020-10-05T23:31:02.686" v="1" actId="20577"/>
        <pc:sldMkLst>
          <pc:docMk/>
          <pc:sldMk cId="1615560134" sldId="278"/>
        </pc:sldMkLst>
        <pc:spChg chg="mod">
          <ac:chgData name="Simon Facer" userId="S::sfacer@microsoft.com::1543db97-1a0c-4e06-9be1-d0e92d9d2eb2" providerId="AD" clId="Web-{4722100E-4198-4389-B419-C7DB7F18029F}" dt="2020-10-05T23:31:02.686" v="1" actId="20577"/>
          <ac:spMkLst>
            <pc:docMk/>
            <pc:sldMk cId="1615560134" sldId="278"/>
            <ac:spMk id="3" creationId="{859B2BAE-A383-4E74-B3CF-9AC64DA11727}"/>
          </ac:spMkLst>
        </pc:spChg>
      </pc:sldChg>
    </pc:docChg>
  </pc:docChgLst>
  <pc:docChgLst>
    <pc:chgData name="Nick Salch" userId="47ab95ae-ac26-4648-966b-37822820099a" providerId="ADAL" clId="{08E984AB-F412-4BE9-BDD6-5F6B490BFEB2}"/>
    <pc:docChg chg="custSel delSld modSld">
      <pc:chgData name="Nick Salch" userId="47ab95ae-ac26-4648-966b-37822820099a" providerId="ADAL" clId="{08E984AB-F412-4BE9-BDD6-5F6B490BFEB2}" dt="2020-07-31T03:22:41.252" v="22204" actId="20577"/>
      <pc:docMkLst>
        <pc:docMk/>
      </pc:docMkLst>
      <pc:sldChg chg="modNotesTx">
        <pc:chgData name="Nick Salch" userId="47ab95ae-ac26-4648-966b-37822820099a" providerId="ADAL" clId="{08E984AB-F412-4BE9-BDD6-5F6B490BFEB2}" dt="2020-07-31T00:40:06.978" v="139" actId="20577"/>
        <pc:sldMkLst>
          <pc:docMk/>
          <pc:sldMk cId="4083746080" sldId="279"/>
        </pc:sldMkLst>
      </pc:sldChg>
      <pc:sldChg chg="modSp addCm modNotesTx">
        <pc:chgData name="Nick Salch" userId="47ab95ae-ac26-4648-966b-37822820099a" providerId="ADAL" clId="{08E984AB-F412-4BE9-BDD6-5F6B490BFEB2}" dt="2020-07-31T03:09:03.399" v="20056" actId="20577"/>
        <pc:sldMkLst>
          <pc:docMk/>
          <pc:sldMk cId="107647417" sldId="286"/>
        </pc:sldMkLst>
        <pc:spChg chg="mod">
          <ac:chgData name="Nick Salch" userId="47ab95ae-ac26-4648-966b-37822820099a" providerId="ADAL" clId="{08E984AB-F412-4BE9-BDD6-5F6B490BFEB2}" dt="2020-07-31T02:31:17.662" v="15417" actId="20577"/>
          <ac:spMkLst>
            <pc:docMk/>
            <pc:sldMk cId="107647417" sldId="286"/>
            <ac:spMk id="5" creationId="{C00FE8B9-B5D0-4335-B730-CCFBEAFBD756}"/>
          </ac:spMkLst>
        </pc:spChg>
        <pc:graphicFrameChg chg="mod">
          <ac:chgData name="Nick Salch" userId="47ab95ae-ac26-4648-966b-37822820099a" providerId="ADAL" clId="{08E984AB-F412-4BE9-BDD6-5F6B490BFEB2}" dt="2020-07-31T02:26:43.879" v="14267" actId="20577"/>
          <ac:graphicFrameMkLst>
            <pc:docMk/>
            <pc:sldMk cId="107647417" sldId="286"/>
            <ac:graphicFrameMk id="10" creationId="{1366102A-C6AB-4E54-B3C6-498CDD6E819F}"/>
          </ac:graphicFrameMkLst>
        </pc:graphicFrameChg>
      </pc:sldChg>
      <pc:sldChg chg="modAnim modCm modNotesTx">
        <pc:chgData name="Nick Salch" userId="47ab95ae-ac26-4648-966b-37822820099a" providerId="ADAL" clId="{08E984AB-F412-4BE9-BDD6-5F6B490BFEB2}" dt="2020-07-31T02:37:23.596" v="16755" actId="313"/>
        <pc:sldMkLst>
          <pc:docMk/>
          <pc:sldMk cId="568747255" sldId="287"/>
        </pc:sldMkLst>
      </pc:sldChg>
      <pc:sldChg chg="modSp addCm modNotesTx">
        <pc:chgData name="Nick Salch" userId="47ab95ae-ac26-4648-966b-37822820099a" providerId="ADAL" clId="{08E984AB-F412-4BE9-BDD6-5F6B490BFEB2}" dt="2020-07-31T03:06:36.097" v="19787"/>
        <pc:sldMkLst>
          <pc:docMk/>
          <pc:sldMk cId="3632493870" sldId="288"/>
        </pc:sldMkLst>
        <pc:graphicFrameChg chg="mod">
          <ac:chgData name="Nick Salch" userId="47ab95ae-ac26-4648-966b-37822820099a" providerId="ADAL" clId="{08E984AB-F412-4BE9-BDD6-5F6B490BFEB2}" dt="2020-07-31T02:43:58.670" v="18114" actId="20577"/>
          <ac:graphicFrameMkLst>
            <pc:docMk/>
            <pc:sldMk cId="3632493870" sldId="288"/>
            <ac:graphicFrameMk id="9" creationId="{CB346203-4DCE-4326-B503-3923A5113E1F}"/>
          </ac:graphicFrameMkLst>
        </pc:graphicFrameChg>
      </pc:sldChg>
      <pc:sldChg chg="modNotesTx">
        <pc:chgData name="Nick Salch" userId="47ab95ae-ac26-4648-966b-37822820099a" providerId="ADAL" clId="{08E984AB-F412-4BE9-BDD6-5F6B490BFEB2}" dt="2020-07-31T03:09:19.781" v="20088" actId="20577"/>
        <pc:sldMkLst>
          <pc:docMk/>
          <pc:sldMk cId="2206503917" sldId="289"/>
        </pc:sldMkLst>
      </pc:sldChg>
      <pc:sldChg chg="addCm modNotesTx">
        <pc:chgData name="Nick Salch" userId="47ab95ae-ac26-4648-966b-37822820099a" providerId="ADAL" clId="{08E984AB-F412-4BE9-BDD6-5F6B490BFEB2}" dt="2020-07-31T03:21:48.399" v="22064"/>
        <pc:sldMkLst>
          <pc:docMk/>
          <pc:sldMk cId="1217651145" sldId="290"/>
        </pc:sldMkLst>
      </pc:sldChg>
      <pc:sldChg chg="modSp addCm modNotesTx">
        <pc:chgData name="Nick Salch" userId="47ab95ae-ac26-4648-966b-37822820099a" providerId="ADAL" clId="{08E984AB-F412-4BE9-BDD6-5F6B490BFEB2}" dt="2020-07-31T01:40:10.652" v="10317"/>
        <pc:sldMkLst>
          <pc:docMk/>
          <pc:sldMk cId="454975488" sldId="292"/>
        </pc:sldMkLst>
        <pc:graphicFrameChg chg="mod">
          <ac:chgData name="Nick Salch" userId="47ab95ae-ac26-4648-966b-37822820099a" providerId="ADAL" clId="{08E984AB-F412-4BE9-BDD6-5F6B490BFEB2}" dt="2020-07-31T01:30:47.486" v="7948"/>
          <ac:graphicFrameMkLst>
            <pc:docMk/>
            <pc:sldMk cId="454975488" sldId="292"/>
            <ac:graphicFrameMk id="11" creationId="{22450A68-EA79-4389-A75E-16B90A9D7D76}"/>
          </ac:graphicFrameMkLst>
        </pc:graphicFrameChg>
      </pc:sldChg>
      <pc:sldChg chg="mod modShow addCm">
        <pc:chgData name="Nick Salch" userId="47ab95ae-ac26-4648-966b-37822820099a" providerId="ADAL" clId="{08E984AB-F412-4BE9-BDD6-5F6B490BFEB2}" dt="2020-07-31T01:47:03.830" v="10872" actId="729"/>
        <pc:sldMkLst>
          <pc:docMk/>
          <pc:sldMk cId="1818348422" sldId="293"/>
        </pc:sldMkLst>
      </pc:sldChg>
      <pc:sldChg chg="modSp modCm">
        <pc:chgData name="Nick Salch" userId="47ab95ae-ac26-4648-966b-37822820099a" providerId="ADAL" clId="{08E984AB-F412-4BE9-BDD6-5F6B490BFEB2}" dt="2020-07-31T01:48:04.930" v="10902"/>
        <pc:sldMkLst>
          <pc:docMk/>
          <pc:sldMk cId="2809197836" sldId="294"/>
        </pc:sldMkLst>
        <pc:graphicFrameChg chg="mod">
          <ac:chgData name="Nick Salch" userId="47ab95ae-ac26-4648-966b-37822820099a" providerId="ADAL" clId="{08E984AB-F412-4BE9-BDD6-5F6B490BFEB2}" dt="2020-07-31T01:47:55.513" v="10901" actId="20577"/>
          <ac:graphicFrameMkLst>
            <pc:docMk/>
            <pc:sldMk cId="2809197836" sldId="294"/>
            <ac:graphicFrameMk id="4" creationId="{6115D8A7-1774-47EA-8DA2-72EFC06BC97B}"/>
          </ac:graphicFrameMkLst>
        </pc:graphicFrameChg>
      </pc:sldChg>
      <pc:sldChg chg="modSp del modNotesTx">
        <pc:chgData name="Nick Salch" userId="47ab95ae-ac26-4648-966b-37822820099a" providerId="ADAL" clId="{08E984AB-F412-4BE9-BDD6-5F6B490BFEB2}" dt="2020-07-31T01:49:02.882" v="10913" actId="2696"/>
        <pc:sldMkLst>
          <pc:docMk/>
          <pc:sldMk cId="3733138963" sldId="295"/>
        </pc:sldMkLst>
        <pc:graphicFrameChg chg="mod">
          <ac:chgData name="Nick Salch" userId="47ab95ae-ac26-4648-966b-37822820099a" providerId="ADAL" clId="{08E984AB-F412-4BE9-BDD6-5F6B490BFEB2}" dt="2020-07-31T01:48:35.588" v="10912" actId="20577"/>
          <ac:graphicFrameMkLst>
            <pc:docMk/>
            <pc:sldMk cId="3733138963" sldId="295"/>
            <ac:graphicFrameMk id="4" creationId="{44AB456F-A9C7-428C-A066-340F83519514}"/>
          </ac:graphicFrameMkLst>
        </pc:graphicFrameChg>
      </pc:sldChg>
      <pc:sldChg chg="addCm modNotesTx">
        <pc:chgData name="Nick Salch" userId="47ab95ae-ac26-4648-966b-37822820099a" providerId="ADAL" clId="{08E984AB-F412-4BE9-BDD6-5F6B490BFEB2}" dt="2020-07-31T02:14:12.837" v="12714"/>
        <pc:sldMkLst>
          <pc:docMk/>
          <pc:sldMk cId="1835228001" sldId="296"/>
        </pc:sldMkLst>
      </pc:sldChg>
      <pc:sldChg chg="del">
        <pc:chgData name="Nick Salch" userId="47ab95ae-ac26-4648-966b-37822820099a" providerId="ADAL" clId="{08E984AB-F412-4BE9-BDD6-5F6B490BFEB2}" dt="2020-07-31T02:16:48.727" v="12878" actId="2696"/>
        <pc:sldMkLst>
          <pc:docMk/>
          <pc:sldMk cId="2853518653" sldId="297"/>
        </pc:sldMkLst>
      </pc:sldChg>
      <pc:sldChg chg="del">
        <pc:chgData name="Nick Salch" userId="47ab95ae-ac26-4648-966b-37822820099a" providerId="ADAL" clId="{08E984AB-F412-4BE9-BDD6-5F6B490BFEB2}" dt="2020-07-31T02:17:00.560" v="12879" actId="2696"/>
        <pc:sldMkLst>
          <pc:docMk/>
          <pc:sldMk cId="3798026529" sldId="298"/>
        </pc:sldMkLst>
      </pc:sldChg>
      <pc:sldChg chg="del">
        <pc:chgData name="Nick Salch" userId="47ab95ae-ac26-4648-966b-37822820099a" providerId="ADAL" clId="{08E984AB-F412-4BE9-BDD6-5F6B490BFEB2}" dt="2020-07-31T02:18:28.819" v="12881" actId="2696"/>
        <pc:sldMkLst>
          <pc:docMk/>
          <pc:sldMk cId="1945711902" sldId="299"/>
        </pc:sldMkLst>
      </pc:sldChg>
      <pc:sldChg chg="addCm modNotesTx">
        <pc:chgData name="Nick Salch" userId="47ab95ae-ac26-4648-966b-37822820099a" providerId="ADAL" clId="{08E984AB-F412-4BE9-BDD6-5F6B490BFEB2}" dt="2020-07-31T02:22:42.262" v="14040"/>
        <pc:sldMkLst>
          <pc:docMk/>
          <pc:sldMk cId="4284443581" sldId="300"/>
        </pc:sldMkLst>
      </pc:sldChg>
      <pc:sldChg chg="modSp modCm modNotesTx">
        <pc:chgData name="Nick Salch" userId="47ab95ae-ac26-4648-966b-37822820099a" providerId="ADAL" clId="{08E984AB-F412-4BE9-BDD6-5F6B490BFEB2}" dt="2020-07-31T01:44:43.629" v="10870" actId="20577"/>
        <pc:sldMkLst>
          <pc:docMk/>
          <pc:sldMk cId="4265416158" sldId="307"/>
        </pc:sldMkLst>
        <pc:graphicFrameChg chg="mod">
          <ac:chgData name="Nick Salch" userId="47ab95ae-ac26-4648-966b-37822820099a" providerId="ADAL" clId="{08E984AB-F412-4BE9-BDD6-5F6B490BFEB2}" dt="2020-07-31T01:41:17.682" v="10396" actId="20577"/>
          <ac:graphicFrameMkLst>
            <pc:docMk/>
            <pc:sldMk cId="4265416158" sldId="307"/>
            <ac:graphicFrameMk id="8" creationId="{68F8824B-B0F2-43CF-AC72-FE9FC1A6E14C}"/>
          </ac:graphicFrameMkLst>
        </pc:graphicFrameChg>
      </pc:sldChg>
      <pc:sldChg chg="addCm modNotesTx">
        <pc:chgData name="Nick Salch" userId="47ab95ae-ac26-4648-966b-37822820099a" providerId="ADAL" clId="{08E984AB-F412-4BE9-BDD6-5F6B490BFEB2}" dt="2020-07-31T01:26:11.520" v="7206" actId="313"/>
        <pc:sldMkLst>
          <pc:docMk/>
          <pc:sldMk cId="1492680702" sldId="310"/>
        </pc:sldMkLst>
      </pc:sldChg>
      <pc:sldChg chg="addCm modNotesTx">
        <pc:chgData name="Nick Salch" userId="47ab95ae-ac26-4648-966b-37822820099a" providerId="ADAL" clId="{08E984AB-F412-4BE9-BDD6-5F6B490BFEB2}" dt="2020-07-31T02:40:44.731" v="17822"/>
        <pc:sldMkLst>
          <pc:docMk/>
          <pc:sldMk cId="1003430468" sldId="312"/>
        </pc:sldMkLst>
      </pc:sldChg>
      <pc:sldChg chg="modNotesTx">
        <pc:chgData name="Nick Salch" userId="47ab95ae-ac26-4648-966b-37822820099a" providerId="ADAL" clId="{08E984AB-F412-4BE9-BDD6-5F6B490BFEB2}" dt="2020-07-31T03:08:45.621" v="19984" actId="20577"/>
        <pc:sldMkLst>
          <pc:docMk/>
          <pc:sldMk cId="2693014681" sldId="313"/>
        </pc:sldMkLst>
      </pc:sldChg>
      <pc:sldChg chg="del">
        <pc:chgData name="Nick Salch" userId="47ab95ae-ac26-4648-966b-37822820099a" providerId="ADAL" clId="{08E984AB-F412-4BE9-BDD6-5F6B490BFEB2}" dt="2020-07-31T02:41:26.841" v="17966" actId="2696"/>
        <pc:sldMkLst>
          <pc:docMk/>
          <pc:sldMk cId="4183901216" sldId="314"/>
        </pc:sldMkLst>
      </pc:sldChg>
      <pc:sldChg chg="modSp addCm modCm">
        <pc:chgData name="Nick Salch" userId="47ab95ae-ac26-4648-966b-37822820099a" providerId="ADAL" clId="{08E984AB-F412-4BE9-BDD6-5F6B490BFEB2}" dt="2020-07-31T02:25:34.350" v="14248"/>
        <pc:sldMkLst>
          <pc:docMk/>
          <pc:sldMk cId="1366697794" sldId="316"/>
        </pc:sldMkLst>
        <pc:graphicFrameChg chg="mod">
          <ac:chgData name="Nick Salch" userId="47ab95ae-ac26-4648-966b-37822820099a" providerId="ADAL" clId="{08E984AB-F412-4BE9-BDD6-5F6B490BFEB2}" dt="2020-07-31T02:24:44.857" v="14246" actId="20577"/>
          <ac:graphicFrameMkLst>
            <pc:docMk/>
            <pc:sldMk cId="1366697794" sldId="316"/>
            <ac:graphicFrameMk id="4" creationId="{EBEC4E38-B562-43AA-81F0-631A5333DDCD}"/>
          </ac:graphicFrameMkLst>
        </pc:graphicFrameChg>
      </pc:sldChg>
      <pc:sldChg chg="del modNotesTx">
        <pc:chgData name="Nick Salch" userId="47ab95ae-ac26-4648-966b-37822820099a" providerId="ADAL" clId="{08E984AB-F412-4BE9-BDD6-5F6B490BFEB2}" dt="2020-07-31T02:20:33.466" v="13361" actId="2696"/>
        <pc:sldMkLst>
          <pc:docMk/>
          <pc:sldMk cId="3158995429" sldId="317"/>
        </pc:sldMkLst>
      </pc:sldChg>
      <pc:sldChg chg="modSp addCm modNotesTx">
        <pc:chgData name="Nick Salch" userId="47ab95ae-ac26-4648-966b-37822820099a" providerId="ADAL" clId="{08E984AB-F412-4BE9-BDD6-5F6B490BFEB2}" dt="2020-07-31T01:13:00.169" v="4459"/>
        <pc:sldMkLst>
          <pc:docMk/>
          <pc:sldMk cId="4200532894" sldId="331"/>
        </pc:sldMkLst>
        <pc:spChg chg="mod">
          <ac:chgData name="Nick Salch" userId="47ab95ae-ac26-4648-966b-37822820099a" providerId="ADAL" clId="{08E984AB-F412-4BE9-BDD6-5F6B490BFEB2}" dt="2020-07-31T01:10:57.689" v="4095" actId="20577"/>
          <ac:spMkLst>
            <pc:docMk/>
            <pc:sldMk cId="4200532894" sldId="331"/>
            <ac:spMk id="44" creationId="{077207A7-1CF6-45B8-B469-C25E34940FA8}"/>
          </ac:spMkLst>
        </pc:spChg>
      </pc:sldChg>
      <pc:sldChg chg="addCm">
        <pc:chgData name="Nick Salch" userId="47ab95ae-ac26-4648-966b-37822820099a" providerId="ADAL" clId="{08E984AB-F412-4BE9-BDD6-5F6B490BFEB2}" dt="2020-07-31T02:18:03.957" v="12880"/>
        <pc:sldMkLst>
          <pc:docMk/>
          <pc:sldMk cId="62941591" sldId="332"/>
        </pc:sldMkLst>
      </pc:sldChg>
      <pc:sldChg chg="modSp addCm modNotesTx">
        <pc:chgData name="Nick Salch" userId="47ab95ae-ac26-4648-966b-37822820099a" providerId="ADAL" clId="{08E984AB-F412-4BE9-BDD6-5F6B490BFEB2}" dt="2020-07-31T00:53:44.278" v="1110"/>
        <pc:sldMkLst>
          <pc:docMk/>
          <pc:sldMk cId="1600109808" sldId="333"/>
        </pc:sldMkLst>
        <pc:graphicFrameChg chg="mod">
          <ac:chgData name="Nick Salch" userId="47ab95ae-ac26-4648-966b-37822820099a" providerId="ADAL" clId="{08E984AB-F412-4BE9-BDD6-5F6B490BFEB2}" dt="2020-07-31T00:41:21.075" v="240" actId="20577"/>
          <ac:graphicFrameMkLst>
            <pc:docMk/>
            <pc:sldMk cId="1600109808" sldId="333"/>
            <ac:graphicFrameMk id="5" creationId="{600B6F06-A3DB-4C3B-B8EF-ABECF7F5ADD4}"/>
          </ac:graphicFrameMkLst>
        </pc:graphicFrameChg>
      </pc:sldChg>
      <pc:sldChg chg="addCm modNotesTx">
        <pc:chgData name="Nick Salch" userId="47ab95ae-ac26-4648-966b-37822820099a" providerId="ADAL" clId="{08E984AB-F412-4BE9-BDD6-5F6B490BFEB2}" dt="2020-07-31T01:04:24.132" v="3629"/>
        <pc:sldMkLst>
          <pc:docMk/>
          <pc:sldMk cId="1495932348" sldId="334"/>
        </pc:sldMkLst>
      </pc:sldChg>
      <pc:sldChg chg="addCm modNotesTx">
        <pc:chgData name="Nick Salch" userId="47ab95ae-ac26-4648-966b-37822820099a" providerId="ADAL" clId="{08E984AB-F412-4BE9-BDD6-5F6B490BFEB2}" dt="2020-07-31T01:22:34.580" v="6462"/>
        <pc:sldMkLst>
          <pc:docMk/>
          <pc:sldMk cId="2083031587" sldId="335"/>
        </pc:sldMkLst>
      </pc:sldChg>
      <pc:sldChg chg="modSp mod addCm modCm modNotesTx">
        <pc:chgData name="Nick Salch" userId="47ab95ae-ac26-4648-966b-37822820099a" providerId="ADAL" clId="{08E984AB-F412-4BE9-BDD6-5F6B490BFEB2}" dt="2020-07-31T02:16:23.945" v="12877" actId="1076"/>
        <pc:sldMkLst>
          <pc:docMk/>
          <pc:sldMk cId="4094655527" sldId="336"/>
        </pc:sldMkLst>
        <pc:graphicFrameChg chg="mod">
          <ac:chgData name="Nick Salch" userId="47ab95ae-ac26-4648-966b-37822820099a" providerId="ADAL" clId="{08E984AB-F412-4BE9-BDD6-5F6B490BFEB2}" dt="2020-07-31T02:16:23.450" v="12876" actId="207"/>
          <ac:graphicFrameMkLst>
            <pc:docMk/>
            <pc:sldMk cId="4094655527" sldId="336"/>
            <ac:graphicFrameMk id="7" creationId="{632D32C6-59ED-4C39-B3BA-AE03370EFCB6}"/>
          </ac:graphicFrameMkLst>
        </pc:graphicFrameChg>
        <pc:picChg chg="mod">
          <ac:chgData name="Nick Salch" userId="47ab95ae-ac26-4648-966b-37822820099a" providerId="ADAL" clId="{08E984AB-F412-4BE9-BDD6-5F6B490BFEB2}" dt="2020-07-31T02:16:23.945" v="12877" actId="1076"/>
          <ac:picMkLst>
            <pc:docMk/>
            <pc:sldMk cId="4094655527" sldId="336"/>
            <ac:picMk id="17" creationId="{20934F4E-EA67-4D5A-918E-F3A104C0D518}"/>
          </ac:picMkLst>
        </pc:picChg>
      </pc:sldChg>
      <pc:sldChg chg="modNotesTx">
        <pc:chgData name="Nick Salch" userId="47ab95ae-ac26-4648-966b-37822820099a" providerId="ADAL" clId="{08E984AB-F412-4BE9-BDD6-5F6B490BFEB2}" dt="2020-07-31T03:22:41.252" v="22204" actId="20577"/>
        <pc:sldMkLst>
          <pc:docMk/>
          <pc:sldMk cId="4217591162" sldId="337"/>
        </pc:sldMkLst>
      </pc:sldChg>
      <pc:sldChg chg="addSp delSp modSp mod addCm modNotesTx">
        <pc:chgData name="Nick Salch" userId="47ab95ae-ac26-4648-966b-37822820099a" providerId="ADAL" clId="{08E984AB-F412-4BE9-BDD6-5F6B490BFEB2}" dt="2020-07-31T03:14:20.827" v="20521"/>
        <pc:sldMkLst>
          <pc:docMk/>
          <pc:sldMk cId="3872919932" sldId="338"/>
        </pc:sldMkLst>
        <pc:graphicFrameChg chg="mod">
          <ac:chgData name="Nick Salch" userId="47ab95ae-ac26-4648-966b-37822820099a" providerId="ADAL" clId="{08E984AB-F412-4BE9-BDD6-5F6B490BFEB2}" dt="2020-07-31T03:12:48.918" v="20117" actId="20577"/>
          <ac:graphicFrameMkLst>
            <pc:docMk/>
            <pc:sldMk cId="3872919932" sldId="338"/>
            <ac:graphicFrameMk id="2" creationId="{7DEF3A66-3BB2-41CF-BA1E-70CB716AE539}"/>
          </ac:graphicFrameMkLst>
        </pc:graphicFrameChg>
        <pc:picChg chg="add del mod">
          <ac:chgData name="Nick Salch" userId="47ab95ae-ac26-4648-966b-37822820099a" providerId="ADAL" clId="{08E984AB-F412-4BE9-BDD6-5F6B490BFEB2}" dt="2020-07-31T03:12:17.987" v="20097" actId="478"/>
          <ac:picMkLst>
            <pc:docMk/>
            <pc:sldMk cId="3872919932" sldId="338"/>
            <ac:picMk id="5" creationId="{E9917DE4-9CCD-4AF0-8600-D9D4E8E59B1D}"/>
          </ac:picMkLst>
        </pc:picChg>
        <pc:picChg chg="add mod">
          <ac:chgData name="Nick Salch" userId="47ab95ae-ac26-4648-966b-37822820099a" providerId="ADAL" clId="{08E984AB-F412-4BE9-BDD6-5F6B490BFEB2}" dt="2020-07-31T03:12:27.513" v="20103" actId="1076"/>
          <ac:picMkLst>
            <pc:docMk/>
            <pc:sldMk cId="3872919932" sldId="338"/>
            <ac:picMk id="7" creationId="{D260D09E-C16D-4115-87E1-2AAB10DDEE5D}"/>
          </ac:picMkLst>
        </pc:picChg>
        <pc:picChg chg="del">
          <ac:chgData name="Nick Salch" userId="47ab95ae-ac26-4648-966b-37822820099a" providerId="ADAL" clId="{08E984AB-F412-4BE9-BDD6-5F6B490BFEB2}" dt="2020-07-31T03:11:13.812" v="20089" actId="478"/>
          <ac:picMkLst>
            <pc:docMk/>
            <pc:sldMk cId="3872919932" sldId="338"/>
            <ac:picMk id="1026" creationId="{C65C0019-3A11-44F3-ADAB-801C9EB5D2CA}"/>
          </ac:picMkLst>
        </pc:picChg>
      </pc:sldChg>
      <pc:sldChg chg="addCm modNotesTx">
        <pc:chgData name="Nick Salch" userId="47ab95ae-ac26-4648-966b-37822820099a" providerId="ADAL" clId="{08E984AB-F412-4BE9-BDD6-5F6B490BFEB2}" dt="2020-07-31T03:15:44.851" v="20749"/>
        <pc:sldMkLst>
          <pc:docMk/>
          <pc:sldMk cId="1713774245" sldId="339"/>
        </pc:sldMkLst>
      </pc:sldChg>
      <pc:sldChg chg="addCm modNotesTx">
        <pc:chgData name="Nick Salch" userId="47ab95ae-ac26-4648-966b-37822820099a" providerId="ADAL" clId="{08E984AB-F412-4BE9-BDD6-5F6B490BFEB2}" dt="2020-07-31T03:16:41.307" v="20751"/>
        <pc:sldMkLst>
          <pc:docMk/>
          <pc:sldMk cId="2675992697" sldId="340"/>
        </pc:sldMkLst>
      </pc:sldChg>
      <pc:sldChg chg="modNotesTx">
        <pc:chgData name="Nick Salch" userId="47ab95ae-ac26-4648-966b-37822820099a" providerId="ADAL" clId="{08E984AB-F412-4BE9-BDD6-5F6B490BFEB2}" dt="2020-07-31T03:18:54.638" v="21204" actId="20577"/>
        <pc:sldMkLst>
          <pc:docMk/>
          <pc:sldMk cId="705010898" sldId="341"/>
        </pc:sldMkLst>
      </pc:sldChg>
    </pc:docChg>
  </pc:docChgLst>
  <pc:docChgLst>
    <pc:chgData name="Nick Salch" userId="47ab95ae-ac26-4648-966b-37822820099a" providerId="ADAL" clId="{CEF5AC5C-2094-4E11-8F43-216BF2DE75CF}"/>
    <pc:docChg chg="undo custSel modSld">
      <pc:chgData name="Nick Salch" userId="47ab95ae-ac26-4648-966b-37822820099a" providerId="ADAL" clId="{CEF5AC5C-2094-4E11-8F43-216BF2DE75CF}" dt="2020-08-24T18:00:30.750" v="6426" actId="20577"/>
      <pc:docMkLst>
        <pc:docMk/>
      </pc:docMkLst>
      <pc:sldChg chg="modNotesTx">
        <pc:chgData name="Nick Salch" userId="47ab95ae-ac26-4648-966b-37822820099a" providerId="ADAL" clId="{CEF5AC5C-2094-4E11-8F43-216BF2DE75CF}" dt="2020-08-24T16:45:46.926" v="900" actId="6549"/>
        <pc:sldMkLst>
          <pc:docMk/>
          <pc:sldMk cId="2703328026" sldId="315"/>
        </pc:sldMkLst>
      </pc:sldChg>
      <pc:sldChg chg="modSp">
        <pc:chgData name="Nick Salch" userId="47ab95ae-ac26-4648-966b-37822820099a" providerId="ADAL" clId="{CEF5AC5C-2094-4E11-8F43-216BF2DE75CF}" dt="2020-08-24T17:48:56.613" v="3980" actId="20577"/>
        <pc:sldMkLst>
          <pc:docMk/>
          <pc:sldMk cId="344886651" sldId="321"/>
        </pc:sldMkLst>
        <pc:graphicFrameChg chg="mod">
          <ac:chgData name="Nick Salch" userId="47ab95ae-ac26-4648-966b-37822820099a" providerId="ADAL" clId="{CEF5AC5C-2094-4E11-8F43-216BF2DE75CF}" dt="2020-08-24T17:48:56.613" v="3980" actId="20577"/>
          <ac:graphicFrameMkLst>
            <pc:docMk/>
            <pc:sldMk cId="344886651" sldId="321"/>
            <ac:graphicFrameMk id="10" creationId="{8F7CEEAF-20D2-4838-BB53-3FF109300784}"/>
          </ac:graphicFrameMkLst>
        </pc:graphicFrameChg>
      </pc:sldChg>
      <pc:sldChg chg="modNotesTx">
        <pc:chgData name="Nick Salch" userId="47ab95ae-ac26-4648-966b-37822820099a" providerId="ADAL" clId="{CEF5AC5C-2094-4E11-8F43-216BF2DE75CF}" dt="2020-08-24T17:53:06.410" v="4502" actId="20577"/>
        <pc:sldMkLst>
          <pc:docMk/>
          <pc:sldMk cId="2043615524" sldId="323"/>
        </pc:sldMkLst>
      </pc:sldChg>
      <pc:sldChg chg="modNotesTx">
        <pc:chgData name="Nick Salch" userId="47ab95ae-ac26-4648-966b-37822820099a" providerId="ADAL" clId="{CEF5AC5C-2094-4E11-8F43-216BF2DE75CF}" dt="2020-08-24T17:58:32.239" v="6096" actId="20577"/>
        <pc:sldMkLst>
          <pc:docMk/>
          <pc:sldMk cId="519805071" sldId="324"/>
        </pc:sldMkLst>
      </pc:sldChg>
      <pc:sldChg chg="modNotesTx">
        <pc:chgData name="Nick Salch" userId="47ab95ae-ac26-4648-966b-37822820099a" providerId="ADAL" clId="{CEF5AC5C-2094-4E11-8F43-216BF2DE75CF}" dt="2020-08-24T17:57:05.334" v="5805" actId="20577"/>
        <pc:sldMkLst>
          <pc:docMk/>
          <pc:sldMk cId="482338584" sldId="325"/>
        </pc:sldMkLst>
      </pc:sldChg>
      <pc:sldChg chg="modNotesTx">
        <pc:chgData name="Nick Salch" userId="47ab95ae-ac26-4648-966b-37822820099a" providerId="ADAL" clId="{CEF5AC5C-2094-4E11-8F43-216BF2DE75CF}" dt="2020-08-24T18:00:30.750" v="6426" actId="20577"/>
        <pc:sldMkLst>
          <pc:docMk/>
          <pc:sldMk cId="2285777989" sldId="328"/>
        </pc:sldMkLst>
      </pc:sldChg>
      <pc:sldChg chg="addCm modCm modNotesTx">
        <pc:chgData name="Nick Salch" userId="47ab95ae-ac26-4648-966b-37822820099a" providerId="ADAL" clId="{CEF5AC5C-2094-4E11-8F43-216BF2DE75CF}" dt="2020-08-24T17:27:31.237" v="1905"/>
        <pc:sldMkLst>
          <pc:docMk/>
          <pc:sldMk cId="2473067588" sldId="343"/>
        </pc:sldMkLst>
      </pc:sldChg>
      <pc:sldChg chg="addCm modCm modNotesTx">
        <pc:chgData name="Nick Salch" userId="47ab95ae-ac26-4648-966b-37822820099a" providerId="ADAL" clId="{CEF5AC5C-2094-4E11-8F43-216BF2DE75CF}" dt="2020-08-24T17:27:23.684" v="1904"/>
        <pc:sldMkLst>
          <pc:docMk/>
          <pc:sldMk cId="3654307593" sldId="344"/>
        </pc:sldMkLst>
      </pc:sldChg>
      <pc:sldChg chg="delSp modSp mod modShow addCm modNotesTx">
        <pc:chgData name="Nick Salch" userId="47ab95ae-ac26-4648-966b-37822820099a" providerId="ADAL" clId="{CEF5AC5C-2094-4E11-8F43-216BF2DE75CF}" dt="2020-08-24T17:42:36.649" v="2458" actId="729"/>
        <pc:sldMkLst>
          <pc:docMk/>
          <pc:sldMk cId="3885261174" sldId="345"/>
        </pc:sldMkLst>
        <pc:spChg chg="del mod">
          <ac:chgData name="Nick Salch" userId="47ab95ae-ac26-4648-966b-37822820099a" providerId="ADAL" clId="{CEF5AC5C-2094-4E11-8F43-216BF2DE75CF}" dt="2020-08-24T17:42:34.123" v="2457"/>
          <ac:spMkLst>
            <pc:docMk/>
            <pc:sldMk cId="3885261174" sldId="345"/>
            <ac:spMk id="5" creationId="{CE915DA2-3163-496C-8719-36E5B5A91E16}"/>
          </ac:spMkLst>
        </pc:spChg>
        <pc:graphicFrameChg chg="mod">
          <ac:chgData name="Nick Salch" userId="47ab95ae-ac26-4648-966b-37822820099a" providerId="ADAL" clId="{CEF5AC5C-2094-4E11-8F43-216BF2DE75CF}" dt="2020-08-24T17:39:40.752" v="1924" actId="20577"/>
          <ac:graphicFrameMkLst>
            <pc:docMk/>
            <pc:sldMk cId="3885261174" sldId="345"/>
            <ac:graphicFrameMk id="4" creationId="{2F41522A-9117-4569-AD16-C04F6DF7FAE4}"/>
          </ac:graphicFrameMkLst>
        </pc:graphicFrameChg>
      </pc:sldChg>
      <pc:sldChg chg="addCm modCm modNotesTx">
        <pc:chgData name="Nick Salch" userId="47ab95ae-ac26-4648-966b-37822820099a" providerId="ADAL" clId="{CEF5AC5C-2094-4E11-8F43-216BF2DE75CF}" dt="2020-08-24T17:46:48.513" v="3783"/>
        <pc:sldMkLst>
          <pc:docMk/>
          <pc:sldMk cId="2249441757" sldId="346"/>
        </pc:sldMkLst>
      </pc:sldChg>
      <pc:sldChg chg="modNotesTx">
        <pc:chgData name="Nick Salch" userId="47ab95ae-ac26-4648-966b-37822820099a" providerId="ADAL" clId="{CEF5AC5C-2094-4E11-8F43-216BF2DE75CF}" dt="2020-08-24T17:47:57.717" v="3959" actId="20577"/>
        <pc:sldMkLst>
          <pc:docMk/>
          <pc:sldMk cId="1018816677" sldId="347"/>
        </pc:sldMkLst>
      </pc:sldChg>
      <pc:sldChg chg="modNotesTx">
        <pc:chgData name="Nick Salch" userId="47ab95ae-ac26-4648-966b-37822820099a" providerId="ADAL" clId="{CEF5AC5C-2094-4E11-8F43-216BF2DE75CF}" dt="2020-08-24T17:52:25.958" v="4428" actId="20577"/>
        <pc:sldMkLst>
          <pc:docMk/>
          <pc:sldMk cId="1113543702" sldId="348"/>
        </pc:sldMkLst>
      </pc:sldChg>
    </pc:docChg>
  </pc:docChgLst>
  <pc:docChgLst>
    <pc:chgData clId="Web-{DCFA0CE3-E195-43D4-A929-72F7396365CC}"/>
    <pc:docChg chg="mod">
      <pc:chgData name="" userId="" providerId="" clId="Web-{DCFA0CE3-E195-43D4-A929-72F7396365CC}" dt="2020-06-30T10:10:02.415" v="1"/>
      <pc:docMkLst>
        <pc:docMk/>
      </pc:docMkLst>
      <pc:sldChg chg="modCm">
        <pc:chgData name="" userId="" providerId="" clId="Web-{DCFA0CE3-E195-43D4-A929-72F7396365CC}" dt="2020-06-30T10:10:02.415" v="1"/>
        <pc:sldMkLst>
          <pc:docMk/>
          <pc:sldMk cId="1492680702" sldId="310"/>
        </pc:sldMkLst>
      </pc:sldChg>
    </pc:docChg>
  </pc:docChgLst>
  <pc:docChgLst>
    <pc:chgData name="Felipe De Assis" userId="fedc4fe9-b909-48c3-b8ca-78d40727f114" providerId="ADAL" clId="{2CA767CB-6F25-45CD-B179-7AF847F4C6C7}"/>
    <pc:docChg chg="undo custSel addSld delSld modSld">
      <pc:chgData name="Felipe De Assis" userId="fedc4fe9-b909-48c3-b8ca-78d40727f114" providerId="ADAL" clId="{2CA767CB-6F25-45CD-B179-7AF847F4C6C7}" dt="2020-07-09T04:47:46.361" v="1168" actId="20577"/>
      <pc:docMkLst>
        <pc:docMk/>
      </pc:docMkLst>
      <pc:sldChg chg="addSp delSp modSp mod addCm delCm">
        <pc:chgData name="Felipe De Assis" userId="fedc4fe9-b909-48c3-b8ca-78d40727f114" providerId="ADAL" clId="{2CA767CB-6F25-45CD-B179-7AF847F4C6C7}" dt="2020-07-09T04:36:06.640" v="1019" actId="122"/>
        <pc:sldMkLst>
          <pc:docMk/>
          <pc:sldMk cId="4267675391" sldId="280"/>
        </pc:sldMkLst>
        <pc:spChg chg="add del mod">
          <ac:chgData name="Felipe De Assis" userId="fedc4fe9-b909-48c3-b8ca-78d40727f114" providerId="ADAL" clId="{2CA767CB-6F25-45CD-B179-7AF847F4C6C7}" dt="2020-07-09T04:35:51.661" v="972" actId="478"/>
          <ac:spMkLst>
            <pc:docMk/>
            <pc:sldMk cId="4267675391" sldId="280"/>
            <ac:spMk id="3" creationId="{8F64A22E-2B43-4FC6-AF08-0CDB3F9E9269}"/>
          </ac:spMkLst>
        </pc:spChg>
        <pc:spChg chg="add del mod">
          <ac:chgData name="Felipe De Assis" userId="fedc4fe9-b909-48c3-b8ca-78d40727f114" providerId="ADAL" clId="{2CA767CB-6F25-45CD-B179-7AF847F4C6C7}" dt="2020-07-09T04:35:50.035" v="971" actId="478"/>
          <ac:spMkLst>
            <pc:docMk/>
            <pc:sldMk cId="4267675391" sldId="280"/>
            <ac:spMk id="4" creationId="{FBFA4838-FEAC-483E-9E63-DA537623D535}"/>
          </ac:spMkLst>
        </pc:spChg>
        <pc:spChg chg="add del mod">
          <ac:chgData name="Felipe De Assis" userId="fedc4fe9-b909-48c3-b8ca-78d40727f114" providerId="ADAL" clId="{2CA767CB-6F25-45CD-B179-7AF847F4C6C7}" dt="2020-07-09T04:35:51.661" v="972" actId="478"/>
          <ac:spMkLst>
            <pc:docMk/>
            <pc:sldMk cId="4267675391" sldId="280"/>
            <ac:spMk id="6" creationId="{637E159C-9ACF-48AE-927A-D5FB13695C7F}"/>
          </ac:spMkLst>
        </pc:spChg>
        <pc:spChg chg="add del mod">
          <ac:chgData name="Felipe De Assis" userId="fedc4fe9-b909-48c3-b8ca-78d40727f114" providerId="ADAL" clId="{2CA767CB-6F25-45CD-B179-7AF847F4C6C7}" dt="2020-07-09T04:35:43.188" v="969"/>
          <ac:spMkLst>
            <pc:docMk/>
            <pc:sldMk cId="4267675391" sldId="280"/>
            <ac:spMk id="8" creationId="{44C04E3E-A9AB-419C-A613-CD45E0D5B137}"/>
          </ac:spMkLst>
        </pc:spChg>
        <pc:spChg chg="add del mod">
          <ac:chgData name="Felipe De Assis" userId="fedc4fe9-b909-48c3-b8ca-78d40727f114" providerId="ADAL" clId="{2CA767CB-6F25-45CD-B179-7AF847F4C6C7}" dt="2020-07-09T04:35:43.188" v="969"/>
          <ac:spMkLst>
            <pc:docMk/>
            <pc:sldMk cId="4267675391" sldId="280"/>
            <ac:spMk id="9" creationId="{058B9419-8C0D-4CE5-9EC4-EFA606B20F1A}"/>
          </ac:spMkLst>
        </pc:spChg>
        <pc:spChg chg="add del mod">
          <ac:chgData name="Felipe De Assis" userId="fedc4fe9-b909-48c3-b8ca-78d40727f114" providerId="ADAL" clId="{2CA767CB-6F25-45CD-B179-7AF847F4C6C7}" dt="2020-07-09T04:35:50.035" v="971" actId="478"/>
          <ac:spMkLst>
            <pc:docMk/>
            <pc:sldMk cId="4267675391" sldId="280"/>
            <ac:spMk id="11" creationId="{B958B9EC-8C0F-4219-88B6-8CD060385556}"/>
          </ac:spMkLst>
        </pc:spChg>
        <pc:spChg chg="add mod">
          <ac:chgData name="Felipe De Assis" userId="fedc4fe9-b909-48c3-b8ca-78d40727f114" providerId="ADAL" clId="{2CA767CB-6F25-45CD-B179-7AF847F4C6C7}" dt="2020-07-09T04:36:06.640" v="1019" actId="122"/>
          <ac:spMkLst>
            <pc:docMk/>
            <pc:sldMk cId="4267675391" sldId="280"/>
            <ac:spMk id="13" creationId="{0AD179CE-F245-4119-A5A0-5BEBF4C2F370}"/>
          </ac:spMkLst>
        </pc:spChg>
        <pc:spChg chg="add mod">
          <ac:chgData name="Felipe De Assis" userId="fedc4fe9-b909-48c3-b8ca-78d40727f114" providerId="ADAL" clId="{2CA767CB-6F25-45CD-B179-7AF847F4C6C7}" dt="2020-07-09T04:36:06.640" v="1019" actId="122"/>
          <ac:spMkLst>
            <pc:docMk/>
            <pc:sldMk cId="4267675391" sldId="280"/>
            <ac:spMk id="15" creationId="{6FA58E3B-B311-4EA9-86B1-227F8E2CA84E}"/>
          </ac:spMkLst>
        </pc:spChg>
      </pc:sldChg>
      <pc:sldChg chg="modSp mod">
        <pc:chgData name="Felipe De Assis" userId="fedc4fe9-b909-48c3-b8ca-78d40727f114" providerId="ADAL" clId="{2CA767CB-6F25-45CD-B179-7AF847F4C6C7}" dt="2020-07-09T00:47:20.020" v="394" actId="1076"/>
        <pc:sldMkLst>
          <pc:docMk/>
          <pc:sldMk cId="107647417" sldId="286"/>
        </pc:sldMkLst>
        <pc:spChg chg="mod">
          <ac:chgData name="Felipe De Assis" userId="fedc4fe9-b909-48c3-b8ca-78d40727f114" providerId="ADAL" clId="{2CA767CB-6F25-45CD-B179-7AF847F4C6C7}" dt="2020-07-09T00:47:20.020" v="394" actId="1076"/>
          <ac:spMkLst>
            <pc:docMk/>
            <pc:sldMk cId="107647417" sldId="286"/>
            <ac:spMk id="5" creationId="{C00FE8B9-B5D0-4335-B730-CCFBEAFBD756}"/>
          </ac:spMkLst>
        </pc:spChg>
      </pc:sldChg>
      <pc:sldChg chg="modSp mod modAnim addCm">
        <pc:chgData name="Felipe De Assis" userId="fedc4fe9-b909-48c3-b8ca-78d40727f114" providerId="ADAL" clId="{2CA767CB-6F25-45CD-B179-7AF847F4C6C7}" dt="2020-07-09T04:45:44.699" v="1131" actId="20577"/>
        <pc:sldMkLst>
          <pc:docMk/>
          <pc:sldMk cId="568747255" sldId="287"/>
        </pc:sldMkLst>
        <pc:spChg chg="mod">
          <ac:chgData name="Felipe De Assis" userId="fedc4fe9-b909-48c3-b8ca-78d40727f114" providerId="ADAL" clId="{2CA767CB-6F25-45CD-B179-7AF847F4C6C7}" dt="2020-07-09T04:45:44.699" v="1131" actId="20577"/>
          <ac:spMkLst>
            <pc:docMk/>
            <pc:sldMk cId="568747255" sldId="287"/>
            <ac:spMk id="42" creationId="{2665ADF5-16CF-4034-B3FA-CB8312A824DB}"/>
          </ac:spMkLst>
        </pc:spChg>
        <pc:spChg chg="mod">
          <ac:chgData name="Felipe De Assis" userId="fedc4fe9-b909-48c3-b8ca-78d40727f114" providerId="ADAL" clId="{2CA767CB-6F25-45CD-B179-7AF847F4C6C7}" dt="2020-07-09T00:49:39.849" v="412" actId="1076"/>
          <ac:spMkLst>
            <pc:docMk/>
            <pc:sldMk cId="568747255" sldId="287"/>
            <ac:spMk id="68" creationId="{00000000-0000-0000-0000-000000000000}"/>
          </ac:spMkLst>
        </pc:spChg>
      </pc:sldChg>
      <pc:sldChg chg="modSp modAnim">
        <pc:chgData name="Felipe De Assis" userId="fedc4fe9-b909-48c3-b8ca-78d40727f114" providerId="ADAL" clId="{2CA767CB-6F25-45CD-B179-7AF847F4C6C7}" dt="2020-07-09T01:15:00.274" v="448" actId="20577"/>
        <pc:sldMkLst>
          <pc:docMk/>
          <pc:sldMk cId="3632493870" sldId="288"/>
        </pc:sldMkLst>
        <pc:spChg chg="mod">
          <ac:chgData name="Felipe De Assis" userId="fedc4fe9-b909-48c3-b8ca-78d40727f114" providerId="ADAL" clId="{2CA767CB-6F25-45CD-B179-7AF847F4C6C7}" dt="2020-07-09T01:14:58.733" v="446" actId="20577"/>
          <ac:spMkLst>
            <pc:docMk/>
            <pc:sldMk cId="3632493870" sldId="288"/>
            <ac:spMk id="2" creationId="{00000000-0000-0000-0000-000000000000}"/>
          </ac:spMkLst>
        </pc:spChg>
        <pc:graphicFrameChg chg="mod">
          <ac:chgData name="Felipe De Assis" userId="fedc4fe9-b909-48c3-b8ca-78d40727f114" providerId="ADAL" clId="{2CA767CB-6F25-45CD-B179-7AF847F4C6C7}" dt="2020-07-09T01:14:35.621" v="443" actId="255"/>
          <ac:graphicFrameMkLst>
            <pc:docMk/>
            <pc:sldMk cId="3632493870" sldId="288"/>
            <ac:graphicFrameMk id="9" creationId="{CB346203-4DCE-4326-B503-3923A5113E1F}"/>
          </ac:graphicFrameMkLst>
        </pc:graphicFrameChg>
      </pc:sldChg>
      <pc:sldChg chg="modSp mod">
        <pc:chgData name="Felipe De Assis" userId="fedc4fe9-b909-48c3-b8ca-78d40727f114" providerId="ADAL" clId="{2CA767CB-6F25-45CD-B179-7AF847F4C6C7}" dt="2020-07-09T04:46:09.822" v="1139" actId="20577"/>
        <pc:sldMkLst>
          <pc:docMk/>
          <pc:sldMk cId="2206503917" sldId="289"/>
        </pc:sldMkLst>
        <pc:spChg chg="mod">
          <ac:chgData name="Felipe De Assis" userId="fedc4fe9-b909-48c3-b8ca-78d40727f114" providerId="ADAL" clId="{2CA767CB-6F25-45CD-B179-7AF847F4C6C7}" dt="2020-07-09T04:46:09.822" v="1139" actId="20577"/>
          <ac:spMkLst>
            <pc:docMk/>
            <pc:sldMk cId="2206503917" sldId="289"/>
            <ac:spMk id="7" creationId="{55D787D9-4323-4D4A-9DA7-9F9352826DA0}"/>
          </ac:spMkLst>
        </pc:spChg>
      </pc:sldChg>
      <pc:sldChg chg="modSp">
        <pc:chgData name="Felipe De Assis" userId="fedc4fe9-b909-48c3-b8ca-78d40727f114" providerId="ADAL" clId="{2CA767CB-6F25-45CD-B179-7AF847F4C6C7}" dt="2020-07-09T03:51:04.249" v="678" actId="20577"/>
        <pc:sldMkLst>
          <pc:docMk/>
          <pc:sldMk cId="1217651145" sldId="290"/>
        </pc:sldMkLst>
        <pc:graphicFrameChg chg="mod">
          <ac:chgData name="Felipe De Assis" userId="fedc4fe9-b909-48c3-b8ca-78d40727f114" providerId="ADAL" clId="{2CA767CB-6F25-45CD-B179-7AF847F4C6C7}" dt="2020-07-09T03:51:04.249" v="678" actId="20577"/>
          <ac:graphicFrameMkLst>
            <pc:docMk/>
            <pc:sldMk cId="1217651145" sldId="290"/>
            <ac:graphicFrameMk id="10" creationId="{04E61BD6-A64F-4D97-98C9-96700DFC2797}"/>
          </ac:graphicFrameMkLst>
        </pc:graphicFrameChg>
      </pc:sldChg>
      <pc:sldChg chg="modSp mod">
        <pc:chgData name="Felipe De Assis" userId="fedc4fe9-b909-48c3-b8ca-78d40727f114" providerId="ADAL" clId="{2CA767CB-6F25-45CD-B179-7AF847F4C6C7}" dt="2020-07-09T04:41:28.182" v="1108" actId="790"/>
        <pc:sldMkLst>
          <pc:docMk/>
          <pc:sldMk cId="454975488" sldId="292"/>
        </pc:sldMkLst>
        <pc:spChg chg="mod">
          <ac:chgData name="Felipe De Assis" userId="fedc4fe9-b909-48c3-b8ca-78d40727f114" providerId="ADAL" clId="{2CA767CB-6F25-45CD-B179-7AF847F4C6C7}" dt="2020-07-09T04:41:28.182" v="1108" actId="790"/>
          <ac:spMkLst>
            <pc:docMk/>
            <pc:sldMk cId="454975488" sldId="292"/>
            <ac:spMk id="3" creationId="{00000000-0000-0000-0000-000000000000}"/>
          </ac:spMkLst>
        </pc:spChg>
      </pc:sldChg>
      <pc:sldChg chg="modSp mod addCm modCm">
        <pc:chgData name="Felipe De Assis" userId="fedc4fe9-b909-48c3-b8ca-78d40727f114" providerId="ADAL" clId="{2CA767CB-6F25-45CD-B179-7AF847F4C6C7}" dt="2020-07-09T04:42:11.606" v="1110" actId="790"/>
        <pc:sldMkLst>
          <pc:docMk/>
          <pc:sldMk cId="1818348422" sldId="293"/>
        </pc:sldMkLst>
        <pc:spChg chg="mod">
          <ac:chgData name="Felipe De Assis" userId="fedc4fe9-b909-48c3-b8ca-78d40727f114" providerId="ADAL" clId="{2CA767CB-6F25-45CD-B179-7AF847F4C6C7}" dt="2020-07-09T04:42:11.606" v="1110" actId="790"/>
          <ac:spMkLst>
            <pc:docMk/>
            <pc:sldMk cId="1818348422" sldId="293"/>
            <ac:spMk id="2" creationId="{00000000-0000-0000-0000-000000000000}"/>
          </ac:spMkLst>
        </pc:spChg>
      </pc:sldChg>
      <pc:sldChg chg="addSp delSp modSp mod addCm">
        <pc:chgData name="Felipe De Assis" userId="fedc4fe9-b909-48c3-b8ca-78d40727f114" providerId="ADAL" clId="{2CA767CB-6F25-45CD-B179-7AF847F4C6C7}" dt="2020-07-08T21:51:00.481" v="63" actId="478"/>
        <pc:sldMkLst>
          <pc:docMk/>
          <pc:sldMk cId="2809197836" sldId="294"/>
        </pc:sldMkLst>
        <pc:spChg chg="del">
          <ac:chgData name="Felipe De Assis" userId="fedc4fe9-b909-48c3-b8ca-78d40727f114" providerId="ADAL" clId="{2CA767CB-6F25-45CD-B179-7AF847F4C6C7}" dt="2020-07-08T21:50:57.237" v="61" actId="478"/>
          <ac:spMkLst>
            <pc:docMk/>
            <pc:sldMk cId="2809197836" sldId="294"/>
            <ac:spMk id="2" creationId="{00000000-0000-0000-0000-000000000000}"/>
          </ac:spMkLst>
        </pc:spChg>
        <pc:spChg chg="mod">
          <ac:chgData name="Felipe De Assis" userId="fedc4fe9-b909-48c3-b8ca-78d40727f114" providerId="ADAL" clId="{2CA767CB-6F25-45CD-B179-7AF847F4C6C7}" dt="2020-07-08T21:47:09.452" v="59" actId="1076"/>
          <ac:spMkLst>
            <pc:docMk/>
            <pc:sldMk cId="2809197836" sldId="294"/>
            <ac:spMk id="3" creationId="{00000000-0000-0000-0000-000000000000}"/>
          </ac:spMkLst>
        </pc:spChg>
        <pc:spChg chg="add del mod">
          <ac:chgData name="Felipe De Assis" userId="fedc4fe9-b909-48c3-b8ca-78d40727f114" providerId="ADAL" clId="{2CA767CB-6F25-45CD-B179-7AF847F4C6C7}" dt="2020-07-08T21:51:00.481" v="63" actId="478"/>
          <ac:spMkLst>
            <pc:docMk/>
            <pc:sldMk cId="2809197836" sldId="294"/>
            <ac:spMk id="6" creationId="{5885781D-5CA3-4FE8-A667-7242B82709F4}"/>
          </ac:spMkLst>
        </pc:spChg>
        <pc:spChg chg="add mod">
          <ac:chgData name="Felipe De Assis" userId="fedc4fe9-b909-48c3-b8ca-78d40727f114" providerId="ADAL" clId="{2CA767CB-6F25-45CD-B179-7AF847F4C6C7}" dt="2020-07-08T21:50:57.698" v="62"/>
          <ac:spMkLst>
            <pc:docMk/>
            <pc:sldMk cId="2809197836" sldId="294"/>
            <ac:spMk id="7" creationId="{A9B42387-507F-4C6A-9F1E-B86472F16BF1}"/>
          </ac:spMkLst>
        </pc:spChg>
      </pc:sldChg>
      <pc:sldChg chg="modSp mod modNotesTx">
        <pc:chgData name="Felipe De Assis" userId="fedc4fe9-b909-48c3-b8ca-78d40727f114" providerId="ADAL" clId="{2CA767CB-6F25-45CD-B179-7AF847F4C6C7}" dt="2020-07-09T04:42:20.014" v="1111" actId="790"/>
        <pc:sldMkLst>
          <pc:docMk/>
          <pc:sldMk cId="3733138963" sldId="295"/>
        </pc:sldMkLst>
        <pc:spChg chg="mod">
          <ac:chgData name="Felipe De Assis" userId="fedc4fe9-b909-48c3-b8ca-78d40727f114" providerId="ADAL" clId="{2CA767CB-6F25-45CD-B179-7AF847F4C6C7}" dt="2020-07-09T04:42:20.014" v="1111" actId="790"/>
          <ac:spMkLst>
            <pc:docMk/>
            <pc:sldMk cId="3733138963" sldId="295"/>
            <ac:spMk id="2" creationId="{00000000-0000-0000-0000-000000000000}"/>
          </ac:spMkLst>
        </pc:spChg>
        <pc:graphicFrameChg chg="mod">
          <ac:chgData name="Felipe De Assis" userId="fedc4fe9-b909-48c3-b8ca-78d40727f114" providerId="ADAL" clId="{2CA767CB-6F25-45CD-B179-7AF847F4C6C7}" dt="2020-07-08T21:53:32.300" v="65" actId="20577"/>
          <ac:graphicFrameMkLst>
            <pc:docMk/>
            <pc:sldMk cId="3733138963" sldId="295"/>
            <ac:graphicFrameMk id="4" creationId="{44AB456F-A9C7-428C-A066-340F83519514}"/>
          </ac:graphicFrameMkLst>
        </pc:graphicFrameChg>
      </pc:sldChg>
      <pc:sldChg chg="modSp addCm">
        <pc:chgData name="Felipe De Assis" userId="fedc4fe9-b909-48c3-b8ca-78d40727f114" providerId="ADAL" clId="{2CA767CB-6F25-45CD-B179-7AF847F4C6C7}" dt="2020-07-08T22:15:25.163" v="230"/>
        <pc:sldMkLst>
          <pc:docMk/>
          <pc:sldMk cId="2853518653" sldId="297"/>
        </pc:sldMkLst>
        <pc:graphicFrameChg chg="mod">
          <ac:chgData name="Felipe De Assis" userId="fedc4fe9-b909-48c3-b8ca-78d40727f114" providerId="ADAL" clId="{2CA767CB-6F25-45CD-B179-7AF847F4C6C7}" dt="2020-07-08T22:06:44.950" v="215"/>
          <ac:graphicFrameMkLst>
            <pc:docMk/>
            <pc:sldMk cId="2853518653" sldId="297"/>
            <ac:graphicFrameMk id="5" creationId="{F7145805-AC98-45D5-B7C0-4F1A7D30A48A}"/>
          </ac:graphicFrameMkLst>
        </pc:graphicFrameChg>
      </pc:sldChg>
      <pc:sldChg chg="modNotesTx">
        <pc:chgData name="Felipe De Assis" userId="fedc4fe9-b909-48c3-b8ca-78d40727f114" providerId="ADAL" clId="{2CA767CB-6F25-45CD-B179-7AF847F4C6C7}" dt="2020-07-08T22:21:06.026" v="357" actId="115"/>
        <pc:sldMkLst>
          <pc:docMk/>
          <pc:sldMk cId="3798026529" sldId="298"/>
        </pc:sldMkLst>
      </pc:sldChg>
      <pc:sldChg chg="modSp mod addCm modNotesTx">
        <pc:chgData name="Felipe De Assis" userId="fedc4fe9-b909-48c3-b8ca-78d40727f114" providerId="ADAL" clId="{2CA767CB-6F25-45CD-B179-7AF847F4C6C7}" dt="2020-07-09T04:41:34.800" v="1109" actId="790"/>
        <pc:sldMkLst>
          <pc:docMk/>
          <pc:sldMk cId="4265416158" sldId="307"/>
        </pc:sldMkLst>
        <pc:spChg chg="mod">
          <ac:chgData name="Felipe De Assis" userId="fedc4fe9-b909-48c3-b8ca-78d40727f114" providerId="ADAL" clId="{2CA767CB-6F25-45CD-B179-7AF847F4C6C7}" dt="2020-07-09T04:41:34.800" v="1109" actId="790"/>
          <ac:spMkLst>
            <pc:docMk/>
            <pc:sldMk cId="4265416158" sldId="307"/>
            <ac:spMk id="2" creationId="{00000000-0000-0000-0000-000000000000}"/>
          </ac:spMkLst>
        </pc:spChg>
        <pc:graphicFrameChg chg="mod">
          <ac:chgData name="Felipe De Assis" userId="fedc4fe9-b909-48c3-b8ca-78d40727f114" providerId="ADAL" clId="{2CA767CB-6F25-45CD-B179-7AF847F4C6C7}" dt="2020-07-08T22:03:28.539" v="202"/>
          <ac:graphicFrameMkLst>
            <pc:docMk/>
            <pc:sldMk cId="4265416158" sldId="307"/>
            <ac:graphicFrameMk id="8" creationId="{68F8824B-B0F2-43CF-AC72-FE9FC1A6E14C}"/>
          </ac:graphicFrameMkLst>
        </pc:graphicFrameChg>
      </pc:sldChg>
      <pc:sldChg chg="modSp mod addCm modCm">
        <pc:chgData name="Felipe De Assis" userId="fedc4fe9-b909-48c3-b8ca-78d40727f114" providerId="ADAL" clId="{2CA767CB-6F25-45CD-B179-7AF847F4C6C7}" dt="2020-07-09T04:43:06.539" v="1122" actId="20577"/>
        <pc:sldMkLst>
          <pc:docMk/>
          <pc:sldMk cId="1492680702" sldId="310"/>
        </pc:sldMkLst>
        <pc:spChg chg="mod">
          <ac:chgData name="Felipe De Assis" userId="fedc4fe9-b909-48c3-b8ca-78d40727f114" providerId="ADAL" clId="{2CA767CB-6F25-45CD-B179-7AF847F4C6C7}" dt="2020-07-09T04:43:06.539" v="1122" actId="20577"/>
          <ac:spMkLst>
            <pc:docMk/>
            <pc:sldMk cId="1492680702" sldId="310"/>
            <ac:spMk id="2" creationId="{00000000-0000-0000-0000-000000000000}"/>
          </ac:spMkLst>
        </pc:spChg>
        <pc:spChg chg="mod">
          <ac:chgData name="Felipe De Assis" userId="fedc4fe9-b909-48c3-b8ca-78d40727f114" providerId="ADAL" clId="{2CA767CB-6F25-45CD-B179-7AF847F4C6C7}" dt="2020-06-29T13:55:06.145" v="9" actId="14100"/>
          <ac:spMkLst>
            <pc:docMk/>
            <pc:sldMk cId="1492680702" sldId="310"/>
            <ac:spMk id="3" creationId="{8550FD8A-F850-45E6-A015-3D3CF00E7F3B}"/>
          </ac:spMkLst>
        </pc:spChg>
        <pc:cxnChg chg="mod">
          <ac:chgData name="Felipe De Assis" userId="fedc4fe9-b909-48c3-b8ca-78d40727f114" providerId="ADAL" clId="{2CA767CB-6F25-45CD-B179-7AF847F4C6C7}" dt="2020-06-29T13:54:12.697" v="1" actId="208"/>
          <ac:cxnSpMkLst>
            <pc:docMk/>
            <pc:sldMk cId="1492680702" sldId="310"/>
            <ac:cxnSpMk id="107" creationId="{A2A0A03E-318F-4EA1-868C-D1AE6472066D}"/>
          </ac:cxnSpMkLst>
        </pc:cxnChg>
        <pc:cxnChg chg="mod">
          <ac:chgData name="Felipe De Assis" userId="fedc4fe9-b909-48c3-b8ca-78d40727f114" providerId="ADAL" clId="{2CA767CB-6F25-45CD-B179-7AF847F4C6C7}" dt="2020-06-29T13:54:12.697" v="1" actId="208"/>
          <ac:cxnSpMkLst>
            <pc:docMk/>
            <pc:sldMk cId="1492680702" sldId="310"/>
            <ac:cxnSpMk id="108" creationId="{89596528-F56D-4731-A384-348544F593E5}"/>
          </ac:cxnSpMkLst>
        </pc:cxnChg>
      </pc:sldChg>
      <pc:sldChg chg="modSp mod">
        <pc:chgData name="Felipe De Assis" userId="fedc4fe9-b909-48c3-b8ca-78d40727f114" providerId="ADAL" clId="{2CA767CB-6F25-45CD-B179-7AF847F4C6C7}" dt="2020-07-09T04:45:48.509" v="1133" actId="20577"/>
        <pc:sldMkLst>
          <pc:docMk/>
          <pc:sldMk cId="1003430468" sldId="312"/>
        </pc:sldMkLst>
        <pc:spChg chg="mod">
          <ac:chgData name="Felipe De Assis" userId="fedc4fe9-b909-48c3-b8ca-78d40727f114" providerId="ADAL" clId="{2CA767CB-6F25-45CD-B179-7AF847F4C6C7}" dt="2020-07-09T04:45:48.509" v="1133" actId="20577"/>
          <ac:spMkLst>
            <pc:docMk/>
            <pc:sldMk cId="1003430468" sldId="312"/>
            <ac:spMk id="7" creationId="{AD25EC0F-C4F7-465D-8BCA-EFB3B27686B4}"/>
          </ac:spMkLst>
        </pc:spChg>
        <pc:graphicFrameChg chg="mod">
          <ac:chgData name="Felipe De Assis" userId="fedc4fe9-b909-48c3-b8ca-78d40727f114" providerId="ADAL" clId="{2CA767CB-6F25-45CD-B179-7AF847F4C6C7}" dt="2020-07-09T00:59:15.097" v="438" actId="20577"/>
          <ac:graphicFrameMkLst>
            <pc:docMk/>
            <pc:sldMk cId="1003430468" sldId="312"/>
            <ac:graphicFrameMk id="10" creationId="{151FD378-3C1D-4918-9F92-E7FBABFA1AF6}"/>
          </ac:graphicFrameMkLst>
        </pc:graphicFrameChg>
      </pc:sldChg>
      <pc:sldChg chg="modSp mod">
        <pc:chgData name="Felipe De Assis" userId="fedc4fe9-b909-48c3-b8ca-78d40727f114" providerId="ADAL" clId="{2CA767CB-6F25-45CD-B179-7AF847F4C6C7}" dt="2020-07-09T04:45:52.246" v="1135" actId="20577"/>
        <pc:sldMkLst>
          <pc:docMk/>
          <pc:sldMk cId="2693014681" sldId="313"/>
        </pc:sldMkLst>
        <pc:spChg chg="mod">
          <ac:chgData name="Felipe De Assis" userId="fedc4fe9-b909-48c3-b8ca-78d40727f114" providerId="ADAL" clId="{2CA767CB-6F25-45CD-B179-7AF847F4C6C7}" dt="2020-07-09T04:45:52.246" v="1135" actId="20577"/>
          <ac:spMkLst>
            <pc:docMk/>
            <pc:sldMk cId="2693014681" sldId="313"/>
            <ac:spMk id="9" creationId="{DF324A00-B83D-4A75-AA0C-BEFCF9FD8741}"/>
          </ac:spMkLst>
        </pc:spChg>
      </pc:sldChg>
      <pc:sldChg chg="modSp mod">
        <pc:chgData name="Felipe De Assis" userId="fedc4fe9-b909-48c3-b8ca-78d40727f114" providerId="ADAL" clId="{2CA767CB-6F25-45CD-B179-7AF847F4C6C7}" dt="2020-07-09T04:45:55.514" v="1137" actId="20577"/>
        <pc:sldMkLst>
          <pc:docMk/>
          <pc:sldMk cId="4183901216" sldId="314"/>
        </pc:sldMkLst>
        <pc:spChg chg="mod">
          <ac:chgData name="Felipe De Assis" userId="fedc4fe9-b909-48c3-b8ca-78d40727f114" providerId="ADAL" clId="{2CA767CB-6F25-45CD-B179-7AF847F4C6C7}" dt="2020-07-09T04:45:55.514" v="1137" actId="20577"/>
          <ac:spMkLst>
            <pc:docMk/>
            <pc:sldMk cId="4183901216" sldId="314"/>
            <ac:spMk id="7" creationId="{704C2D27-9D20-49BD-A0D4-D84DF8A9520F}"/>
          </ac:spMkLst>
        </pc:spChg>
      </pc:sldChg>
      <pc:sldChg chg="modSp mod">
        <pc:chgData name="Felipe De Assis" userId="fedc4fe9-b909-48c3-b8ca-78d40727f114" providerId="ADAL" clId="{2CA767CB-6F25-45CD-B179-7AF847F4C6C7}" dt="2020-07-09T04:46:12.612" v="1141" actId="20577"/>
        <pc:sldMkLst>
          <pc:docMk/>
          <pc:sldMk cId="2703328026" sldId="315"/>
        </pc:sldMkLst>
        <pc:spChg chg="mod">
          <ac:chgData name="Felipe De Assis" userId="fedc4fe9-b909-48c3-b8ca-78d40727f114" providerId="ADAL" clId="{2CA767CB-6F25-45CD-B179-7AF847F4C6C7}" dt="2020-07-09T04:46:12.612" v="1141" actId="20577"/>
          <ac:spMkLst>
            <pc:docMk/>
            <pc:sldMk cId="2703328026" sldId="315"/>
            <ac:spMk id="7" creationId="{5AD88643-3A0A-4DB2-8ED5-AF3A676271E5}"/>
          </ac:spMkLst>
        </pc:spChg>
      </pc:sldChg>
      <pc:sldChg chg="modSp mod addCm">
        <pc:chgData name="Felipe De Assis" userId="fedc4fe9-b909-48c3-b8ca-78d40727f114" providerId="ADAL" clId="{2CA767CB-6F25-45CD-B179-7AF847F4C6C7}" dt="2020-07-09T04:43:27.414" v="1124" actId="20577"/>
        <pc:sldMkLst>
          <pc:docMk/>
          <pc:sldMk cId="1366697794" sldId="316"/>
        </pc:sldMkLst>
        <pc:spChg chg="mod">
          <ac:chgData name="Felipe De Assis" userId="fedc4fe9-b909-48c3-b8ca-78d40727f114" providerId="ADAL" clId="{2CA767CB-6F25-45CD-B179-7AF847F4C6C7}" dt="2020-07-09T04:43:27.414" v="1124" actId="20577"/>
          <ac:spMkLst>
            <pc:docMk/>
            <pc:sldMk cId="1366697794" sldId="316"/>
            <ac:spMk id="2" creationId="{00000000-0000-0000-0000-000000000000}"/>
          </ac:spMkLst>
        </pc:spChg>
      </pc:sldChg>
      <pc:sldChg chg="modSp">
        <pc:chgData name="Felipe De Assis" userId="fedc4fe9-b909-48c3-b8ca-78d40727f114" providerId="ADAL" clId="{2CA767CB-6F25-45CD-B179-7AF847F4C6C7}" dt="2020-07-08T22:23:50.609" v="387" actId="207"/>
        <pc:sldMkLst>
          <pc:docMk/>
          <pc:sldMk cId="3158995429" sldId="317"/>
        </pc:sldMkLst>
        <pc:graphicFrameChg chg="mod">
          <ac:chgData name="Felipe De Assis" userId="fedc4fe9-b909-48c3-b8ca-78d40727f114" providerId="ADAL" clId="{2CA767CB-6F25-45CD-B179-7AF847F4C6C7}" dt="2020-07-08T22:23:50.609" v="387" actId="207"/>
          <ac:graphicFrameMkLst>
            <pc:docMk/>
            <pc:sldMk cId="3158995429" sldId="317"/>
            <ac:graphicFrameMk id="6" creationId="{C4D9F335-4959-4F8A-9573-1AF54B27BF62}"/>
          </ac:graphicFrameMkLst>
        </pc:graphicFrameChg>
      </pc:sldChg>
      <pc:sldChg chg="modSp modNotesTx">
        <pc:chgData name="Felipe De Assis" userId="fedc4fe9-b909-48c3-b8ca-78d40727f114" providerId="ADAL" clId="{2CA767CB-6F25-45CD-B179-7AF847F4C6C7}" dt="2020-07-09T04:04:46.107" v="871" actId="20577"/>
        <pc:sldMkLst>
          <pc:docMk/>
          <pc:sldMk cId="344886651" sldId="321"/>
        </pc:sldMkLst>
        <pc:graphicFrameChg chg="mod">
          <ac:chgData name="Felipe De Assis" userId="fedc4fe9-b909-48c3-b8ca-78d40727f114" providerId="ADAL" clId="{2CA767CB-6F25-45CD-B179-7AF847F4C6C7}" dt="2020-07-09T04:03:38.090" v="780" actId="20577"/>
          <ac:graphicFrameMkLst>
            <pc:docMk/>
            <pc:sldMk cId="344886651" sldId="321"/>
            <ac:graphicFrameMk id="10" creationId="{8F7CEEAF-20D2-4838-BB53-3FF109300784}"/>
          </ac:graphicFrameMkLst>
        </pc:graphicFrameChg>
      </pc:sldChg>
      <pc:sldChg chg="modSp mod">
        <pc:chgData name="Felipe De Assis" userId="fedc4fe9-b909-48c3-b8ca-78d40727f114" providerId="ADAL" clId="{2CA767CB-6F25-45CD-B179-7AF847F4C6C7}" dt="2020-07-09T04:47:23.557" v="1162" actId="20577"/>
        <pc:sldMkLst>
          <pc:docMk/>
          <pc:sldMk cId="2663271135" sldId="322"/>
        </pc:sldMkLst>
        <pc:spChg chg="mod">
          <ac:chgData name="Felipe De Assis" userId="fedc4fe9-b909-48c3-b8ca-78d40727f114" providerId="ADAL" clId="{2CA767CB-6F25-45CD-B179-7AF847F4C6C7}" dt="2020-07-09T04:47:23.557" v="1162" actId="20577"/>
          <ac:spMkLst>
            <pc:docMk/>
            <pc:sldMk cId="2663271135" sldId="322"/>
            <ac:spMk id="7" creationId="{D1BFE58E-19B2-44EF-B3B3-CD00A66232CD}"/>
          </ac:spMkLst>
        </pc:spChg>
      </pc:sldChg>
      <pc:sldChg chg="modSp mod modNotesTx">
        <pc:chgData name="Felipe De Assis" userId="fedc4fe9-b909-48c3-b8ca-78d40727f114" providerId="ADAL" clId="{2CA767CB-6F25-45CD-B179-7AF847F4C6C7}" dt="2020-07-09T04:47:33.239" v="1164" actId="20577"/>
        <pc:sldMkLst>
          <pc:docMk/>
          <pc:sldMk cId="2043615524" sldId="323"/>
        </pc:sldMkLst>
        <pc:spChg chg="mod">
          <ac:chgData name="Felipe De Assis" userId="fedc4fe9-b909-48c3-b8ca-78d40727f114" providerId="ADAL" clId="{2CA767CB-6F25-45CD-B179-7AF847F4C6C7}" dt="2020-07-09T04:47:33.239" v="1164" actId="20577"/>
          <ac:spMkLst>
            <pc:docMk/>
            <pc:sldMk cId="2043615524" sldId="323"/>
            <ac:spMk id="5" creationId="{5DDD1280-DFBA-4838-BCC4-FACAEF1379DF}"/>
          </ac:spMkLst>
        </pc:spChg>
        <pc:graphicFrameChg chg="mod">
          <ac:chgData name="Felipe De Assis" userId="fedc4fe9-b909-48c3-b8ca-78d40727f114" providerId="ADAL" clId="{2CA767CB-6F25-45CD-B179-7AF847F4C6C7}" dt="2020-07-09T04:06:25.927" v="873" actId="20577"/>
          <ac:graphicFrameMkLst>
            <pc:docMk/>
            <pc:sldMk cId="2043615524" sldId="323"/>
            <ac:graphicFrameMk id="6" creationId="{CCED7DEF-2F89-420F-B16A-F5F0B24DB99E}"/>
          </ac:graphicFrameMkLst>
        </pc:graphicFrameChg>
      </pc:sldChg>
      <pc:sldChg chg="modNotesTx">
        <pc:chgData name="Felipe De Assis" userId="fedc4fe9-b909-48c3-b8ca-78d40727f114" providerId="ADAL" clId="{2CA767CB-6F25-45CD-B179-7AF847F4C6C7}" dt="2020-07-09T04:13:52.914" v="903"/>
        <pc:sldMkLst>
          <pc:docMk/>
          <pc:sldMk cId="519805071" sldId="324"/>
        </pc:sldMkLst>
      </pc:sldChg>
      <pc:sldChg chg="modSp mod addCm">
        <pc:chgData name="Felipe De Assis" userId="fedc4fe9-b909-48c3-b8ca-78d40727f114" providerId="ADAL" clId="{2CA767CB-6F25-45CD-B179-7AF847F4C6C7}" dt="2020-07-09T04:47:39.928" v="1166" actId="20577"/>
        <pc:sldMkLst>
          <pc:docMk/>
          <pc:sldMk cId="3450153804" sldId="326"/>
        </pc:sldMkLst>
        <pc:spChg chg="mod">
          <ac:chgData name="Felipe De Assis" userId="fedc4fe9-b909-48c3-b8ca-78d40727f114" providerId="ADAL" clId="{2CA767CB-6F25-45CD-B179-7AF847F4C6C7}" dt="2020-07-09T04:47:39.928" v="1166" actId="20577"/>
          <ac:spMkLst>
            <pc:docMk/>
            <pc:sldMk cId="3450153804" sldId="326"/>
            <ac:spMk id="3" creationId="{2C515826-5849-441D-8C4A-CD72633F3B82}"/>
          </ac:spMkLst>
        </pc:spChg>
        <pc:graphicFrameChg chg="mod">
          <ac:chgData name="Felipe De Assis" userId="fedc4fe9-b909-48c3-b8ca-78d40727f114" providerId="ADAL" clId="{2CA767CB-6F25-45CD-B179-7AF847F4C6C7}" dt="2020-07-09T04:14:42.669" v="929" actId="20577"/>
          <ac:graphicFrameMkLst>
            <pc:docMk/>
            <pc:sldMk cId="3450153804" sldId="326"/>
            <ac:graphicFrameMk id="7" creationId="{DA6F252D-B69F-4FE4-A262-84350D81E397}"/>
          </ac:graphicFrameMkLst>
        </pc:graphicFrameChg>
      </pc:sldChg>
      <pc:sldChg chg="modSp mod">
        <pc:chgData name="Felipe De Assis" userId="fedc4fe9-b909-48c3-b8ca-78d40727f114" providerId="ADAL" clId="{2CA767CB-6F25-45CD-B179-7AF847F4C6C7}" dt="2020-07-09T04:47:46.361" v="1168" actId="20577"/>
        <pc:sldMkLst>
          <pc:docMk/>
          <pc:sldMk cId="2285777989" sldId="328"/>
        </pc:sldMkLst>
        <pc:spChg chg="mod">
          <ac:chgData name="Felipe De Assis" userId="fedc4fe9-b909-48c3-b8ca-78d40727f114" providerId="ADAL" clId="{2CA767CB-6F25-45CD-B179-7AF847F4C6C7}" dt="2020-07-09T04:47:46.361" v="1168" actId="20577"/>
          <ac:spMkLst>
            <pc:docMk/>
            <pc:sldMk cId="2285777989" sldId="328"/>
            <ac:spMk id="7" creationId="{F26FB8E5-957C-4FAC-B075-16B49904D27F}"/>
          </ac:spMkLst>
        </pc:spChg>
      </pc:sldChg>
      <pc:sldChg chg="addSp delSp modSp mod">
        <pc:chgData name="Felipe De Assis" userId="fedc4fe9-b909-48c3-b8ca-78d40727f114" providerId="ADAL" clId="{2CA767CB-6F25-45CD-B179-7AF847F4C6C7}" dt="2020-07-09T04:42:59.212" v="1118" actId="20577"/>
        <pc:sldMkLst>
          <pc:docMk/>
          <pc:sldMk cId="4200532894" sldId="331"/>
        </pc:sldMkLst>
        <pc:spChg chg="add del mod">
          <ac:chgData name="Felipe De Assis" userId="fedc4fe9-b909-48c3-b8ca-78d40727f114" providerId="ADAL" clId="{2CA767CB-6F25-45CD-B179-7AF847F4C6C7}" dt="2020-07-09T04:42:59.212" v="1118" actId="20577"/>
          <ac:spMkLst>
            <pc:docMk/>
            <pc:sldMk cId="4200532894" sldId="331"/>
            <ac:spMk id="2" creationId="{00000000-0000-0000-0000-000000000000}"/>
          </ac:spMkLst>
        </pc:spChg>
        <pc:spChg chg="add del mod">
          <ac:chgData name="Felipe De Assis" userId="fedc4fe9-b909-48c3-b8ca-78d40727f114" providerId="ADAL" clId="{2CA767CB-6F25-45CD-B179-7AF847F4C6C7}" dt="2020-07-09T04:38:25.298" v="1029" actId="478"/>
          <ac:spMkLst>
            <pc:docMk/>
            <pc:sldMk cId="4200532894" sldId="331"/>
            <ac:spMk id="46" creationId="{ADA6B062-1BB9-4447-8DAE-CB494CB9CBD4}"/>
          </ac:spMkLst>
        </pc:spChg>
        <pc:spChg chg="add del mod">
          <ac:chgData name="Felipe De Assis" userId="fedc4fe9-b909-48c3-b8ca-78d40727f114" providerId="ADAL" clId="{2CA767CB-6F25-45CD-B179-7AF847F4C6C7}" dt="2020-07-09T04:40:28.038" v="1092" actId="478"/>
          <ac:spMkLst>
            <pc:docMk/>
            <pc:sldMk cId="4200532894" sldId="331"/>
            <ac:spMk id="48" creationId="{2BB44A13-68E1-4776-89E2-CFB13E755306}"/>
          </ac:spMkLst>
        </pc:spChg>
        <pc:spChg chg="add del mod">
          <ac:chgData name="Felipe De Assis" userId="fedc4fe9-b909-48c3-b8ca-78d40727f114" providerId="ADAL" clId="{2CA767CB-6F25-45CD-B179-7AF847F4C6C7}" dt="2020-07-09T04:40:33.385" v="1103"/>
          <ac:spMkLst>
            <pc:docMk/>
            <pc:sldMk cId="4200532894" sldId="331"/>
            <ac:spMk id="79" creationId="{89235A97-23EA-4EAC-9A0A-FF5154939710}"/>
          </ac:spMkLst>
        </pc:spChg>
      </pc:sldChg>
      <pc:sldChg chg="modSp mod">
        <pc:chgData name="Felipe De Assis" userId="fedc4fe9-b909-48c3-b8ca-78d40727f114" providerId="ADAL" clId="{2CA767CB-6F25-45CD-B179-7AF847F4C6C7}" dt="2020-07-09T04:36:32.863" v="1021" actId="790"/>
        <pc:sldMkLst>
          <pc:docMk/>
          <pc:sldMk cId="1600109808" sldId="333"/>
        </pc:sldMkLst>
        <pc:spChg chg="mod">
          <ac:chgData name="Felipe De Assis" userId="fedc4fe9-b909-48c3-b8ca-78d40727f114" providerId="ADAL" clId="{2CA767CB-6F25-45CD-B179-7AF847F4C6C7}" dt="2020-07-09T04:36:32.863" v="1021" actId="790"/>
          <ac:spMkLst>
            <pc:docMk/>
            <pc:sldMk cId="1600109808" sldId="333"/>
            <ac:spMk id="3" creationId="{1944D154-8B82-462C-B0F9-965375ABDA68}"/>
          </ac:spMkLst>
        </pc:spChg>
        <pc:graphicFrameChg chg="mod">
          <ac:chgData name="Felipe De Assis" userId="fedc4fe9-b909-48c3-b8ca-78d40727f114" providerId="ADAL" clId="{2CA767CB-6F25-45CD-B179-7AF847F4C6C7}" dt="2020-06-29T13:27:57.581" v="0" actId="255"/>
          <ac:graphicFrameMkLst>
            <pc:docMk/>
            <pc:sldMk cId="1600109808" sldId="333"/>
            <ac:graphicFrameMk id="5" creationId="{600B6F06-A3DB-4C3B-B8EF-ABECF7F5ADD4}"/>
          </ac:graphicFrameMkLst>
        </pc:graphicFrameChg>
      </pc:sldChg>
      <pc:sldChg chg="modSp mod addCm">
        <pc:chgData name="Felipe De Assis" userId="fedc4fe9-b909-48c3-b8ca-78d40727f114" providerId="ADAL" clId="{2CA767CB-6F25-45CD-B179-7AF847F4C6C7}" dt="2020-07-09T04:45:20.427" v="1129"/>
        <pc:sldMkLst>
          <pc:docMk/>
          <pc:sldMk cId="1495932348" sldId="334"/>
        </pc:sldMkLst>
        <pc:spChg chg="mod">
          <ac:chgData name="Felipe De Assis" userId="fedc4fe9-b909-48c3-b8ca-78d40727f114" providerId="ADAL" clId="{2CA767CB-6F25-45CD-B179-7AF847F4C6C7}" dt="2020-07-09T04:40:44.750" v="1106" actId="790"/>
          <ac:spMkLst>
            <pc:docMk/>
            <pc:sldMk cId="1495932348" sldId="334"/>
            <ac:spMk id="2" creationId="{07397DE9-2F07-47F7-B2A1-B04A46967F20}"/>
          </ac:spMkLst>
        </pc:spChg>
        <pc:graphicFrameChg chg="mod">
          <ac:chgData name="Felipe De Assis" userId="fedc4fe9-b909-48c3-b8ca-78d40727f114" providerId="ADAL" clId="{2CA767CB-6F25-45CD-B179-7AF847F4C6C7}" dt="2020-07-09T04:43:50.932" v="1128"/>
          <ac:graphicFrameMkLst>
            <pc:docMk/>
            <pc:sldMk cId="1495932348" sldId="334"/>
            <ac:graphicFrameMk id="4" creationId="{EC632822-0EA5-4860-B595-5C32E8960896}"/>
          </ac:graphicFrameMkLst>
        </pc:graphicFrameChg>
      </pc:sldChg>
      <pc:sldChg chg="modSp mod">
        <pc:chgData name="Felipe De Assis" userId="fedc4fe9-b909-48c3-b8ca-78d40727f114" providerId="ADAL" clId="{2CA767CB-6F25-45CD-B179-7AF847F4C6C7}" dt="2020-07-09T04:43:03.021" v="1120" actId="20577"/>
        <pc:sldMkLst>
          <pc:docMk/>
          <pc:sldMk cId="2083031587" sldId="335"/>
        </pc:sldMkLst>
        <pc:spChg chg="mod">
          <ac:chgData name="Felipe De Assis" userId="fedc4fe9-b909-48c3-b8ca-78d40727f114" providerId="ADAL" clId="{2CA767CB-6F25-45CD-B179-7AF847F4C6C7}" dt="2020-07-09T04:43:03.021" v="1120" actId="20577"/>
          <ac:spMkLst>
            <pc:docMk/>
            <pc:sldMk cId="2083031587" sldId="335"/>
            <ac:spMk id="2" creationId="{9158AF7E-B0CD-46FF-B175-71CD60FDEFC6}"/>
          </ac:spMkLst>
        </pc:spChg>
      </pc:sldChg>
      <pc:sldChg chg="modSp mod addCm modNotesTx">
        <pc:chgData name="Felipe De Assis" userId="fedc4fe9-b909-48c3-b8ca-78d40727f114" providerId="ADAL" clId="{2CA767CB-6F25-45CD-B179-7AF847F4C6C7}" dt="2020-07-08T22:12:58.687" v="229" actId="207"/>
        <pc:sldMkLst>
          <pc:docMk/>
          <pc:sldMk cId="4094655527" sldId="336"/>
        </pc:sldMkLst>
        <pc:graphicFrameChg chg="mod">
          <ac:chgData name="Felipe De Assis" userId="fedc4fe9-b909-48c3-b8ca-78d40727f114" providerId="ADAL" clId="{2CA767CB-6F25-45CD-B179-7AF847F4C6C7}" dt="2020-07-08T22:12:58.687" v="229" actId="207"/>
          <ac:graphicFrameMkLst>
            <pc:docMk/>
            <pc:sldMk cId="4094655527" sldId="336"/>
            <ac:graphicFrameMk id="7" creationId="{632D32C6-59ED-4C39-B3BA-AE03370EFCB6}"/>
          </ac:graphicFrameMkLst>
        </pc:graphicFrameChg>
        <pc:picChg chg="mod">
          <ac:chgData name="Felipe De Assis" userId="fedc4fe9-b909-48c3-b8ca-78d40727f114" providerId="ADAL" clId="{2CA767CB-6F25-45CD-B179-7AF847F4C6C7}" dt="2020-07-08T22:02:30.279" v="190" actId="1036"/>
          <ac:picMkLst>
            <pc:docMk/>
            <pc:sldMk cId="4094655527" sldId="336"/>
            <ac:picMk id="17" creationId="{20934F4E-EA67-4D5A-918E-F3A104C0D518}"/>
          </ac:picMkLst>
        </pc:picChg>
      </pc:sldChg>
      <pc:sldChg chg="modNotesTx">
        <pc:chgData name="Felipe De Assis" userId="fedc4fe9-b909-48c3-b8ca-78d40727f114" providerId="ADAL" clId="{2CA767CB-6F25-45CD-B179-7AF847F4C6C7}" dt="2020-07-09T03:54:24.337" v="683"/>
        <pc:sldMkLst>
          <pc:docMk/>
          <pc:sldMk cId="4217591162" sldId="337"/>
        </pc:sldMkLst>
      </pc:sldChg>
      <pc:sldChg chg="modNotesTx">
        <pc:chgData name="Felipe De Assis" userId="fedc4fe9-b909-48c3-b8ca-78d40727f114" providerId="ADAL" clId="{2CA767CB-6F25-45CD-B179-7AF847F4C6C7}" dt="2020-07-09T03:31:19.917" v="471" actId="20577"/>
        <pc:sldMkLst>
          <pc:docMk/>
          <pc:sldMk cId="3872919932" sldId="338"/>
        </pc:sldMkLst>
      </pc:sldChg>
      <pc:sldChg chg="modSp modNotesTx">
        <pc:chgData name="Felipe De Assis" userId="fedc4fe9-b909-48c3-b8ca-78d40727f114" providerId="ADAL" clId="{2CA767CB-6F25-45CD-B179-7AF847F4C6C7}" dt="2020-07-09T03:32:07.314" v="480" actId="255"/>
        <pc:sldMkLst>
          <pc:docMk/>
          <pc:sldMk cId="1713774245" sldId="339"/>
        </pc:sldMkLst>
        <pc:graphicFrameChg chg="mod">
          <ac:chgData name="Felipe De Assis" userId="fedc4fe9-b909-48c3-b8ca-78d40727f114" providerId="ADAL" clId="{2CA767CB-6F25-45CD-B179-7AF847F4C6C7}" dt="2020-07-09T03:32:07.314" v="480" actId="255"/>
          <ac:graphicFrameMkLst>
            <pc:docMk/>
            <pc:sldMk cId="1713774245" sldId="339"/>
            <ac:graphicFrameMk id="4" creationId="{D714248A-F0A5-4EB4-B3AA-F00FE7DCA6BB}"/>
          </ac:graphicFrameMkLst>
        </pc:graphicFrameChg>
      </pc:sldChg>
      <pc:sldChg chg="modSp addCm delCm modNotesTx">
        <pc:chgData name="Felipe De Assis" userId="fedc4fe9-b909-48c3-b8ca-78d40727f114" providerId="ADAL" clId="{2CA767CB-6F25-45CD-B179-7AF847F4C6C7}" dt="2020-07-09T03:49:17.577" v="677" actId="20577"/>
        <pc:sldMkLst>
          <pc:docMk/>
          <pc:sldMk cId="2675992697" sldId="340"/>
        </pc:sldMkLst>
        <pc:graphicFrameChg chg="mod">
          <ac:chgData name="Felipe De Assis" userId="fedc4fe9-b909-48c3-b8ca-78d40727f114" providerId="ADAL" clId="{2CA767CB-6F25-45CD-B179-7AF847F4C6C7}" dt="2020-07-09T03:49:17.577" v="677" actId="20577"/>
          <ac:graphicFrameMkLst>
            <pc:docMk/>
            <pc:sldMk cId="2675992697" sldId="340"/>
            <ac:graphicFrameMk id="4" creationId="{FEC4D7A7-FC24-4DD2-8D50-153296D08960}"/>
          </ac:graphicFrameMkLst>
        </pc:graphicFrameChg>
      </pc:sldChg>
      <pc:sldChg chg="modSp mod modNotesTx">
        <pc:chgData name="Felipe De Assis" userId="fedc4fe9-b909-48c3-b8ca-78d40727f114" providerId="ADAL" clId="{2CA767CB-6F25-45CD-B179-7AF847F4C6C7}" dt="2020-07-09T04:46:42.971" v="1160" actId="20577"/>
        <pc:sldMkLst>
          <pc:docMk/>
          <pc:sldMk cId="705010898" sldId="341"/>
        </pc:sldMkLst>
        <pc:spChg chg="mod">
          <ac:chgData name="Felipe De Assis" userId="fedc4fe9-b909-48c3-b8ca-78d40727f114" providerId="ADAL" clId="{2CA767CB-6F25-45CD-B179-7AF847F4C6C7}" dt="2020-07-09T04:46:42.971" v="1160" actId="20577"/>
          <ac:spMkLst>
            <pc:docMk/>
            <pc:sldMk cId="705010898" sldId="341"/>
            <ac:spMk id="3" creationId="{C7421ED5-8D4A-4C96-BD39-B05145F4182E}"/>
          </ac:spMkLst>
        </pc:spChg>
      </pc:sldChg>
      <pc:sldChg chg="modSp mod modNotesTx">
        <pc:chgData name="Felipe De Assis" userId="fedc4fe9-b909-48c3-b8ca-78d40727f114" providerId="ADAL" clId="{2CA767CB-6F25-45CD-B179-7AF847F4C6C7}" dt="2020-07-09T03:54:17.170" v="682" actId="20577"/>
        <pc:sldMkLst>
          <pc:docMk/>
          <pc:sldMk cId="2473067588" sldId="343"/>
        </pc:sldMkLst>
        <pc:spChg chg="mod">
          <ac:chgData name="Felipe De Assis" userId="fedc4fe9-b909-48c3-b8ca-78d40727f114" providerId="ADAL" clId="{2CA767CB-6F25-45CD-B179-7AF847F4C6C7}" dt="2020-07-09T03:52:06.773" v="679" actId="790"/>
          <ac:spMkLst>
            <pc:docMk/>
            <pc:sldMk cId="2473067588" sldId="343"/>
            <ac:spMk id="3" creationId="{2057539F-2F54-47B2-8DE4-AE63BBADA10C}"/>
          </ac:spMkLst>
        </pc:spChg>
      </pc:sldChg>
      <pc:sldChg chg="modSp mod modNotesTx">
        <pc:chgData name="Felipe De Assis" userId="fedc4fe9-b909-48c3-b8ca-78d40727f114" providerId="ADAL" clId="{2CA767CB-6F25-45CD-B179-7AF847F4C6C7}" dt="2020-07-09T03:54:29.587" v="684"/>
        <pc:sldMkLst>
          <pc:docMk/>
          <pc:sldMk cId="3654307593" sldId="344"/>
        </pc:sldMkLst>
        <pc:spChg chg="mod">
          <ac:chgData name="Felipe De Assis" userId="fedc4fe9-b909-48c3-b8ca-78d40727f114" providerId="ADAL" clId="{2CA767CB-6F25-45CD-B179-7AF847F4C6C7}" dt="2020-07-09T03:53:10.534" v="680" actId="790"/>
          <ac:spMkLst>
            <pc:docMk/>
            <pc:sldMk cId="3654307593" sldId="344"/>
            <ac:spMk id="2" creationId="{C506E086-C133-4602-ABB2-DC4DCB7F3C94}"/>
          </ac:spMkLst>
        </pc:spChg>
      </pc:sldChg>
      <pc:sldChg chg="modSp mod modNotesTx">
        <pc:chgData name="Felipe De Assis" userId="fedc4fe9-b909-48c3-b8ca-78d40727f114" providerId="ADAL" clId="{2CA767CB-6F25-45CD-B179-7AF847F4C6C7}" dt="2020-07-09T03:59:05.957" v="773" actId="790"/>
        <pc:sldMkLst>
          <pc:docMk/>
          <pc:sldMk cId="3885261174" sldId="345"/>
        </pc:sldMkLst>
        <pc:spChg chg="mod">
          <ac:chgData name="Felipe De Assis" userId="fedc4fe9-b909-48c3-b8ca-78d40727f114" providerId="ADAL" clId="{2CA767CB-6F25-45CD-B179-7AF847F4C6C7}" dt="2020-07-09T03:57:34.660" v="692" actId="20577"/>
          <ac:spMkLst>
            <pc:docMk/>
            <pc:sldMk cId="3885261174" sldId="345"/>
            <ac:spMk id="2" creationId="{AB09CB7B-1B9E-4A48-AFB4-8EECCBA8AA88}"/>
          </ac:spMkLst>
        </pc:spChg>
      </pc:sldChg>
      <pc:sldChg chg="modSp mod">
        <pc:chgData name="Felipe De Assis" userId="fedc4fe9-b909-48c3-b8ca-78d40727f114" providerId="ADAL" clId="{2CA767CB-6F25-45CD-B179-7AF847F4C6C7}" dt="2020-07-09T03:58:02.602" v="693" actId="790"/>
        <pc:sldMkLst>
          <pc:docMk/>
          <pc:sldMk cId="2249441757" sldId="346"/>
        </pc:sldMkLst>
        <pc:spChg chg="mod">
          <ac:chgData name="Felipe De Assis" userId="fedc4fe9-b909-48c3-b8ca-78d40727f114" providerId="ADAL" clId="{2CA767CB-6F25-45CD-B179-7AF847F4C6C7}" dt="2020-07-09T03:58:02.602" v="693" actId="790"/>
          <ac:spMkLst>
            <pc:docMk/>
            <pc:sldMk cId="2249441757" sldId="346"/>
            <ac:spMk id="2" creationId="{CBEE9F04-23C5-4050-A343-5EDC5F6763D5}"/>
          </ac:spMkLst>
        </pc:spChg>
      </pc:sldChg>
      <pc:sldChg chg="modSp modNotesTx">
        <pc:chgData name="Felipe De Assis" userId="fedc4fe9-b909-48c3-b8ca-78d40727f114" providerId="ADAL" clId="{2CA767CB-6F25-45CD-B179-7AF847F4C6C7}" dt="2020-07-09T04:00:22.573" v="776" actId="790"/>
        <pc:sldMkLst>
          <pc:docMk/>
          <pc:sldMk cId="1018816677" sldId="347"/>
        </pc:sldMkLst>
        <pc:spChg chg="mod">
          <ac:chgData name="Felipe De Assis" userId="fedc4fe9-b909-48c3-b8ca-78d40727f114" providerId="ADAL" clId="{2CA767CB-6F25-45CD-B179-7AF847F4C6C7}" dt="2020-07-09T03:59:42.382" v="775" actId="20577"/>
          <ac:spMkLst>
            <pc:docMk/>
            <pc:sldMk cId="1018816677" sldId="347"/>
            <ac:spMk id="19" creationId="{B3F9CEFD-019F-4DD6-968B-BD325F2221CF}"/>
          </ac:spMkLst>
        </pc:spChg>
      </pc:sldChg>
      <pc:sldChg chg="modSp mod">
        <pc:chgData name="Felipe De Assis" userId="fedc4fe9-b909-48c3-b8ca-78d40727f114" providerId="ADAL" clId="{2CA767CB-6F25-45CD-B179-7AF847F4C6C7}" dt="2020-07-09T04:05:24.276" v="872" actId="790"/>
        <pc:sldMkLst>
          <pc:docMk/>
          <pc:sldMk cId="1113543702" sldId="348"/>
        </pc:sldMkLst>
        <pc:spChg chg="mod">
          <ac:chgData name="Felipe De Assis" userId="fedc4fe9-b909-48c3-b8ca-78d40727f114" providerId="ADAL" clId="{2CA767CB-6F25-45CD-B179-7AF847F4C6C7}" dt="2020-07-09T04:05:24.276" v="872" actId="790"/>
          <ac:spMkLst>
            <pc:docMk/>
            <pc:sldMk cId="1113543702" sldId="348"/>
            <ac:spMk id="3" creationId="{243A6B43-38C4-4DCE-A02A-D14F834AF9C1}"/>
          </ac:spMkLst>
        </pc:spChg>
      </pc:sldChg>
      <pc:sldChg chg="modSp mod modNotesTx">
        <pc:chgData name="Felipe De Assis" userId="fedc4fe9-b909-48c3-b8ca-78d40727f114" providerId="ADAL" clId="{2CA767CB-6F25-45CD-B179-7AF847F4C6C7}" dt="2020-07-09T04:36:18.928" v="1020" actId="790"/>
        <pc:sldMkLst>
          <pc:docMk/>
          <pc:sldMk cId="350720894" sldId="349"/>
        </pc:sldMkLst>
        <pc:spChg chg="mod">
          <ac:chgData name="Felipe De Assis" userId="fedc4fe9-b909-48c3-b8ca-78d40727f114" providerId="ADAL" clId="{2CA767CB-6F25-45CD-B179-7AF847F4C6C7}" dt="2020-07-09T04:36:18.928" v="1020" actId="790"/>
          <ac:spMkLst>
            <pc:docMk/>
            <pc:sldMk cId="350720894" sldId="349"/>
            <ac:spMk id="3" creationId="{D85F0C96-B21E-4406-A3E8-EAD0FC262377}"/>
          </ac:spMkLst>
        </pc:spChg>
      </pc:sldChg>
      <pc:sldChg chg="addSp delSp modSp mod">
        <pc:chgData name="Felipe De Assis" userId="fedc4fe9-b909-48c3-b8ca-78d40727f114" providerId="ADAL" clId="{2CA767CB-6F25-45CD-B179-7AF847F4C6C7}" dt="2020-07-09T04:35:29.577" v="967" actId="122"/>
        <pc:sldMkLst>
          <pc:docMk/>
          <pc:sldMk cId="2756990593" sldId="350"/>
        </pc:sldMkLst>
        <pc:spChg chg="add del">
          <ac:chgData name="Felipe De Assis" userId="fedc4fe9-b909-48c3-b8ca-78d40727f114" providerId="ADAL" clId="{2CA767CB-6F25-45CD-B179-7AF847F4C6C7}" dt="2020-07-09T04:35:21.302" v="943" actId="478"/>
          <ac:spMkLst>
            <pc:docMk/>
            <pc:sldMk cId="2756990593" sldId="350"/>
            <ac:spMk id="3" creationId="{8F64A22E-2B43-4FC6-AF08-0CDB3F9E9269}"/>
          </ac:spMkLst>
        </pc:spChg>
        <pc:spChg chg="add del mod">
          <ac:chgData name="Felipe De Assis" userId="fedc4fe9-b909-48c3-b8ca-78d40727f114" providerId="ADAL" clId="{2CA767CB-6F25-45CD-B179-7AF847F4C6C7}" dt="2020-07-09T04:35:10.672" v="942" actId="478"/>
          <ac:spMkLst>
            <pc:docMk/>
            <pc:sldMk cId="2756990593" sldId="350"/>
            <ac:spMk id="4" creationId="{4BE11891-4752-419A-A272-300747012F49}"/>
          </ac:spMkLst>
        </pc:spChg>
        <pc:spChg chg="add del">
          <ac:chgData name="Felipe De Assis" userId="fedc4fe9-b909-48c3-b8ca-78d40727f114" providerId="ADAL" clId="{2CA767CB-6F25-45CD-B179-7AF847F4C6C7}" dt="2020-07-09T04:35:21.302" v="943" actId="478"/>
          <ac:spMkLst>
            <pc:docMk/>
            <pc:sldMk cId="2756990593" sldId="350"/>
            <ac:spMk id="6" creationId="{637E159C-9ACF-48AE-927A-D5FB13695C7F}"/>
          </ac:spMkLst>
        </pc:spChg>
        <pc:spChg chg="add del mod">
          <ac:chgData name="Felipe De Assis" userId="fedc4fe9-b909-48c3-b8ca-78d40727f114" providerId="ADAL" clId="{2CA767CB-6F25-45CD-B179-7AF847F4C6C7}" dt="2020-07-09T04:35:01.617" v="940"/>
          <ac:spMkLst>
            <pc:docMk/>
            <pc:sldMk cId="2756990593" sldId="350"/>
            <ac:spMk id="8" creationId="{2C69AC39-8067-4360-9915-E58021FD4158}"/>
          </ac:spMkLst>
        </pc:spChg>
        <pc:spChg chg="add del mod">
          <ac:chgData name="Felipe De Assis" userId="fedc4fe9-b909-48c3-b8ca-78d40727f114" providerId="ADAL" clId="{2CA767CB-6F25-45CD-B179-7AF847F4C6C7}" dt="2020-07-09T04:35:01.617" v="940"/>
          <ac:spMkLst>
            <pc:docMk/>
            <pc:sldMk cId="2756990593" sldId="350"/>
            <ac:spMk id="9" creationId="{438E4F73-5EC4-444F-A127-748C579FB2E2}"/>
          </ac:spMkLst>
        </pc:spChg>
        <pc:spChg chg="add del mod">
          <ac:chgData name="Felipe De Assis" userId="fedc4fe9-b909-48c3-b8ca-78d40727f114" providerId="ADAL" clId="{2CA767CB-6F25-45CD-B179-7AF847F4C6C7}" dt="2020-07-09T04:35:10.672" v="942" actId="478"/>
          <ac:spMkLst>
            <pc:docMk/>
            <pc:sldMk cId="2756990593" sldId="350"/>
            <ac:spMk id="11" creationId="{28354814-8AF8-4EB7-B9E6-80D256A2859B}"/>
          </ac:spMkLst>
        </pc:spChg>
        <pc:spChg chg="add mod">
          <ac:chgData name="Felipe De Assis" userId="fedc4fe9-b909-48c3-b8ca-78d40727f114" providerId="ADAL" clId="{2CA767CB-6F25-45CD-B179-7AF847F4C6C7}" dt="2020-07-09T04:35:25.145" v="959" actId="20577"/>
          <ac:spMkLst>
            <pc:docMk/>
            <pc:sldMk cId="2756990593" sldId="350"/>
            <ac:spMk id="13" creationId="{8ECA2175-A291-4EB6-8E68-E942ADF6DCE2}"/>
          </ac:spMkLst>
        </pc:spChg>
        <pc:spChg chg="add mod">
          <ac:chgData name="Felipe De Assis" userId="fedc4fe9-b909-48c3-b8ca-78d40727f114" providerId="ADAL" clId="{2CA767CB-6F25-45CD-B179-7AF847F4C6C7}" dt="2020-07-09T04:35:29.577" v="967" actId="122"/>
          <ac:spMkLst>
            <pc:docMk/>
            <pc:sldMk cId="2756990593" sldId="350"/>
            <ac:spMk id="15" creationId="{14B32024-4352-4504-BC4E-55EEC918FD5A}"/>
          </ac:spMkLst>
        </pc:spChg>
      </pc:sldChg>
      <pc:sldChg chg="new del">
        <pc:chgData name="Felipe De Assis" userId="fedc4fe9-b909-48c3-b8ca-78d40727f114" providerId="ADAL" clId="{2CA767CB-6F25-45CD-B179-7AF847F4C6C7}" dt="2020-07-09T00:41:30.157" v="390" actId="47"/>
        <pc:sldMkLst>
          <pc:docMk/>
          <pc:sldMk cId="551906461" sldId="351"/>
        </pc:sldMkLst>
      </pc:sldChg>
      <pc:sldChg chg="modSp add del">
        <pc:chgData name="Felipe De Assis" userId="fedc4fe9-b909-48c3-b8ca-78d40727f114" providerId="ADAL" clId="{2CA767CB-6F25-45CD-B179-7AF847F4C6C7}" dt="2020-07-08T22:09:48.141" v="225" actId="47"/>
        <pc:sldMkLst>
          <pc:docMk/>
          <pc:sldMk cId="2594315514" sldId="351"/>
        </pc:sldMkLst>
        <pc:graphicFrameChg chg="mod">
          <ac:chgData name="Felipe De Assis" userId="fedc4fe9-b909-48c3-b8ca-78d40727f114" providerId="ADAL" clId="{2CA767CB-6F25-45CD-B179-7AF847F4C6C7}" dt="2020-07-08T22:07:50.381" v="224"/>
          <ac:graphicFrameMkLst>
            <pc:docMk/>
            <pc:sldMk cId="2594315514" sldId="351"/>
            <ac:graphicFrameMk id="5" creationId="{F7145805-AC98-45D5-B7C0-4F1A7D30A48A}"/>
          </ac:graphicFrameMkLst>
        </pc:graphicFrameChg>
      </pc:sldChg>
    </pc:docChg>
  </pc:docChgLst>
</pc:chgInfo>
</file>

<file path=ppt/comments/modernComment_11E_66A91B9.xml><?xml version="1.0" encoding="utf-8"?>
<p188:cmLst xmlns:a="http://schemas.openxmlformats.org/drawingml/2006/main" xmlns:r="http://schemas.openxmlformats.org/officeDocument/2006/relationships" xmlns:p188="http://schemas.microsoft.com/office/powerpoint/2018/8/main">
  <p188:cm id="{229D9322-AD59-49C8-B5B2-00728EB1E59C}" authorId="{B3A03A83-8476-0708-893D-02B86E8EADE6}" status="resolved" created="2020-07-31T02:35:05.960" complete="100000">
    <pc:sldMkLst xmlns:pc="http://schemas.microsoft.com/office/powerpoint/2013/main/command">
      <pc:docMk/>
      <pc:sldMk cId="107647417" sldId="286"/>
    </pc:sldMkLst>
    <p188:txBody>
      <a:bodyPr/>
      <a:lstStyle/>
      <a:p>
        <a:r>
          <a:rPr lang="en-US"/>
          <a:t>added notes</a:t>
        </a:r>
      </a:p>
    </p188:txBody>
  </p188:cm>
  <p188:cm id="{DDE11835-5E10-43EC-93F3-C67CF6436C46}" authorId="{A1A373B1-09CE-2331-5A96-146A126F9862}" status="resolved" created="2020-08-28T20:40:08.265" complete="100000">
    <pc:sldMkLst xmlns:pc="http://schemas.microsoft.com/office/powerpoint/2013/main/command">
      <pc:docMk/>
      <pc:sldMk cId="107647417" sldId="286"/>
    </pc:sldMkLst>
    <p188:txBody>
      <a:bodyPr/>
      <a:lstStyle/>
      <a:p>
        <a:r>
          <a:rPr lang="en-US"/>
          <a:t>Removed "In all, round-robin tables should be pretty rarely used. " from notes.</a:t>
        </a:r>
      </a:p>
    </p188:txBody>
  </p188:cm>
</p188:cmLst>
</file>

<file path=ppt/comments/modernComment_11F_21E664F7.xml><?xml version="1.0" encoding="utf-8"?>
<p188:cmLst xmlns:a="http://schemas.openxmlformats.org/drawingml/2006/main" xmlns:r="http://schemas.openxmlformats.org/officeDocument/2006/relationships" xmlns:p188="http://schemas.microsoft.com/office/powerpoint/2018/8/main">
  <p188:cm id="{19266842-BADF-44AC-BB8F-85B9CFDA2163}" authorId="{3EAA0BB8-ADED-0607-8649-BECD004EB963}" status="resolved" created="2020-07-09T00:53:10.720" complete="100000">
    <pc:sldMkLst xmlns:pc="http://schemas.microsoft.com/office/powerpoint/2013/main/command">
      <pc:docMk/>
      <pc:sldMk cId="568747255" sldId="287"/>
    </pc:sldMkLst>
    <p188:replyLst>
      <p188:reply id="{18B63524-4F56-43AC-9EA3-6A68C1C16AF5}" authorId="{B3A03A83-8476-0708-893D-02B86E8EADE6}" created="2020-07-31T02:36:58.001">
        <p188:txBody>
          <a:bodyPr/>
          <a:lstStyle/>
          <a:p>
            <a:r>
              <a:rPr lang="en-US"/>
              <a:t>it would. For now I dont' feel like editing the animcations so i'll add it in the notes</a:t>
            </a:r>
          </a:p>
        </p188:txBody>
      </p188:reply>
      <p188:reply id="{E7386C2E-73D9-4474-A1F6-2233456826EC}" authorId="{3EAA0BB8-ADED-0607-8649-BECD004EB963}" created="2020-07-31T19:29:08.172">
        <p188:txBody>
          <a:bodyPr/>
          <a:lstStyle/>
          <a:p>
            <a:r>
              <a:rPr lang="en-US"/>
              <a:t>Just made the change. I hope you don't mind.</a:t>
            </a:r>
          </a:p>
        </p188:txBody>
      </p188:reply>
      <p188:reply id="{623B0903-0F63-4EA5-AB27-BAE7B14FBA2E}" authorId="{A1A373B1-09CE-2331-5A96-146A126F9862}" created="2020-08-28T19:01:03.654">
        <p188:txBody>
          <a:bodyPr/>
          <a:lstStyle/>
          <a:p>
            <a:r>
              <a:rPr lang="en-US"/>
              <a:t>Set the blocks to a color - all grey is a really bad color scheme. 
Modified the animations.</a:t>
            </a:r>
          </a:p>
        </p188:txBody>
      </p188:reply>
    </p188:replyLst>
    <p188:txBody>
      <a:bodyPr/>
      <a:lstStyle/>
      <a:p>
        <a:r>
          <a:rPr lang="en-US"/>
          <a:t>Wouldn't it better the animation showing the buckets being filled randomically instead of sequentially?</a:t>
        </a:r>
      </a:p>
    </p188:txBody>
  </p188:cm>
</p188:cmLst>
</file>

<file path=ppt/comments/modernComment_120_D883752E.xml><?xml version="1.0" encoding="utf-8"?>
<p188:cmLst xmlns:a="http://schemas.openxmlformats.org/drawingml/2006/main" xmlns:r="http://schemas.openxmlformats.org/officeDocument/2006/relationships" xmlns:p188="http://schemas.microsoft.com/office/powerpoint/2018/8/main">
  <p188:cm id="{02F0F251-F016-473E-8D82-A4AF9AEB2B8E}" authorId="{B3A03A83-8476-0708-893D-02B86E8EADE6}" status="resolved" created="2020-07-31T03:06:36.064" complete="100000">
    <pc:sldMkLst xmlns:pc="http://schemas.microsoft.com/office/powerpoint/2013/main/command">
      <pc:docMk/>
      <pc:sldMk cId="3632493870" sldId="288"/>
    </pc:sldMkLst>
    <p188:txBody>
      <a:bodyPr/>
      <a:lstStyle/>
      <a:p>
        <a:r>
          <a:rPr lang="en-US"/>
          <a:t>added notes</a:t>
        </a:r>
      </a:p>
    </p188:txBody>
  </p188:cm>
  <p188:cm id="{CD1E40CB-D9EF-4AC1-8341-D16DAC460D48}" authorId="{A1A373B1-09CE-2331-5A96-146A126F9862}" status="resolved" created="2020-08-28T20:55:19.537" complete="100000">
    <pc:sldMkLst xmlns:pc="http://schemas.microsoft.com/office/powerpoint/2013/main/command">
      <pc:docMk/>
      <pc:sldMk cId="3632493870" sldId="288"/>
    </pc:sldMkLst>
    <p188:txBody>
      <a:bodyPr/>
      <a:lstStyle/>
      <a:p>
        <a:r>
          <a:rPr lang="en-US"/>
          <a:t>Changed "Data is replicated (cached) to the first distribution on each node when queried" to "Data is replicated (cached) to each compute node", explain where the data is stored in the notes.
Changed notes.</a:t>
        </a:r>
      </a:p>
    </p188:txBody>
  </p188:cm>
</p188:cmLst>
</file>

<file path=ppt/comments/modernComment_121_838493ED.xml><?xml version="1.0" encoding="utf-8"?>
<p188:cmLst xmlns:a="http://schemas.openxmlformats.org/drawingml/2006/main" xmlns:r="http://schemas.openxmlformats.org/officeDocument/2006/relationships" xmlns:p188="http://schemas.microsoft.com/office/powerpoint/2018/8/main">
  <p188:cm id="{0E57850D-C560-4EE9-A773-3BC77D147E1A}" authorId="{A1A373B1-09CE-2331-5A96-146A126F9862}" status="resolved" created="2020-08-28T20:58:36.556" complete="100000">
    <pc:sldMkLst xmlns:pc="http://schemas.microsoft.com/office/powerpoint/2013/main/command">
      <pc:docMk/>
      <pc:sldMk cId="2206503917" sldId="289"/>
    </pc:sldMkLst>
    <p188:txBody>
      <a:bodyPr/>
      <a:lstStyle/>
      <a:p>
        <a:r>
          <a:rPr lang="en-US"/>
          <a:t>Changed font sizes, and Changed BP font to Segoe UI, from Segoe UI Semi-Bold</a:t>
        </a:r>
      </a:p>
    </p188:txBody>
  </p188:cm>
</p188:cmLst>
</file>

<file path=ppt/comments/modernComment_122_4893E1C9.xml><?xml version="1.0" encoding="utf-8"?>
<p188:cmLst xmlns:a="http://schemas.openxmlformats.org/drawingml/2006/main" xmlns:r="http://schemas.openxmlformats.org/officeDocument/2006/relationships" xmlns:p188="http://schemas.microsoft.com/office/powerpoint/2018/8/main">
  <p188:cm id="{C5B86FB4-42B8-4DCE-A885-9BE24935712D}" authorId="{B3A03A83-8476-0708-893D-02B86E8EADE6}" status="resolved" created="2020-07-31T03:21:48.352">
    <pc:sldMkLst xmlns:pc="http://schemas.microsoft.com/office/powerpoint/2013/main/command">
      <pc:docMk/>
      <pc:sldMk cId="1217651145" sldId="290"/>
    </pc:sldMkLst>
    <p188:txBody>
      <a:bodyPr/>
      <a:lstStyle/>
      <a:p>
        <a:r>
          <a:rPr lang="en-US"/>
          <a:t>added some notes</a:t>
        </a:r>
      </a:p>
    </p188:txBody>
  </p188:cm>
</p188:cmLst>
</file>

<file path=ppt/comments/modernComment_124_1B1E6000.xml><?xml version="1.0" encoding="utf-8"?>
<p188:cmLst xmlns:a="http://schemas.openxmlformats.org/drawingml/2006/main" xmlns:r="http://schemas.openxmlformats.org/officeDocument/2006/relationships" xmlns:p188="http://schemas.microsoft.com/office/powerpoint/2018/8/main">
  <p188:cm id="{B6CDC83C-43CD-4E3D-B9E0-912038203114}" authorId="{B3A03A83-8476-0708-893D-02B86E8EADE6}" status="resolved" created="2020-07-31T01:40:10.618" complete="100000">
    <pc:sldMkLst xmlns:pc="http://schemas.microsoft.com/office/powerpoint/2013/main/command">
      <pc:docMk/>
      <pc:sldMk cId="454975488" sldId="292"/>
    </pc:sldMkLst>
    <p188:txBody>
      <a:bodyPr/>
      <a:lstStyle/>
      <a:p>
        <a:r>
          <a:rPr lang="en-US"/>
          <a:t>added comments</a:t>
        </a:r>
      </a:p>
    </p188:txBody>
  </p188:cm>
  <p188:cm id="{E0F57B45-4941-46CA-B5DE-E09DE936835A}" authorId="{A1A373B1-09CE-2331-5A96-146A126F9862}" status="resolved" created="2020-08-28T19:49:41.022" complete="100000">
    <pc:sldMkLst xmlns:pc="http://schemas.microsoft.com/office/powerpoint/2013/main/command">
      <pc:docMk/>
      <pc:sldMk cId="454975488" sldId="292"/>
    </pc:sldMkLst>
    <p188:txBody>
      <a:bodyPr/>
      <a:lstStyle/>
      <a:p>
        <a:r>
          <a:rPr lang="en-US"/>
          <a:t>Changed "Choosing the distribution column is an important design decision. There are 3 basic rules to be followed:" to "3 goals for choosing the distribution key".</a:t>
        </a:r>
      </a:p>
    </p188:txBody>
  </p188:cm>
</p188:cmLst>
</file>

<file path=ppt/comments/modernComment_125_6C61CB86.xml><?xml version="1.0" encoding="utf-8"?>
<p188:cmLst xmlns:a="http://schemas.openxmlformats.org/drawingml/2006/main" xmlns:r="http://schemas.openxmlformats.org/officeDocument/2006/relationships" xmlns:p188="http://schemas.microsoft.com/office/powerpoint/2018/8/main">
  <p188:cm id="{029863D2-E029-4CD9-92D2-F1228FF3C327}" authorId="{3EAA0BB8-ADED-0607-8649-BECD004EB963}" status="resolved" created="2020-07-08T21:36:36.058" complete="100000">
    <ac:deMkLst xmlns:ac="http://schemas.microsoft.com/office/drawing/2013/main/command">
      <pc:docMk xmlns:pc="http://schemas.microsoft.com/office/powerpoint/2013/main/command"/>
      <pc:sldMk xmlns:pc="http://schemas.microsoft.com/office/powerpoint/2013/main/command" cId="1818348422" sldId="293"/>
      <ac:graphicFrameMk id="4" creationId="{03B49F45-DA0D-4CA9-83A1-33350A4C9B36}"/>
    </ac:deMkLst>
    <p188:pos x="10188826" y="4095999"/>
    <p188:txBody>
      <a:bodyPr/>
      <a:lstStyle/>
      <a:p>
        <a:r>
          <a:rPr lang="en-US"/>
          <a:t>I saw this slide came from the first material developed by Nick, but I would like to double-check if we are talking about datatypes compatibility and convert operations on joins predicates and etc. If so, I think it would be nice to add this detail at least in the comments</a:t>
        </a:r>
      </a:p>
    </p188:txBody>
  </p188:cm>
  <p188:cm id="{92DA57B6-8044-4C8F-AF78-38E12BCAAF73}" authorId="{B3A03A83-8476-0708-893D-02B86E8EADE6}" status="resolved" created="2020-07-31T01:47:01.949" complete="100000">
    <ac:deMkLst xmlns:ac="http://schemas.microsoft.com/office/drawing/2013/main/command">
      <pc:docMk xmlns:pc="http://schemas.microsoft.com/office/powerpoint/2013/main/command"/>
      <pc:sldMk xmlns:pc="http://schemas.microsoft.com/office/powerpoint/2013/main/command" cId="1818348422" sldId="293"/>
      <ac:graphicFrameMk id="4" creationId="{03B49F45-DA0D-4CA9-83A1-33350A4C9B36}"/>
    </ac:deMkLst>
    <p188:replyLst>
      <p188:reply id="{BBF873C9-4BAE-4770-848B-F652348D291F}" authorId="{A1A373B1-09CE-2331-5A96-146A126F9862}" created="2020-08-28T19:56:12.943">
        <p188:txBody>
          <a:bodyPr/>
          <a:lstStyle/>
          <a:p>
            <a:r>
              <a:rPr lang="en-US"/>
              <a:t>Added notes.</a:t>
            </a:r>
          </a:p>
        </p188:txBody>
      </p188:reply>
    </p188:replyLst>
    <p188:txBody>
      <a:bodyPr/>
      <a:lstStyle/>
      <a:p>
        <a:r>
          <a:rPr lang="en-US"/>
          <a:t>hiding this slide for now because I can't explain with detailed notes. If someone else can feel free to</a:t>
        </a:r>
      </a:p>
    </p188:txBody>
  </p188:cm>
</p188:cmLst>
</file>

<file path=ppt/comments/modernComment_126_A770F50C.xml><?xml version="1.0" encoding="utf-8"?>
<p188:cmLst xmlns:a="http://schemas.openxmlformats.org/drawingml/2006/main" xmlns:r="http://schemas.openxmlformats.org/officeDocument/2006/relationships" xmlns:p188="http://schemas.microsoft.com/office/powerpoint/2018/8/main">
  <p188:cm id="{C545007C-6E07-4333-BDCC-ECBBC730E128}" authorId="{3EAA0BB8-ADED-0607-8649-BECD004EB963}" status="resolved" created="2020-07-08T21:49:40.584" complete="100000">
    <ac:deMkLst xmlns:ac="http://schemas.microsoft.com/office/drawing/2013/main/command">
      <pc:docMk xmlns:pc="http://schemas.microsoft.com/office/powerpoint/2013/main/command"/>
      <pc:sldMk xmlns:pc="http://schemas.microsoft.com/office/powerpoint/2013/main/command" cId="2809197836" sldId="294"/>
      <ac:spMk id="3" creationId="{00000000-0000-0000-0000-000000000000}"/>
    </ac:deMkLst>
    <p188:pos x="9358647" y="383258"/>
    <p188:replyLst>
      <p188:reply id="{1004E2BE-022F-44EE-9B88-B57B37F7AC48}" authorId="{B3A03A83-8476-0708-893D-02B86E8EADE6}" created="2020-07-31T01:48:04.894">
        <p188:txBody>
          <a:bodyPr/>
          <a:lstStyle/>
          <a:p>
            <a:r>
              <a:rPr lang="en-US"/>
              <a:t>agreed and done</a:t>
            </a:r>
          </a:p>
        </p188:txBody>
      </p188:reply>
    </p188:replyLst>
    <p188:txBody>
      <a:bodyPr/>
      <a:lstStyle/>
      <a:p>
        <a:r>
          <a:rPr lang="en-US"/>
          <a:t>Maybe we could simplify by removing this phrase and add something to make it clear the storeid and transactiondate are examples of "not so good choices" (if I got them right)</a:t>
        </a:r>
      </a:p>
    </p188:txBody>
  </p188:cm>
</p188:cmLst>
</file>

<file path=ppt/comments/modernComment_128_6D635B61.xml><?xml version="1.0" encoding="utf-8"?>
<p188:cmLst xmlns:a="http://schemas.openxmlformats.org/drawingml/2006/main" xmlns:r="http://schemas.openxmlformats.org/officeDocument/2006/relationships" xmlns:p188="http://schemas.microsoft.com/office/powerpoint/2018/8/main">
  <p188:cm id="{54FA5574-79CF-4D22-AA64-8008128A6859}" authorId="{B3A03A83-8476-0708-893D-02B86E8EADE6}" status="resolved" created="2020-07-31T02:14:12.799" complete="100000">
    <pc:sldMkLst xmlns:pc="http://schemas.microsoft.com/office/powerpoint/2013/main/command">
      <pc:docMk/>
      <pc:sldMk cId="1835228001" sldId="296"/>
    </pc:sldMkLst>
    <p188:txBody>
      <a:bodyPr/>
      <a:lstStyle/>
      <a:p>
        <a:r>
          <a:rPr lang="en-US"/>
          <a:t>Added comments</a:t>
        </a:r>
      </a:p>
    </p188:txBody>
  </p188:cm>
</p188:cmLst>
</file>

<file path=ppt/comments/modernComment_12C_FF5F6BBD.xml><?xml version="1.0" encoding="utf-8"?>
<p188:cmLst xmlns:a="http://schemas.openxmlformats.org/drawingml/2006/main" xmlns:r="http://schemas.openxmlformats.org/officeDocument/2006/relationships" xmlns:p188="http://schemas.microsoft.com/office/powerpoint/2018/8/main">
  <p188:cm id="{32068207-BE59-4BDD-808B-D08AFEFC8A5A}" authorId="{B3A03A83-8476-0708-893D-02B86E8EADE6}" status="resolved" created="2020-07-31T02:22:42.225" complete="100000">
    <pc:sldMkLst xmlns:pc="http://schemas.microsoft.com/office/powerpoint/2013/main/command">
      <pc:docMk/>
      <pc:sldMk cId="4284443581" sldId="300"/>
    </pc:sldMkLst>
    <p188:txBody>
      <a:bodyPr/>
      <a:lstStyle/>
      <a:p>
        <a:r>
          <a:rPr lang="en-US"/>
          <a:t>added to comments</a:t>
        </a:r>
      </a:p>
    </p188:txBody>
  </p188:cm>
  <p188:cm id="{F0574BE7-3778-452C-A80C-E3CB1B915205}" authorId="{A1A373B1-09CE-2331-5A96-146A126F9862}" status="resolved" created="2020-08-28T20:27:54.472" complete="100000">
    <pc:sldMkLst xmlns:pc="http://schemas.microsoft.com/office/powerpoint/2013/main/command">
      <pc:docMk/>
      <pc:sldMk cId="4284443581" sldId="300"/>
    </pc:sldMkLst>
    <p188:txBody>
      <a:bodyPr/>
      <a:lstStyle/>
      <a:p>
        <a:r>
          <a:rPr lang="en-US"/>
          <a:t>Changed font size for bullet point</a:t>
        </a:r>
      </a:p>
    </p188:txBody>
  </p188:cm>
</p188:cmLst>
</file>

<file path=ppt/comments/modernComment_133_FE3D15DE.xml><?xml version="1.0" encoding="utf-8"?>
<p188:cmLst xmlns:a="http://schemas.openxmlformats.org/drawingml/2006/main" xmlns:r="http://schemas.openxmlformats.org/officeDocument/2006/relationships" xmlns:p188="http://schemas.microsoft.com/office/powerpoint/2018/8/main">
  <p188:cm id="{FB308854-69CB-48DF-84E6-1D78DF65B23F}" authorId="{3EAA0BB8-ADED-0607-8649-BECD004EB963}" status="resolved" created="2020-07-08T21:32:55.655" complete="100000">
    <pc:sldMkLst xmlns:pc="http://schemas.microsoft.com/office/powerpoint/2013/main/command">
      <pc:docMk/>
      <pc:sldMk cId="4265416158" sldId="307"/>
    </pc:sldMkLst>
    <p188:replyLst>
      <p188:reply id="{B28E699A-A7DD-4396-AF85-E2AAB1358C01}" authorId="{B3A03A83-8476-0708-893D-02B86E8EADE6}" created="2020-07-31T01:43:15.552">
        <p188:txBody>
          <a:bodyPr/>
          <a:lstStyle/>
          <a:p>
            <a:r>
              <a:rPr lang="en-US"/>
              <a:t>I reworded it a bit and kept it. The main reasing being I worked with a customer to help them find distribution columns that were only used in 1 or a few tables - or a distribution column with a different data type in 1 table in the database. That doesn't do any good since it won't be distribution compatible with other tables. It is the same concept, slightly different perspective</a:t>
            </a:r>
          </a:p>
        </p188:txBody>
      </p188:reply>
      <p188:reply id="{58DD0F0E-6B59-4D48-82BF-3813CF42D887}" authorId="{A1A373B1-09CE-2331-5A96-146A126F9862}" created="2020-08-28T19:53:45.690">
        <p188:txBody>
          <a:bodyPr/>
          <a:lstStyle/>
          <a:p>
            <a:r>
              <a:rPr lang="en-US"/>
              <a:t>Reworded "Choosing a column not normally used in other tables" to "Don’t match the Hash key in related tables"
Added more notes.</a:t>
            </a:r>
          </a:p>
        </p188:txBody>
      </p188:reply>
    </p188:replyLst>
    <p188:txBody>
      <a:bodyPr/>
      <a:lstStyle/>
      <a:p>
        <a:r>
          <a:rPr lang="en-US"/>
          <a:t>[@Maria del Carmen Vasquez Lamazares] I think this third bullet may be not necessary, since we are talking about it on the first bullet (prioritize columns used in joins, then group by, etc)</a:t>
        </a:r>
      </a:p>
    </p188:txBody>
  </p188:cm>
</p188:cmLst>
</file>

<file path=ppt/comments/modernComment_136_58F87FFE.xml><?xml version="1.0" encoding="utf-8"?>
<p188:cmLst xmlns:a="http://schemas.openxmlformats.org/drawingml/2006/main" xmlns:r="http://schemas.openxmlformats.org/officeDocument/2006/relationships" xmlns:p188="http://schemas.microsoft.com/office/powerpoint/2018/8/main">
  <p188:cm id="{58BBB0B1-E2BC-4E58-8EE2-61E690DFB0D8}" authorId="{3EAA0BB8-ADED-0607-8649-BECD004EB963}" status="resolved" created="2020-06-29T13:54:48.747" complete="100000">
    <pc:sldMkLst xmlns:pc="http://schemas.microsoft.com/office/powerpoint/2013/main/command">
      <pc:docMk/>
      <pc:sldMk cId="1492680702" sldId="310"/>
    </pc:sldMkLst>
    <p188:replyLst>
      <p188:reply id="{D45CD988-9FC9-44BF-B111-78660B9CFD57}" authorId="{937B2F46-45D0-6B15-8535-6650CC91931E}" created="2020-06-30T10:10:02.415">
        <p188:txBody>
          <a:bodyPr/>
          <a:lstStyle/>
          <a:p>
            <a:r>
              <a:rPr lang="en-US"/>
              <a:t>Thanks!!!</a:t>
            </a:r>
          </a:p>
        </p188:txBody>
      </p188:reply>
    </p188:replyLst>
    <p188:txBody>
      <a:bodyPr/>
      <a:lstStyle/>
      <a:p>
        <a:r>
          <a:rPr lang="en-US"/>
          <a:t>Changed the color of arrows from white to yellow to facilitate the visualization
Added the word distributed to the first table name</a:t>
        </a:r>
      </a:p>
    </p188:txBody>
  </p188:cm>
  <p188:cm id="{FF258A92-9A0B-41E2-853C-9C2BD0C7BA24}" authorId="{B3A03A83-8476-0708-893D-02B86E8EADE6}" status="resolved" created="2020-07-31T01:25:42.113" complete="100000">
    <pc:sldMkLst xmlns:pc="http://schemas.microsoft.com/office/powerpoint/2013/main/command">
      <pc:docMk/>
      <pc:sldMk cId="1492680702" sldId="310"/>
    </pc:sldMkLst>
    <p188:txBody>
      <a:bodyPr/>
      <a:lstStyle/>
      <a:p>
        <a:r>
          <a:rPr lang="en-US"/>
          <a:t>added comments</a:t>
        </a:r>
      </a:p>
    </p188:txBody>
  </p188:cm>
  <p188:cm id="{190BA06A-B111-4398-B6E5-A8CFE95B1FF2}" authorId="{A1A373B1-09CE-2331-5A96-146A126F9862}" status="resolved" created="2020-08-28T18:56:41.326" complete="100000">
    <pc:sldMkLst xmlns:pc="http://schemas.microsoft.com/office/powerpoint/2013/main/command">
      <pc:docMk/>
      <pc:sldMk cId="1492680702" sldId="310"/>
    </pc:sldMkLst>
    <p188:txBody>
      <a:bodyPr/>
      <a:lstStyle/>
      <a:p>
        <a:r>
          <a:rPr lang="en-US"/>
          <a:t>Set the blocks to a color - all grey is a really bad color scheme</a:t>
        </a:r>
      </a:p>
    </p188:txBody>
  </p188:cm>
</p188:cmLst>
</file>

<file path=ppt/comments/modernComment_138_3BCF2244.xml><?xml version="1.0" encoding="utf-8"?>
<p188:cmLst xmlns:a="http://schemas.openxmlformats.org/drawingml/2006/main" xmlns:r="http://schemas.openxmlformats.org/officeDocument/2006/relationships" xmlns:p188="http://schemas.microsoft.com/office/powerpoint/2018/8/main">
  <p188:cm id="{E581B909-5736-4DA3-ABAB-8DF151A0A8E4}" authorId="{B3A03A83-8476-0708-893D-02B86E8EADE6}" status="resolved" created="2020-07-31T02:40:44.702" complete="100000">
    <pc:sldMkLst xmlns:pc="http://schemas.microsoft.com/office/powerpoint/2013/main/command">
      <pc:docMk/>
      <pc:sldMk cId="1003430468" sldId="312"/>
    </pc:sldMkLst>
    <p188:txBody>
      <a:bodyPr/>
      <a:lstStyle/>
      <a:p>
        <a:r>
          <a:rPr lang="en-US"/>
          <a:t>added notes</a:t>
        </a:r>
      </a:p>
    </p188:txBody>
  </p188:cm>
  <p188:cm id="{333CF556-FF73-4B3B-A3CE-3B14F2C611AA}" authorId="{A1A373B1-09CE-2331-5A96-146A126F9862}" status="resolved" created="2020-08-28T20:27:27.572" complete="100000">
    <pc:sldMkLst xmlns:pc="http://schemas.microsoft.com/office/powerpoint/2013/main/command">
      <pc:docMk/>
      <pc:sldMk cId="1003430468" sldId="312"/>
    </pc:sldMkLst>
    <p188:txBody>
      <a:bodyPr/>
      <a:lstStyle/>
      <a:p>
        <a:r>
          <a:rPr lang="en-US"/>
          <a:t>Added note on Aggregations</a:t>
        </a:r>
      </a:p>
    </p188:txBody>
  </p188:cm>
</p188:cmLst>
</file>

<file path=ppt/comments/modernComment_13B_A121831A.xml><?xml version="1.0" encoding="utf-8"?>
<p188:cmLst xmlns:a="http://schemas.openxmlformats.org/drawingml/2006/main" xmlns:r="http://schemas.openxmlformats.org/officeDocument/2006/relationships" xmlns:p188="http://schemas.microsoft.com/office/powerpoint/2018/8/main">
  <p188:cm id="{8F5C2C50-CEDA-4747-AF2D-98FC9519E118}" authorId="{A1A373B1-09CE-2331-5A96-146A126F9862}" status="resolved" created="2020-08-28T19:03:10.534" complete="100000">
    <pc:sldMkLst xmlns:pc="http://schemas.microsoft.com/office/powerpoint/2013/main/command">
      <pc:docMk/>
      <pc:sldMk cId="2703328026" sldId="315"/>
    </pc:sldMkLst>
    <p188:txBody>
      <a:bodyPr/>
      <a:lstStyle/>
      <a:p>
        <a:r>
          <a:rPr lang="en-US"/>
          <a:t>Added note on PAUSE / RESUME.
Changed “Also, if you have a column you frequently query on” to “Also, if you have a column you frequently JOIN on”
Changed font sizes, and Changed BP font to Segoe UI, from Segoe UI Semi-Bold</a:t>
        </a:r>
      </a:p>
    </p188:txBody>
  </p188:cm>
</p188:cmLst>
</file>

<file path=ppt/comments/modernComment_13C_51762742.xml><?xml version="1.0" encoding="utf-8"?>
<p188:cmLst xmlns:a="http://schemas.openxmlformats.org/drawingml/2006/main" xmlns:r="http://schemas.openxmlformats.org/officeDocument/2006/relationships" xmlns:p188="http://schemas.microsoft.com/office/powerpoint/2018/8/main">
  <p188:cm id="{215B1E7A-0BF2-474A-B669-00A9A8126411}" authorId="{3EAA0BB8-ADED-0607-8649-BECD004EB963}" status="resolved" created="2020-07-08T22:31:25.554" complete="100000">
    <ac:deMkLst xmlns:ac="http://schemas.microsoft.com/office/drawing/2013/main/command">
      <pc:docMk xmlns:pc="http://schemas.microsoft.com/office/powerpoint/2013/main/command"/>
      <pc:sldMk xmlns:pc="http://schemas.microsoft.com/office/powerpoint/2013/main/command" cId="1366697794" sldId="316"/>
      <ac:graphicFrameMk id="4" creationId="{EBEC4E38-B562-43AA-81F0-631A5333DDCD}"/>
    </ac:deMkLst>
    <p188:replyLst>
      <p188:reply id="{C1CE736B-FD18-4B57-A5B7-82DBE482DA52}" authorId="{B3A03A83-8476-0708-893D-02B86E8EADE6}" created="2020-07-31T02:25:34.306">
        <p188:txBody>
          <a:bodyPr/>
          <a:lstStyle/>
          <a:p>
            <a:r>
              <a:rPr lang="en-US"/>
              <a:t>I dont' fully udnerstand this point on the slide.</a:t>
            </a:r>
          </a:p>
        </p188:txBody>
      </p188:reply>
    </p188:replyLst>
    <p188:txBody>
      <a:bodyPr/>
      <a:lstStyle/>
      <a:p>
        <a:r>
          <a:rPr lang="en-US"/>
          <a:t>Would it be this case as a table with high skew but still having balanced queries because skew is caused by null/default/placeholder and these values are filtered out in the query?</a:t>
        </a:r>
      </a:p>
    </p188:txBody>
  </p188:cm>
  <p188:cm id="{3846FFB1-42AD-4E5D-B5FD-C621FBA70D65}" authorId="{B3A03A83-8476-0708-893D-02B86E8EADE6}" status="resolved" created="2020-07-31T02:24:56.137" complete="100000">
    <ac:deMkLst xmlns:ac="http://schemas.microsoft.com/office/drawing/2013/main/command">
      <pc:docMk xmlns:pc="http://schemas.microsoft.com/office/powerpoint/2013/main/command"/>
      <pc:sldMk xmlns:pc="http://schemas.microsoft.com/office/powerpoint/2013/main/command" cId="1366697794" sldId="316"/>
      <ac:graphicFrameMk id="4" creationId="{EBEC4E38-B562-43AA-81F0-631A5333DDCD}"/>
    </ac:deMkLst>
    <p188:txBody>
      <a:bodyPr/>
      <a:lstStyle/>
      <a:p>
        <a:r>
          <a:rPr lang="en-US"/>
          <a:t>added a couple points</a:t>
        </a:r>
      </a:p>
    </p188:txBody>
  </p188:cm>
  <p188:cm id="{CE7749DB-6DBE-4687-A8B6-94BF45C6C577}" authorId="{A1A373B1-09CE-2331-5A96-146A126F9862}" status="resolved" created="2020-08-28T20:37:30.580" complete="100000">
    <pc:sldMkLst xmlns:pc="http://schemas.microsoft.com/office/powerpoint/2013/main/command">
      <pc:docMk/>
      <pc:sldMk cId="1366697794" sldId="316"/>
    </pc:sldMkLst>
    <p188:txBody>
      <a:bodyPr/>
      <a:lstStyle/>
      <a:p>
        <a:r>
          <a:rPr lang="en-US"/>
          <a:t>Changed the Smart-Art graphic to make the slide more readable</a:t>
        </a:r>
      </a:p>
    </p188:txBody>
  </p188:cm>
</p188:cmLst>
</file>

<file path=ppt/comments/modernComment_146_CDA52B4C.xml><?xml version="1.0" encoding="utf-8"?>
<p188:cmLst xmlns:a="http://schemas.openxmlformats.org/drawingml/2006/main" xmlns:r="http://schemas.openxmlformats.org/officeDocument/2006/relationships" xmlns:p188="http://schemas.microsoft.com/office/powerpoint/2018/8/main">
  <p188:cm id="{BF97A5D1-669E-4AD1-A756-C79677660053}" authorId="{3EAA0BB8-ADED-0607-8649-BECD004EB963}" status="resolved" created="2020-07-09T04:15:29.285" complete="100000">
    <pc:sldMkLst xmlns:pc="http://schemas.microsoft.com/office/powerpoint/2013/main/command">
      <pc:docMk/>
      <pc:sldMk cId="3450153804" sldId="326"/>
    </pc:sldMkLst>
    <p188:txBody>
      <a:bodyPr/>
      <a:lstStyle/>
      <a:p>
        <a:r>
          <a:rPr lang="en-US"/>
          <a:t>Added a mention to SPLIT and MERGE since I presume some customers may ask this exact thing when delivering this MIP</a:t>
        </a:r>
      </a:p>
    </p188:txBody>
  </p188:cm>
</p188:cmLst>
</file>

<file path=ppt/comments/modernComment_14B_FA5F0B9E.xml><?xml version="1.0" encoding="utf-8"?>
<p188:cmLst xmlns:a="http://schemas.openxmlformats.org/drawingml/2006/main" xmlns:r="http://schemas.openxmlformats.org/officeDocument/2006/relationships" xmlns:p188="http://schemas.microsoft.com/office/powerpoint/2018/8/main">
  <p188:cm id="{313037CA-F18D-4CF0-AEAF-8E0CC5B19DDB}" authorId="{B3A03A83-8476-0708-893D-02B86E8EADE6}" status="resolved" created="2020-07-31T01:08:13.027" complete="100000">
    <ac:deMkLst xmlns:ac="http://schemas.microsoft.com/office/drawing/2013/main/command">
      <pc:docMk xmlns:pc="http://schemas.microsoft.com/office/powerpoint/2013/main/command"/>
      <pc:sldMk xmlns:pc="http://schemas.microsoft.com/office/powerpoint/2013/main/command" cId="4200532894" sldId="331"/>
      <ac:spMk id="44" creationId="{077207A7-1CF6-45B8-B469-C25E34940FA8}"/>
    </ac:deMkLst>
    <p188:txBody>
      <a:bodyPr/>
      <a:lstStyle/>
      <a:p>
        <a:r>
          <a:rPr lang="en-US"/>
          <a:t>not sure what non-unique was referring to so I removed it</a:t>
        </a:r>
      </a:p>
    </p188:txBody>
  </p188:cm>
  <p188:cm id="{9096B12F-FD11-4324-997D-9FE6FC108C45}" authorId="{B3A03A83-8476-0708-893D-02B86E8EADE6}" status="resolved" created="2020-07-31T01:09:40.265" complete="100000">
    <ac:deMkLst xmlns:ac="http://schemas.microsoft.com/office/drawing/2013/main/command">
      <pc:docMk xmlns:pc="http://schemas.microsoft.com/office/powerpoint/2013/main/command"/>
      <pc:sldMk xmlns:pc="http://schemas.microsoft.com/office/powerpoint/2013/main/command" cId="4200532894" sldId="331"/>
      <ac:spMk id="44" creationId="{077207A7-1CF6-45B8-B469-C25E34940FA8}"/>
    </ac:deMkLst>
    <p188:replyLst>
      <p188:reply id="{0EC36FD8-4723-407B-9F98-2DAECE964A0C}" authorId="{937B2F46-45D0-6B15-8535-6650CC91931E}" created="2020-07-31T08:31:39.679">
        <p188:txBody>
          <a:bodyPr/>
          <a:lstStyle/>
          <a:p>
            <a:r>
              <a:rPr lang="en-US"/>
              <a:t>You are right. I just took this slide from the original ppt and didn't review this topic</a:t>
            </a:r>
          </a:p>
        </p188:txBody>
      </p188:reply>
    </p188:replyLst>
    <p188:txBody>
      <a:bodyPr/>
      <a:lstStyle/>
      <a:p>
        <a:r>
          <a:rPr lang="en-US"/>
          <a:t>"data-type agnostic" I removed this because the data type and value are what determines where a particular row gets placed. I couldn't find in teh link where this was mentioned. Data type compatibility between distribution columsn is def inmportant</a:t>
        </a:r>
      </a:p>
    </p188:txBody>
  </p188:cm>
  <p188:cm id="{690E3202-D005-4D06-AEDB-922A87AAA771}" authorId="{B3A03A83-8476-0708-893D-02B86E8EADE6}" status="resolved" created="2020-07-31T01:13:00.093" complete="100000">
    <ac:deMkLst xmlns:ac="http://schemas.microsoft.com/office/drawing/2013/main/command">
      <pc:docMk xmlns:pc="http://schemas.microsoft.com/office/powerpoint/2013/main/command"/>
      <pc:sldMk xmlns:pc="http://schemas.microsoft.com/office/powerpoint/2013/main/command" cId="4200532894" sldId="331"/>
      <ac:spMk id="44" creationId="{077207A7-1CF6-45B8-B469-C25E34940FA8}"/>
    </ac:deMkLst>
    <p188:txBody>
      <a:bodyPr/>
      <a:lstStyle/>
      <a:p>
        <a:r>
          <a:rPr lang="en-US"/>
          <a:t>added notes</a:t>
        </a:r>
      </a:p>
    </p188:txBody>
  </p188:cm>
  <p188:cm id="{180F8862-5C3F-4BC1-80F2-155864FEA4C9}" authorId="{A1A373B1-09CE-2331-5A96-146A126F9862}" status="resolved" created="2020-08-28T18:56:06.528" complete="100000">
    <pc:sldMkLst xmlns:pc="http://schemas.microsoft.com/office/powerpoint/2013/main/command">
      <pc:docMk/>
      <pc:sldMk cId="4200532894" sldId="331"/>
    </pc:sldMkLst>
    <p188:txBody>
      <a:bodyPr/>
      <a:lstStyle/>
      <a:p>
        <a:r>
          <a:rPr lang="en-US"/>
          <a:t>Set the block to a color - all grey is a really bad color scheme</a:t>
        </a:r>
      </a:p>
    </p188:txBody>
  </p188:cm>
</p188:cmLst>
</file>

<file path=ppt/comments/modernComment_14C_3C06997.xml><?xml version="1.0" encoding="utf-8"?>
<p188:cmLst xmlns:a="http://schemas.openxmlformats.org/drawingml/2006/main" xmlns:r="http://schemas.openxmlformats.org/officeDocument/2006/relationships" xmlns:p188="http://schemas.microsoft.com/office/powerpoint/2018/8/main">
  <p188:cm id="{497218AD-2DF0-46F0-8BCB-68609D10AB07}" authorId="{B3A03A83-8476-0708-893D-02B86E8EADE6}" status="resolved" created="2020-07-31T02:18:03.908" complete="100000">
    <pc:sldMkLst xmlns:pc="http://schemas.microsoft.com/office/powerpoint/2013/main/command">
      <pc:docMk/>
      <pc:sldMk cId="62941591" sldId="332"/>
    </pc:sldMkLst>
    <p188:txBody>
      <a:bodyPr/>
      <a:lstStyle/>
      <a:p>
        <a:r>
          <a:rPr lang="en-US"/>
          <a:t>Overall, I added comments to most of the slides and made some minor wording changes to the slides themselves. Some slides were removed as we dont' need to go quite so deep into certain topics and I was looking to cut down the deck a little shorter on skew</a:t>
        </a:r>
      </a:p>
    </p188:txBody>
  </p188:cm>
</p188:cmLst>
</file>

<file path=ppt/comments/modernComment_14D_5F5FBCF0.xml><?xml version="1.0" encoding="utf-8"?>
<p188:cmLst xmlns:a="http://schemas.openxmlformats.org/drawingml/2006/main" xmlns:r="http://schemas.openxmlformats.org/officeDocument/2006/relationships" xmlns:p188="http://schemas.microsoft.com/office/powerpoint/2018/8/main">
  <p188:cm id="{3A557D18-83E1-41DD-A992-15BE9C5B09A9}" authorId="{B3A03A83-8476-0708-893D-02B86E8EADE6}" status="resolved" created="2020-07-31T00:53:44.240" complete="100000">
    <pc:sldMkLst xmlns:pc="http://schemas.microsoft.com/office/powerpoint/2013/main/command">
      <pc:docMk/>
      <pc:sldMk cId="1600109808" sldId="333"/>
    </pc:sldMkLst>
    <p188:txBody>
      <a:bodyPr/>
      <a:lstStyle/>
      <a:p>
        <a:r>
          <a:rPr lang="en-US"/>
          <a:t>minor wording and comments</a:t>
        </a:r>
      </a:p>
    </p188:txBody>
  </p188:cm>
</p188:cmLst>
</file>

<file path=ppt/comments/modernComment_14E_592A1DBC.xml><?xml version="1.0" encoding="utf-8"?>
<p188:cmLst xmlns:a="http://schemas.openxmlformats.org/drawingml/2006/main" xmlns:r="http://schemas.openxmlformats.org/officeDocument/2006/relationships" xmlns:p188="http://schemas.microsoft.com/office/powerpoint/2018/8/main">
  <p188:cm id="{B615BFD8-1C18-4A43-961E-F42488B2630D}" authorId="{3EAA0BB8-ADED-0607-8649-BECD004EB963}" status="resolved" created="2020-07-09T04:45:20.376" complete="100000">
    <pc:sldMkLst xmlns:pc="http://schemas.microsoft.com/office/powerpoint/2013/main/command">
      <pc:docMk/>
      <pc:sldMk cId="1495932348" sldId="334"/>
    </pc:sldMkLst>
    <p188:txBody>
      <a:bodyPr/>
      <a:lstStyle/>
      <a:p>
        <a:r>
          <a:rPr lang="en-US"/>
          <a:t>Only switched the order between round-robin and replicated to reflect the order the subjects are further approached</a:t>
        </a:r>
      </a:p>
    </p188:txBody>
  </p188:cm>
  <p188:cm id="{4129751E-F4C2-4188-804F-50DF188E1AE0}" authorId="{B3A03A83-8476-0708-893D-02B86E8EADE6}" status="resolved" created="2020-07-31T01:04:24.096" complete="100000">
    <pc:sldMkLst xmlns:pc="http://schemas.microsoft.com/office/powerpoint/2013/main/command">
      <pc:docMk/>
      <pc:sldMk cId="1495932348" sldId="334"/>
    </pc:sldMkLst>
    <p188:txBody>
      <a:bodyPr/>
      <a:lstStyle/>
      <a:p>
        <a:r>
          <a:rPr lang="en-US"/>
          <a:t>Added to comments</a:t>
        </a:r>
      </a:p>
    </p188:txBody>
  </p188:cm>
  <p188:cm id="{08EE03D8-8567-47F5-938D-9543B43E246D}" authorId="{A1A373B1-09CE-2331-5A96-146A126F9862}" status="resolved" created="2020-08-28T19:36:42.716" complete="100000">
    <pc:sldMkLst xmlns:pc="http://schemas.microsoft.com/office/powerpoint/2013/main/command">
      <pc:docMk/>
      <pc:sldMk cId="1495932348" sldId="334"/>
    </pc:sldMkLst>
    <p188:txBody>
      <a:bodyPr/>
      <a:lstStyle/>
      <a:p>
        <a:r>
          <a:rPr lang="en-US"/>
          <a:t>Renamed slide to "Table Types". Changed "perfect distribution" "broadly even distribution" - RR tables are not guaranteed to be 0% skewed.</a:t>
        </a:r>
      </a:p>
    </p188:txBody>
  </p188:cm>
</p188:cmLst>
</file>

<file path=ppt/comments/modernComment_14F_7C288A23.xml><?xml version="1.0" encoding="utf-8"?>
<p188:cmLst xmlns:a="http://schemas.openxmlformats.org/drawingml/2006/main" xmlns:r="http://schemas.openxmlformats.org/officeDocument/2006/relationships" xmlns:p188="http://schemas.microsoft.com/office/powerpoint/2018/8/main">
  <p188:cm id="{31C0A141-184D-4407-B790-EBB06293CFCF}" authorId="{B3A03A83-8476-0708-893D-02B86E8EADE6}" status="resolved" created="2020-07-31T01:22:34.549" complete="100000">
    <pc:sldMkLst xmlns:pc="http://schemas.microsoft.com/office/powerpoint/2013/main/command">
      <pc:docMk/>
      <pc:sldMk cId="2083031587" sldId="335"/>
    </pc:sldMkLst>
    <p188:txBody>
      <a:bodyPr/>
      <a:lstStyle/>
      <a:p>
        <a:r>
          <a:rPr lang="en-US"/>
          <a:t>added comments</a:t>
        </a:r>
      </a:p>
    </p188:txBody>
  </p188:cm>
</p188:cmLst>
</file>

<file path=ppt/comments/modernComment_150_F40F7C27.xml><?xml version="1.0" encoding="utf-8"?>
<p188:cmLst xmlns:a="http://schemas.openxmlformats.org/drawingml/2006/main" xmlns:r="http://schemas.openxmlformats.org/officeDocument/2006/relationships" xmlns:p188="http://schemas.microsoft.com/office/powerpoint/2018/8/main">
  <p188:cm id="{51F1EB17-46BF-4641-815D-13A302C64CA0}" authorId="{3EAA0BB8-ADED-0607-8649-BECD004EB963}" status="resolved" created="2020-07-08T22:00:59.496" complete="100000">
    <pc:sldMkLst xmlns:pc="http://schemas.microsoft.com/office/powerpoint/2013/main/command">
      <pc:docMk/>
      <pc:sldMk cId="4094655527" sldId="336"/>
    </pc:sldMkLst>
    <p188:txBody>
      <a:bodyPr/>
      <a:lstStyle/>
      <a:p>
        <a:r>
          <a:rPr lang="en-US"/>
          <a:t>I think it would be nice if we had at least some introduction or mention that we need to create the view first. Additionally, we may think of adding it to the demo as well.</a:t>
        </a:r>
      </a:p>
    </p188:txBody>
  </p188:cm>
  <p188:cm id="{36EE108D-7E69-4D45-870E-0E94E36FB032}" authorId="{3EAA0BB8-ADED-0607-8649-BECD004EB963}" status="resolved" created="2020-07-08T22:01:58.982" complete="100000">
    <ac:deMkLst xmlns:ac="http://schemas.microsoft.com/office/drawing/2013/main/command">
      <pc:docMk xmlns:pc="http://schemas.microsoft.com/office/powerpoint/2013/main/command"/>
      <pc:sldMk xmlns:pc="http://schemas.microsoft.com/office/powerpoint/2013/main/command" cId="4094655527" sldId="336"/>
      <ac:graphicFrameMk id="7" creationId="{632D32C6-59ED-4C39-B3BA-AE03370EFCB6}"/>
    </ac:deMkLst>
    <p188:pos x="6174342" y="1367506"/>
    <p188:replyLst>
      <p188:reply id="{F893F565-8D43-4997-97BF-F2D2134B4465}" authorId="{B3A03A83-8476-0708-893D-02B86E8EADE6}" created="2020-07-31T02:16:17.952">
        <p188:txBody>
          <a:bodyPr/>
          <a:lstStyle/>
          <a:p>
            <a:r>
              <a:rPr lang="en-US"/>
              <a:t>accepted</a:t>
            </a:r>
          </a:p>
        </p188:txBody>
      </p188:reply>
    </p188:replyLst>
    <p188:txBody>
      <a:bodyPr/>
      <a:lstStyle/>
      <a:p>
        <a:r>
          <a:rPr lang="en-US"/>
          <a:t>I though about something like this...</a:t>
        </a:r>
      </a:p>
    </p188:txBody>
  </p188:cm>
  <p188:cm id="{7B1598E3-712D-4BE6-BCB1-7A523A2CAA35}" authorId="{B3A03A83-8476-0708-893D-02B86E8EADE6}" status="resolved" created="2020-07-31T02:16:12.023" complete="100000">
    <pc:sldMkLst xmlns:pc="http://schemas.microsoft.com/office/powerpoint/2013/main/command">
      <pc:docMk/>
      <pc:sldMk cId="4094655527" sldId="336"/>
    </pc:sldMkLst>
    <p188:txBody>
      <a:bodyPr/>
      <a:lstStyle/>
      <a:p>
        <a:r>
          <a:rPr lang="en-US"/>
          <a:t>added comments with more in depth of how to think about skew.</a:t>
        </a:r>
      </a:p>
    </p188:txBody>
  </p188:cm>
  <p188:cm id="{4585168B-D5C8-4F5B-B289-68B5F2AEE597}" authorId="{A1A373B1-09CE-2331-5A96-146A126F9862}" status="resolved" created="2020-08-28T20:10:15.924" complete="100000">
    <pc:sldMkLst xmlns:pc="http://schemas.microsoft.com/office/powerpoint/2013/main/command">
      <pc:docMk/>
      <pc:sldMk cId="4094655527" sldId="336"/>
    </pc:sldMkLst>
    <p188:txBody>
      <a:bodyPr/>
      <a:lstStyle/>
      <a:p>
        <a:r>
          <a:rPr lang="en-US"/>
          <a:t>Corrected the math for method 2 - 1.7% skew, not 10% skew.</a:t>
        </a:r>
      </a:p>
    </p188:txBody>
  </p188:cm>
</p188:cmLst>
</file>

<file path=ppt/comments/modernComment_152_E6D8117C.xml><?xml version="1.0" encoding="utf-8"?>
<p188:cmLst xmlns:a="http://schemas.openxmlformats.org/drawingml/2006/main" xmlns:r="http://schemas.openxmlformats.org/officeDocument/2006/relationships" xmlns:p188="http://schemas.microsoft.com/office/powerpoint/2018/8/main">
  <p188:cm id="{50EA0DE4-B6E6-48EF-AB46-111E2BD5285D}" authorId="{B3A03A83-8476-0708-893D-02B86E8EADE6}" status="resolved" created="2020-07-31T03:14:20.793" complete="100000">
    <pc:sldMkLst xmlns:pc="http://schemas.microsoft.com/office/powerpoint/2013/main/command">
      <pc:docMk/>
      <pc:sldMk cId="3872919932" sldId="338"/>
    </pc:sldMkLst>
    <p188:txBody>
      <a:bodyPr/>
      <a:lstStyle/>
      <a:p>
        <a:r>
          <a:rPr lang="en-US"/>
          <a:t>replaced visual with a more accurate one. The one in azure docs isn't actually technically correct</a:t>
        </a:r>
      </a:p>
    </p188:txBody>
  </p188:cm>
  <p188:cm id="{925D5461-4981-446B-BBDE-CD9EA5776F1D}" authorId="{A1A373B1-09CE-2331-5A96-146A126F9862}" status="resolved" created="2020-08-28T21:01:03.967" complete="100000">
    <pc:sldMkLst xmlns:pc="http://schemas.microsoft.com/office/powerpoint/2013/main/command">
      <pc:docMk/>
      <pc:sldMk cId="3872919932" sldId="338"/>
    </pc:sldMkLst>
    <p188:txBody>
      <a:bodyPr/>
      <a:lstStyle/>
      <a:p>
        <a:r>
          <a:rPr lang="en-US"/>
          <a:t>Changed "rebuild" to "re-cache"</a:t>
        </a:r>
      </a:p>
    </p188:txBody>
  </p188:cm>
</p188:cmLst>
</file>

<file path=ppt/comments/modernComment_153_66261EA5.xml><?xml version="1.0" encoding="utf-8"?>
<p188:cmLst xmlns:a="http://schemas.openxmlformats.org/drawingml/2006/main" xmlns:r="http://schemas.openxmlformats.org/officeDocument/2006/relationships" xmlns:p188="http://schemas.microsoft.com/office/powerpoint/2018/8/main">
  <p188:cm id="{2813ACC6-06C0-4AFB-BA61-80B83F3ABFCE}" authorId="{B3A03A83-8476-0708-893D-02B86E8EADE6}" status="resolved" created="2020-07-31T03:15:44.821" complete="100000">
    <pc:sldMkLst xmlns:pc="http://schemas.microsoft.com/office/powerpoint/2013/main/command">
      <pc:docMk/>
      <pc:sldMk cId="1713774245" sldId="339"/>
    </pc:sldMkLst>
    <p188:txBody>
      <a:bodyPr/>
      <a:lstStyle/>
      <a:p>
        <a:r>
          <a:rPr lang="en-US"/>
          <a:t>added to notes</a:t>
        </a:r>
      </a:p>
    </p188:txBody>
  </p188:cm>
  <p188:cm id="{2285D0E0-59C0-46AA-8F0D-318AAAEB2C81}" authorId="{A1A373B1-09CE-2331-5A96-146A126F9862}" status="resolved" created="2020-08-28T19:04:33.490" complete="100000">
    <pc:sldMkLst xmlns:pc="http://schemas.microsoft.com/office/powerpoint/2013/main/command">
      <pc:docMk/>
      <pc:sldMk cId="1713774245" sldId="339"/>
    </pc:sldMkLst>
    <p188:txBody>
      <a:bodyPr/>
      <a:lstStyle/>
      <a:p>
        <a:r>
          <a:rPr lang="en-US"/>
          <a:t>Changed "rebuild" be "re-cache" 
Re-worded the slide / altered smart-art graphic  to make it more readable</a:t>
        </a:r>
      </a:p>
    </p188:txBody>
  </p188:cm>
</p188:cmLst>
</file>

<file path=ppt/comments/modernComment_157_93680444.xml><?xml version="1.0" encoding="utf-8"?>
<p188:cmLst xmlns:a="http://schemas.openxmlformats.org/drawingml/2006/main" xmlns:r="http://schemas.openxmlformats.org/officeDocument/2006/relationships" xmlns:p188="http://schemas.microsoft.com/office/powerpoint/2018/8/main">
  <p188:cm id="{FB90F41E-A8A4-4B8C-B0EF-BF05110A611B}" authorId="{B3A03A83-8476-0708-893D-02B86E8EADE6}" status="resolved" created="2020-08-18T20:00:26.908">
    <pc:sldMkLst xmlns:pc="http://schemas.microsoft.com/office/powerpoint/2013/main/command">
      <pc:docMk/>
      <pc:sldMk cId="2473067588" sldId="343"/>
    </pc:sldMkLst>
    <p188:txBody>
      <a:bodyPr/>
      <a:lstStyle/>
      <a:p>
        <a:r>
          <a:rPr lang="en-US"/>
          <a:t>adding notes</a:t>
        </a:r>
      </a:p>
    </p188:txBody>
  </p188:cm>
</p188:cmLst>
</file>

<file path=ppt/comments/modernComment_158_D9D04F09.xml><?xml version="1.0" encoding="utf-8"?>
<p188:cmLst xmlns:a="http://schemas.openxmlformats.org/drawingml/2006/main" xmlns:r="http://schemas.openxmlformats.org/officeDocument/2006/relationships" xmlns:p188="http://schemas.microsoft.com/office/powerpoint/2018/8/main">
  <p188:cm id="{43FC9A8A-6F46-41BB-B790-1690EA5B51C4}" authorId="{B3A03A83-8476-0708-893D-02B86E8EADE6}" status="resolved" created="2020-08-24T17:27:20.511">
    <pc:sldMkLst xmlns:pc="http://schemas.microsoft.com/office/powerpoint/2013/main/command">
      <pc:docMk/>
      <pc:sldMk cId="3654307593" sldId="344"/>
    </pc:sldMkLst>
    <p188:txBody>
      <a:bodyPr/>
      <a:lstStyle/>
      <a:p>
        <a:r>
          <a:rPr lang="en-US"/>
          <a:t>Added notes</a:t>
        </a:r>
      </a:p>
    </p188:txBody>
  </p188:cm>
  <p188:cm id="{65BB391C-FB35-45DE-A04A-1DDAF55CAA55}" authorId="{A1A373B1-09CE-2331-5A96-146A126F9862}" status="resolved" created="2020-08-28T19:36:16.186">
    <pc:sldMkLst xmlns:pc="http://schemas.microsoft.com/office/powerpoint/2013/main/command">
      <pc:docMk/>
      <pc:sldMk cId="3654307593" sldId="344"/>
    </pc:sldMkLst>
    <p188:txBody>
      <a:bodyPr/>
      <a:lstStyle/>
      <a:p>
        <a:r>
          <a:rPr lang="en-US"/>
          <a:t>Way too wordy - needs to be much briefer</a:t>
        </a:r>
      </a:p>
    </p188:txBody>
  </p188:cm>
</p188:cmLst>
</file>

<file path=ppt/diagrams/_rels/data24.xml.rels><?xml version="1.0" encoding="UTF-8" standalone="yes"?>
<Relationships xmlns="http://schemas.openxmlformats.org/package/2006/relationships"><Relationship Id="rId2" Type="http://schemas.openxmlformats.org/officeDocument/2006/relationships/image" Target="../media/image35.svg"/><Relationship Id="rId1" Type="http://schemas.openxmlformats.org/officeDocument/2006/relationships/image" Target="../media/image34.png"/></Relationships>
</file>

<file path=ppt/diagrams/_rels/data25.xml.rels><?xml version="1.0" encoding="UTF-8" standalone="yes"?>
<Relationships xmlns="http://schemas.openxmlformats.org/package/2006/relationships"><Relationship Id="rId2" Type="http://schemas.openxmlformats.org/officeDocument/2006/relationships/image" Target="../media/image37.svg"/><Relationship Id="rId1" Type="http://schemas.openxmlformats.org/officeDocument/2006/relationships/image" Target="../media/image36.png"/></Relationships>
</file>

<file path=ppt/diagrams/_rels/data26.xml.rels><?xml version="1.0" encoding="UTF-8" standalone="yes"?>
<Relationships xmlns="http://schemas.openxmlformats.org/package/2006/relationships"><Relationship Id="rId2" Type="http://schemas.openxmlformats.org/officeDocument/2006/relationships/image" Target="../media/image39.svg"/><Relationship Id="rId1" Type="http://schemas.openxmlformats.org/officeDocument/2006/relationships/image" Target="../media/image38.png"/></Relationships>
</file>

<file path=ppt/diagrams/_rels/data27.xml.rels><?xml version="1.0" encoding="UTF-8" standalone="yes"?>
<Relationships xmlns="http://schemas.openxmlformats.org/package/2006/relationships"><Relationship Id="rId2" Type="http://schemas.openxmlformats.org/officeDocument/2006/relationships/image" Target="../media/image41.svg"/><Relationship Id="rId1" Type="http://schemas.openxmlformats.org/officeDocument/2006/relationships/image" Target="../media/image40.png"/></Relationships>
</file>

<file path=ppt/diagrams/_rels/data28.xml.rels><?xml version="1.0" encoding="UTF-8" standalone="yes"?>
<Relationships xmlns="http://schemas.openxmlformats.org/package/2006/relationships"><Relationship Id="rId2" Type="http://schemas.openxmlformats.org/officeDocument/2006/relationships/image" Target="../media/image43.svg"/><Relationship Id="rId1" Type="http://schemas.openxmlformats.org/officeDocument/2006/relationships/image" Target="../media/image42.png"/></Relationships>
</file>

<file path=ppt/diagrams/_rels/data3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svg"/><Relationship Id="rId1" Type="http://schemas.openxmlformats.org/officeDocument/2006/relationships/image" Target="../media/image44.png"/><Relationship Id="rId6" Type="http://schemas.openxmlformats.org/officeDocument/2006/relationships/image" Target="../media/image49.svg"/><Relationship Id="rId5" Type="http://schemas.openxmlformats.org/officeDocument/2006/relationships/image" Target="../media/image48.png"/><Relationship Id="rId4" Type="http://schemas.openxmlformats.org/officeDocument/2006/relationships/image" Target="../media/image47.svg"/></Relationships>
</file>

<file path=ppt/diagrams/_rels/data33.xml.rels><?xml version="1.0" encoding="UTF-8" standalone="yes"?>
<Relationships xmlns="http://schemas.openxmlformats.org/package/2006/relationships"><Relationship Id="rId2" Type="http://schemas.openxmlformats.org/officeDocument/2006/relationships/image" Target="../media/image55.svg"/><Relationship Id="rId1" Type="http://schemas.openxmlformats.org/officeDocument/2006/relationships/image" Target="../media/image34.png"/></Relationships>
</file>

<file path=ppt/diagrams/_rels/data34.xml.rels><?xml version="1.0" encoding="UTF-8" standalone="yes"?>
<Relationships xmlns="http://schemas.openxmlformats.org/package/2006/relationships"><Relationship Id="rId2" Type="http://schemas.openxmlformats.org/officeDocument/2006/relationships/image" Target="../media/image37.svg"/><Relationship Id="rId1" Type="http://schemas.openxmlformats.org/officeDocument/2006/relationships/image" Target="../media/image36.png"/></Relationships>
</file>

<file path=ppt/diagrams/_rels/data35.xml.rels><?xml version="1.0" encoding="UTF-8" standalone="yes"?>
<Relationships xmlns="http://schemas.openxmlformats.org/package/2006/relationships"><Relationship Id="rId2" Type="http://schemas.openxmlformats.org/officeDocument/2006/relationships/image" Target="../media/image39.svg"/><Relationship Id="rId1" Type="http://schemas.openxmlformats.org/officeDocument/2006/relationships/image" Target="../media/image38.png"/></Relationships>
</file>

<file path=ppt/diagrams/_rels/data45.xml.rels><?xml version="1.0" encoding="UTF-8" standalone="yes"?>
<Relationships xmlns="http://schemas.openxmlformats.org/package/2006/relationships"><Relationship Id="rId2" Type="http://schemas.openxmlformats.org/officeDocument/2006/relationships/image" Target="../media/image55.svg"/><Relationship Id="rId1" Type="http://schemas.openxmlformats.org/officeDocument/2006/relationships/image" Target="../media/image34.png"/></Relationships>
</file>

<file path=ppt/diagrams/_rels/data46.xml.rels><?xml version="1.0" encoding="UTF-8" standalone="yes"?>
<Relationships xmlns="http://schemas.openxmlformats.org/package/2006/relationships"><Relationship Id="rId2" Type="http://schemas.openxmlformats.org/officeDocument/2006/relationships/image" Target="../media/image37.svg"/><Relationship Id="rId1" Type="http://schemas.openxmlformats.org/officeDocument/2006/relationships/image" Target="../media/image36.png"/></Relationships>
</file>

<file path=ppt/diagrams/_rels/data47.xml.rels><?xml version="1.0" encoding="UTF-8" standalone="yes"?>
<Relationships xmlns="http://schemas.openxmlformats.org/package/2006/relationships"><Relationship Id="rId2" Type="http://schemas.openxmlformats.org/officeDocument/2006/relationships/image" Target="../media/image39.svg"/><Relationship Id="rId1" Type="http://schemas.openxmlformats.org/officeDocument/2006/relationships/image" Target="../media/image38.png"/></Relationships>
</file>

<file path=ppt/diagrams/_rels/drawing24.xml.rels><?xml version="1.0" encoding="UTF-8" standalone="yes"?>
<Relationships xmlns="http://schemas.openxmlformats.org/package/2006/relationships"><Relationship Id="rId2" Type="http://schemas.openxmlformats.org/officeDocument/2006/relationships/image" Target="../media/image35.svg"/><Relationship Id="rId1" Type="http://schemas.openxmlformats.org/officeDocument/2006/relationships/image" Target="../media/image34.png"/></Relationships>
</file>

<file path=ppt/diagrams/_rels/drawing25.xml.rels><?xml version="1.0" encoding="UTF-8" standalone="yes"?>
<Relationships xmlns="http://schemas.openxmlformats.org/package/2006/relationships"><Relationship Id="rId2" Type="http://schemas.openxmlformats.org/officeDocument/2006/relationships/image" Target="../media/image37.svg"/><Relationship Id="rId1" Type="http://schemas.openxmlformats.org/officeDocument/2006/relationships/image" Target="../media/image36.png"/></Relationships>
</file>

<file path=ppt/diagrams/_rels/drawing26.xml.rels><?xml version="1.0" encoding="UTF-8" standalone="yes"?>
<Relationships xmlns="http://schemas.openxmlformats.org/package/2006/relationships"><Relationship Id="rId2" Type="http://schemas.openxmlformats.org/officeDocument/2006/relationships/image" Target="../media/image39.svg"/><Relationship Id="rId1" Type="http://schemas.openxmlformats.org/officeDocument/2006/relationships/image" Target="../media/image38.png"/></Relationships>
</file>

<file path=ppt/diagrams/_rels/drawing27.xml.rels><?xml version="1.0" encoding="UTF-8" standalone="yes"?>
<Relationships xmlns="http://schemas.openxmlformats.org/package/2006/relationships"><Relationship Id="rId2" Type="http://schemas.openxmlformats.org/officeDocument/2006/relationships/image" Target="../media/image41.svg"/><Relationship Id="rId1" Type="http://schemas.openxmlformats.org/officeDocument/2006/relationships/image" Target="../media/image40.png"/></Relationships>
</file>

<file path=ppt/diagrams/_rels/drawing28.xml.rels><?xml version="1.0" encoding="UTF-8" standalone="yes"?>
<Relationships xmlns="http://schemas.openxmlformats.org/package/2006/relationships"><Relationship Id="rId2" Type="http://schemas.openxmlformats.org/officeDocument/2006/relationships/image" Target="../media/image43.svg"/><Relationship Id="rId1" Type="http://schemas.openxmlformats.org/officeDocument/2006/relationships/image" Target="../media/image42.png"/></Relationships>
</file>

<file path=ppt/diagrams/_rels/drawing3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svg"/><Relationship Id="rId1" Type="http://schemas.openxmlformats.org/officeDocument/2006/relationships/image" Target="../media/image44.png"/><Relationship Id="rId6" Type="http://schemas.openxmlformats.org/officeDocument/2006/relationships/image" Target="../media/image49.svg"/><Relationship Id="rId5" Type="http://schemas.openxmlformats.org/officeDocument/2006/relationships/image" Target="../media/image48.png"/><Relationship Id="rId4" Type="http://schemas.openxmlformats.org/officeDocument/2006/relationships/image" Target="../media/image47.svg"/></Relationships>
</file>

<file path=ppt/diagrams/_rels/drawing33.xml.rels><?xml version="1.0" encoding="UTF-8" standalone="yes"?>
<Relationships xmlns="http://schemas.openxmlformats.org/package/2006/relationships"><Relationship Id="rId2" Type="http://schemas.openxmlformats.org/officeDocument/2006/relationships/image" Target="../media/image55.svg"/><Relationship Id="rId1" Type="http://schemas.openxmlformats.org/officeDocument/2006/relationships/image" Target="../media/image34.png"/></Relationships>
</file>

<file path=ppt/diagrams/_rels/drawing34.xml.rels><?xml version="1.0" encoding="UTF-8" standalone="yes"?>
<Relationships xmlns="http://schemas.openxmlformats.org/package/2006/relationships"><Relationship Id="rId2" Type="http://schemas.openxmlformats.org/officeDocument/2006/relationships/image" Target="../media/image37.svg"/><Relationship Id="rId1" Type="http://schemas.openxmlformats.org/officeDocument/2006/relationships/image" Target="../media/image36.png"/></Relationships>
</file>

<file path=ppt/diagrams/_rels/drawing35.xml.rels><?xml version="1.0" encoding="UTF-8" standalone="yes"?>
<Relationships xmlns="http://schemas.openxmlformats.org/package/2006/relationships"><Relationship Id="rId2" Type="http://schemas.openxmlformats.org/officeDocument/2006/relationships/image" Target="../media/image39.svg"/><Relationship Id="rId1" Type="http://schemas.openxmlformats.org/officeDocument/2006/relationships/image" Target="../media/image38.png"/></Relationships>
</file>

<file path=ppt/diagrams/_rels/drawing45.xml.rels><?xml version="1.0" encoding="UTF-8" standalone="yes"?>
<Relationships xmlns="http://schemas.openxmlformats.org/package/2006/relationships"><Relationship Id="rId2" Type="http://schemas.openxmlformats.org/officeDocument/2006/relationships/image" Target="../media/image55.svg"/><Relationship Id="rId1" Type="http://schemas.openxmlformats.org/officeDocument/2006/relationships/image" Target="../media/image34.png"/></Relationships>
</file>

<file path=ppt/diagrams/_rels/drawing46.xml.rels><?xml version="1.0" encoding="UTF-8" standalone="yes"?>
<Relationships xmlns="http://schemas.openxmlformats.org/package/2006/relationships"><Relationship Id="rId2" Type="http://schemas.openxmlformats.org/officeDocument/2006/relationships/image" Target="../media/image37.svg"/><Relationship Id="rId1" Type="http://schemas.openxmlformats.org/officeDocument/2006/relationships/image" Target="../media/image36.png"/></Relationships>
</file>

<file path=ppt/diagrams/_rels/drawing47.xml.rels><?xml version="1.0" encoding="UTF-8" standalone="yes"?>
<Relationships xmlns="http://schemas.openxmlformats.org/package/2006/relationships"><Relationship Id="rId2" Type="http://schemas.openxmlformats.org/officeDocument/2006/relationships/image" Target="../media/image39.svg"/><Relationship Id="rId1" Type="http://schemas.openxmlformats.org/officeDocument/2006/relationships/image" Target="../media/image38.png"/></Relationships>
</file>

<file path=ppt/diagrams/colors1.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accent3_5">
  <dgm:title val=""/>
  <dgm:desc val=""/>
  <dgm:catLst>
    <dgm:cat type="accent3" pri="11500"/>
  </dgm:catLst>
  <dgm:styleLbl name="node0">
    <dgm:fillClrLst meth="cycle">
      <a:schemeClr val="accent3">
        <a:alpha val="80000"/>
      </a:schemeClr>
    </dgm:fillClrLst>
    <dgm:linClrLst meth="repeat">
      <a:schemeClr val="lt1"/>
    </dgm:linClrLst>
    <dgm:effectClrLst/>
    <dgm:txLinClrLst/>
    <dgm:txFillClrLst/>
    <dgm:txEffectClrLst/>
  </dgm:styleLbl>
  <dgm:styleLbl name="node1">
    <dgm:fillClrLst>
      <a:schemeClr val="accent3">
        <a:alpha val="90000"/>
      </a:schemeClr>
      <a:schemeClr val="accent3">
        <a:alpha val="50000"/>
      </a:schemeClr>
    </dgm:fillClrLst>
    <dgm:linClrLst meth="repeat">
      <a:schemeClr val="lt1"/>
    </dgm:linClrLst>
    <dgm:effectClrLst/>
    <dgm:txLinClrLst/>
    <dgm:txFillClrLst/>
    <dgm:txEffectClrLst/>
  </dgm:styleLbl>
  <dgm:styleLbl name="alignNode1">
    <dgm:fillClrLst>
      <a:schemeClr val="accent3">
        <a:alpha val="90000"/>
      </a:schemeClr>
      <a:schemeClr val="accent3">
        <a:alpha val="50000"/>
      </a:schemeClr>
    </dgm:fillClrLst>
    <dgm:linClrLst>
      <a:schemeClr val="accent3">
        <a:alpha val="90000"/>
      </a:schemeClr>
      <a:schemeClr val="accent3">
        <a:alpha val="50000"/>
      </a:schemeClr>
    </dgm:linClrLst>
    <dgm:effectClrLst/>
    <dgm:txLinClrLst/>
    <dgm:txFillClrLst/>
    <dgm:txEffectClrLst/>
  </dgm:styleLbl>
  <dgm:styleLbl name="lnNode1">
    <dgm:fillClrLst>
      <a:schemeClr val="accent3">
        <a:shade val="90000"/>
      </a:schemeClr>
      <a:schemeClr val="accent3">
        <a:alpha val="50000"/>
        <a:tint val="5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alpha val="80000"/>
      </a:schemeClr>
    </dgm:fillClrLst>
    <dgm:linClrLst meth="repeat">
      <a:schemeClr val="lt1"/>
    </dgm:linClrLst>
    <dgm:effectClrLst/>
    <dgm:txLinClrLst/>
    <dgm:txFillClrLst/>
    <dgm:txEffectClrLst/>
  </dgm:styleLbl>
  <dgm:styleLbl name="node2">
    <dgm:fillClrLst>
      <a:schemeClr val="accent3">
        <a:alpha val="70000"/>
      </a:schemeClr>
    </dgm:fillClrLst>
    <dgm:linClrLst meth="repeat">
      <a:schemeClr val="lt1"/>
    </dgm:linClrLst>
    <dgm:effectClrLst/>
    <dgm:txLinClrLst/>
    <dgm:txFillClrLst/>
    <dgm:txEffectClrLst/>
  </dgm:styleLbl>
  <dgm:styleLbl name="node3">
    <dgm:fillClrLst>
      <a:schemeClr val="accent3">
        <a:alpha val="50000"/>
      </a:schemeClr>
    </dgm:fillClrLst>
    <dgm:linClrLst meth="repeat">
      <a:schemeClr val="lt1"/>
    </dgm:linClrLst>
    <dgm:effectClrLst/>
    <dgm:txLinClrLst/>
    <dgm:txFillClrLst/>
    <dgm:txEffectClrLst/>
  </dgm:styleLbl>
  <dgm:styleLbl name="node4">
    <dgm:fillClrLst>
      <a:schemeClr val="accent3">
        <a:alpha val="30000"/>
      </a:schemeClr>
    </dgm:fillClrLst>
    <dgm:linClrLst meth="repeat">
      <a:schemeClr val="lt1"/>
    </dgm:linClrLst>
    <dgm:effectClrLst/>
    <dgm:txLinClrLst/>
    <dgm:txFillClrLst/>
    <dgm:txEffectClrLst/>
  </dgm:styleLbl>
  <dgm:styleLbl name="fgImgPlace1">
    <dgm:fillClrLst>
      <a:schemeClr val="accent3">
        <a:tint val="50000"/>
        <a:alpha val="90000"/>
      </a:schemeClr>
      <a:schemeClr val="accent3">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fg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bg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sibTrans1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alpha val="90000"/>
      </a:schemeClr>
    </dgm:fillClrLst>
    <dgm:linClrLst meth="repeat">
      <a:schemeClr val="lt1"/>
    </dgm:linClrLst>
    <dgm:effectClrLst/>
    <dgm:txLinClrLst/>
    <dgm:txFillClrLst/>
    <dgm:txEffectClrLst/>
  </dgm:styleLbl>
  <dgm:styleLbl name="asst1">
    <dgm:fillClrLst meth="repeat">
      <a:schemeClr val="accent3">
        <a:alpha val="90000"/>
      </a:schemeClr>
    </dgm:fillClrLst>
    <dgm:linClrLst meth="repeat">
      <a:schemeClr val="lt1"/>
    </dgm:linClrLst>
    <dgm:effectClrLst/>
    <dgm:txLinClrLst/>
    <dgm:txFillClrLst/>
    <dgm:txEffectClrLst/>
  </dgm:styleLbl>
  <dgm:styleLbl name="asst2">
    <dgm:fillClrLst>
      <a:schemeClr val="accent3">
        <a:alpha val="90000"/>
      </a:schemeClr>
    </dgm:fillClrLst>
    <dgm:linClrLst meth="repeat">
      <a:schemeClr val="lt1"/>
    </dgm:linClrLst>
    <dgm:effectClrLst/>
    <dgm:txLinClrLst/>
    <dgm:txFillClrLst/>
    <dgm:txEffectClrLst/>
  </dgm:styleLbl>
  <dgm:styleLbl name="asst3">
    <dgm:fillClrLst>
      <a:schemeClr val="accent3">
        <a:alpha val="70000"/>
      </a:schemeClr>
    </dgm:fillClrLst>
    <dgm:linClrLst meth="repeat">
      <a:schemeClr val="lt1"/>
    </dgm:linClrLst>
    <dgm:effectClrLst/>
    <dgm:txLinClrLst/>
    <dgm:txFillClrLst/>
    <dgm:txEffectClrLst/>
  </dgm:styleLbl>
  <dgm:styleLbl name="asst4">
    <dgm:fillClrLst>
      <a:schemeClr val="accent3">
        <a:alpha val="50000"/>
      </a:schemeClr>
    </dgm:fillClrLst>
    <dgm:linClrLst meth="repeat">
      <a:schemeClr val="lt1"/>
    </dgm:linClrLst>
    <dgm:effectClrLst/>
    <dgm:txLinClrLst/>
    <dgm:txFillClrLst/>
    <dgm:txEffectClrLst/>
  </dgm:styleLbl>
  <dgm:styleLbl name="parChTrans2D1">
    <dgm:fillClrLst meth="repeat">
      <a:schemeClr val="accent3">
        <a:shade val="8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3">
        <a:alpha val="90000"/>
      </a:schemeClr>
      <a:schemeClr val="accent3">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a:schemeClr val="accent3">
        <a:alpha val="90000"/>
        <a:tint val="40000"/>
      </a:schemeClr>
      <a:schemeClr val="accent3">
        <a:alpha val="5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1.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2.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3.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5.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6.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7.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8.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9.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0.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1.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2.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3.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4.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5.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7.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D492C52-0B0E-4D43-819B-A9F9DC938868}" type="doc">
      <dgm:prSet loTypeId="urn:microsoft.com/office/officeart/2005/8/layout/vList2" loCatId="list" qsTypeId="urn:microsoft.com/office/officeart/2005/8/quickstyle/simple1" qsCatId="simple" csTypeId="urn:microsoft.com/office/officeart/2005/8/colors/accent2_3" csCatId="accent2" phldr="1"/>
      <dgm:spPr/>
      <dgm:t>
        <a:bodyPr/>
        <a:lstStyle/>
        <a:p>
          <a:endParaRPr lang="es-ES"/>
        </a:p>
      </dgm:t>
    </dgm:pt>
    <dgm:pt modelId="{92B22110-462B-4A5C-B444-C4BDAC42138E}">
      <dgm:prSet phldrT="[Text]" custT="1"/>
      <dgm:spPr>
        <a:effectLst>
          <a:glow rad="63500">
            <a:schemeClr val="accent2">
              <a:satMod val="175000"/>
              <a:alpha val="40000"/>
            </a:schemeClr>
          </a:glow>
        </a:effectLst>
        <a:scene3d>
          <a:camera prst="perspectiveFront"/>
          <a:lightRig rig="threePt" dir="t"/>
        </a:scene3d>
        <a:sp3d>
          <a:bevelT prst="angle"/>
        </a:sp3d>
      </dgm:spPr>
      <dgm:t>
        <a:bodyPr/>
        <a:lstStyle/>
        <a:p>
          <a:pPr rtl="0"/>
          <a:r>
            <a:rPr lang="en-US" sz="2400" b="0" i="0" dirty="0"/>
            <a:t>Azure Synapse uses Azure Storage to store data</a:t>
          </a:r>
          <a:endParaRPr lang="en-US" sz="2400" dirty="0"/>
        </a:p>
      </dgm:t>
    </dgm:pt>
    <dgm:pt modelId="{2972BEBE-B591-4C29-BFE1-F359D9E00739}" type="parTrans" cxnId="{E5CF02E0-5583-4C40-AC6C-CD6955F397D8}">
      <dgm:prSet/>
      <dgm:spPr/>
      <dgm:t>
        <a:bodyPr/>
        <a:lstStyle/>
        <a:p>
          <a:endParaRPr lang="es-ES"/>
        </a:p>
      </dgm:t>
    </dgm:pt>
    <dgm:pt modelId="{6F073723-BBED-47BC-88BA-98DAED21E46D}" type="sibTrans" cxnId="{E5CF02E0-5583-4C40-AC6C-CD6955F397D8}">
      <dgm:prSet/>
      <dgm:spPr/>
      <dgm:t>
        <a:bodyPr/>
        <a:lstStyle/>
        <a:p>
          <a:endParaRPr lang="es-ES"/>
        </a:p>
      </dgm:t>
    </dgm:pt>
    <dgm:pt modelId="{850D9644-DE7F-46D4-A7A4-99CDC33A2562}">
      <dgm:prSet phldrT="[Text]" custT="1"/>
      <dgm:spPr>
        <a:effectLst>
          <a:glow rad="63500">
            <a:schemeClr val="accent2">
              <a:satMod val="175000"/>
              <a:alpha val="40000"/>
            </a:schemeClr>
          </a:glow>
        </a:effectLst>
        <a:scene3d>
          <a:camera prst="perspectiveFront"/>
          <a:lightRig rig="threePt" dir="t"/>
        </a:scene3d>
        <a:sp3d>
          <a:bevelT prst="angle"/>
        </a:sp3d>
      </dgm:spPr>
      <dgm:t>
        <a:bodyPr/>
        <a:lstStyle/>
        <a:p>
          <a:r>
            <a:rPr lang="en-US" sz="2400" b="0" i="0" dirty="0"/>
            <a:t>The data is sharded into distributions to optimize the performance of the system</a:t>
          </a:r>
          <a:endParaRPr lang="en-US" sz="2400" noProof="0" dirty="0"/>
        </a:p>
      </dgm:t>
    </dgm:pt>
    <dgm:pt modelId="{D96A4283-B9CD-48E2-850E-255153838CBE}" type="parTrans" cxnId="{868021C1-A17A-4C22-A4F9-20237BCC07E2}">
      <dgm:prSet/>
      <dgm:spPr/>
      <dgm:t>
        <a:bodyPr/>
        <a:lstStyle/>
        <a:p>
          <a:endParaRPr lang="es-ES"/>
        </a:p>
      </dgm:t>
    </dgm:pt>
    <dgm:pt modelId="{9782248C-F520-40E3-B841-F5F066E75EF5}" type="sibTrans" cxnId="{868021C1-A17A-4C22-A4F9-20237BCC07E2}">
      <dgm:prSet/>
      <dgm:spPr/>
      <dgm:t>
        <a:bodyPr/>
        <a:lstStyle/>
        <a:p>
          <a:endParaRPr lang="es-ES"/>
        </a:p>
      </dgm:t>
    </dgm:pt>
    <dgm:pt modelId="{7DA6F0A5-1E0F-421D-B4A8-DBDCE4B65CD1}">
      <dgm:prSet phldrT="[Text]" custT="1"/>
      <dgm:spPr>
        <a:effectLst>
          <a:glow rad="63500">
            <a:schemeClr val="accent2">
              <a:satMod val="175000"/>
              <a:alpha val="40000"/>
            </a:schemeClr>
          </a:glow>
        </a:effectLst>
        <a:scene3d>
          <a:camera prst="perspectiveFront"/>
          <a:lightRig rig="threePt" dir="t"/>
        </a:scene3d>
        <a:sp3d>
          <a:bevelT prst="angle"/>
        </a:sp3d>
      </dgm:spPr>
      <dgm:t>
        <a:bodyPr/>
        <a:lstStyle/>
        <a:p>
          <a:r>
            <a:rPr lang="en-US" sz="2400" noProof="0" dirty="0"/>
            <a:t>The </a:t>
          </a:r>
          <a:r>
            <a:rPr lang="en-US" sz="2400" noProof="0" dirty="0" err="1"/>
            <a:t>sharding</a:t>
          </a:r>
          <a:r>
            <a:rPr lang="en-US" sz="2400" noProof="0" dirty="0"/>
            <a:t> pattern can be chosen at table definition</a:t>
          </a:r>
        </a:p>
      </dgm:t>
    </dgm:pt>
    <dgm:pt modelId="{EA669B29-98BA-47FC-B020-7AB13CA7F385}" type="parTrans" cxnId="{2F935248-1EFF-410C-A47E-30A1EE88DDE5}">
      <dgm:prSet/>
      <dgm:spPr/>
      <dgm:t>
        <a:bodyPr/>
        <a:lstStyle/>
        <a:p>
          <a:endParaRPr lang="es-ES"/>
        </a:p>
      </dgm:t>
    </dgm:pt>
    <dgm:pt modelId="{C3270280-2834-4FAF-B12C-A725A950B865}" type="sibTrans" cxnId="{2F935248-1EFF-410C-A47E-30A1EE88DDE5}">
      <dgm:prSet/>
      <dgm:spPr/>
      <dgm:t>
        <a:bodyPr/>
        <a:lstStyle/>
        <a:p>
          <a:endParaRPr lang="es-ES"/>
        </a:p>
      </dgm:t>
    </dgm:pt>
    <dgm:pt modelId="{9F4D0D15-4832-4487-9020-893B97C15934}" type="pres">
      <dgm:prSet presAssocID="{CD492C52-0B0E-4D43-819B-A9F9DC938868}" presName="linear" presStyleCnt="0">
        <dgm:presLayoutVars>
          <dgm:animLvl val="lvl"/>
          <dgm:resizeHandles val="exact"/>
        </dgm:presLayoutVars>
      </dgm:prSet>
      <dgm:spPr/>
    </dgm:pt>
    <dgm:pt modelId="{13F35993-D09C-4C46-95EC-6B9E84F306AE}" type="pres">
      <dgm:prSet presAssocID="{92B22110-462B-4A5C-B444-C4BDAC42138E}" presName="parentText" presStyleLbl="node1" presStyleIdx="0" presStyleCnt="3">
        <dgm:presLayoutVars>
          <dgm:chMax val="0"/>
          <dgm:bulletEnabled val="1"/>
        </dgm:presLayoutVars>
      </dgm:prSet>
      <dgm:spPr/>
    </dgm:pt>
    <dgm:pt modelId="{901E8CE3-4829-4650-8D63-B3D36A23ADBB}" type="pres">
      <dgm:prSet presAssocID="{6F073723-BBED-47BC-88BA-98DAED21E46D}" presName="spacer" presStyleCnt="0"/>
      <dgm:spPr/>
    </dgm:pt>
    <dgm:pt modelId="{68D77F7B-9425-4D9F-9060-DD2D87535ECA}" type="pres">
      <dgm:prSet presAssocID="{850D9644-DE7F-46D4-A7A4-99CDC33A2562}" presName="parentText" presStyleLbl="node1" presStyleIdx="1" presStyleCnt="3">
        <dgm:presLayoutVars>
          <dgm:chMax val="0"/>
          <dgm:bulletEnabled val="1"/>
        </dgm:presLayoutVars>
      </dgm:prSet>
      <dgm:spPr/>
    </dgm:pt>
    <dgm:pt modelId="{55F76117-4589-49AA-B074-A645285DE853}" type="pres">
      <dgm:prSet presAssocID="{9782248C-F520-40E3-B841-F5F066E75EF5}" presName="spacer" presStyleCnt="0"/>
      <dgm:spPr/>
    </dgm:pt>
    <dgm:pt modelId="{DD155D51-D2E8-4BE3-A71C-599840356C9E}" type="pres">
      <dgm:prSet presAssocID="{7DA6F0A5-1E0F-421D-B4A8-DBDCE4B65CD1}" presName="parentText" presStyleLbl="node1" presStyleIdx="2" presStyleCnt="3">
        <dgm:presLayoutVars>
          <dgm:chMax val="0"/>
          <dgm:bulletEnabled val="1"/>
        </dgm:presLayoutVars>
      </dgm:prSet>
      <dgm:spPr/>
    </dgm:pt>
  </dgm:ptLst>
  <dgm:cxnLst>
    <dgm:cxn modelId="{7618B118-65FD-4482-B32A-802185993B3F}" type="presOf" srcId="{7DA6F0A5-1E0F-421D-B4A8-DBDCE4B65CD1}" destId="{DD155D51-D2E8-4BE3-A71C-599840356C9E}" srcOrd="0" destOrd="0" presId="urn:microsoft.com/office/officeart/2005/8/layout/vList2"/>
    <dgm:cxn modelId="{68C0C623-1B0D-4C9E-AAFF-7658FF0939FA}" type="presOf" srcId="{92B22110-462B-4A5C-B444-C4BDAC42138E}" destId="{13F35993-D09C-4C46-95EC-6B9E84F306AE}" srcOrd="0" destOrd="0" presId="urn:microsoft.com/office/officeart/2005/8/layout/vList2"/>
    <dgm:cxn modelId="{2F935248-1EFF-410C-A47E-30A1EE88DDE5}" srcId="{CD492C52-0B0E-4D43-819B-A9F9DC938868}" destId="{7DA6F0A5-1E0F-421D-B4A8-DBDCE4B65CD1}" srcOrd="2" destOrd="0" parTransId="{EA669B29-98BA-47FC-B020-7AB13CA7F385}" sibTransId="{C3270280-2834-4FAF-B12C-A725A950B865}"/>
    <dgm:cxn modelId="{7691DD57-F071-41B7-9B86-1371BFB7FA55}" type="presOf" srcId="{850D9644-DE7F-46D4-A7A4-99CDC33A2562}" destId="{68D77F7B-9425-4D9F-9060-DD2D87535ECA}" srcOrd="0" destOrd="0" presId="urn:microsoft.com/office/officeart/2005/8/layout/vList2"/>
    <dgm:cxn modelId="{AAF65497-43EF-4AD5-96A8-FBD7A7CDDAD4}" type="presOf" srcId="{CD492C52-0B0E-4D43-819B-A9F9DC938868}" destId="{9F4D0D15-4832-4487-9020-893B97C15934}" srcOrd="0" destOrd="0" presId="urn:microsoft.com/office/officeart/2005/8/layout/vList2"/>
    <dgm:cxn modelId="{868021C1-A17A-4C22-A4F9-20237BCC07E2}" srcId="{CD492C52-0B0E-4D43-819B-A9F9DC938868}" destId="{850D9644-DE7F-46D4-A7A4-99CDC33A2562}" srcOrd="1" destOrd="0" parTransId="{D96A4283-B9CD-48E2-850E-255153838CBE}" sibTransId="{9782248C-F520-40E3-B841-F5F066E75EF5}"/>
    <dgm:cxn modelId="{E5CF02E0-5583-4C40-AC6C-CD6955F397D8}" srcId="{CD492C52-0B0E-4D43-819B-A9F9DC938868}" destId="{92B22110-462B-4A5C-B444-C4BDAC42138E}" srcOrd="0" destOrd="0" parTransId="{2972BEBE-B591-4C29-BFE1-F359D9E00739}" sibTransId="{6F073723-BBED-47BC-88BA-98DAED21E46D}"/>
    <dgm:cxn modelId="{6A962953-AA1B-445C-A809-5358A95E74F5}" type="presParOf" srcId="{9F4D0D15-4832-4487-9020-893B97C15934}" destId="{13F35993-D09C-4C46-95EC-6B9E84F306AE}" srcOrd="0" destOrd="0" presId="urn:microsoft.com/office/officeart/2005/8/layout/vList2"/>
    <dgm:cxn modelId="{3FAF6620-D96B-44DC-B6ED-98CBF5D0E14A}" type="presParOf" srcId="{9F4D0D15-4832-4487-9020-893B97C15934}" destId="{901E8CE3-4829-4650-8D63-B3D36A23ADBB}" srcOrd="1" destOrd="0" presId="urn:microsoft.com/office/officeart/2005/8/layout/vList2"/>
    <dgm:cxn modelId="{8DCE7920-A8EF-401C-B138-0D35C091B234}" type="presParOf" srcId="{9F4D0D15-4832-4487-9020-893B97C15934}" destId="{68D77F7B-9425-4D9F-9060-DD2D87535ECA}" srcOrd="2" destOrd="0" presId="urn:microsoft.com/office/officeart/2005/8/layout/vList2"/>
    <dgm:cxn modelId="{F59418FB-8E9C-44C5-BF1B-C67807849938}" type="presParOf" srcId="{9F4D0D15-4832-4487-9020-893B97C15934}" destId="{55F76117-4589-49AA-B074-A645285DE853}" srcOrd="3" destOrd="0" presId="urn:microsoft.com/office/officeart/2005/8/layout/vList2"/>
    <dgm:cxn modelId="{E2FFA4E6-567D-49F3-A689-2C8B125341DD}" type="presParOf" srcId="{9F4D0D15-4832-4487-9020-893B97C15934}" destId="{DD155D51-D2E8-4BE3-A71C-599840356C9E}" srcOrd="4"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F0C286DC-90FB-46C1-8B4A-6232C1939868}" type="doc">
      <dgm:prSet loTypeId="urn:microsoft.com/office/officeart/2005/8/layout/vList2" loCatId="list" qsTypeId="urn:microsoft.com/office/officeart/2005/8/quickstyle/simple1" qsCatId="simple" csTypeId="urn:microsoft.com/office/officeart/2005/8/colors/accent2_3" csCatId="accent2" phldr="1"/>
      <dgm:spPr/>
      <dgm:t>
        <a:bodyPr/>
        <a:lstStyle/>
        <a:p>
          <a:endParaRPr lang="es-ES"/>
        </a:p>
      </dgm:t>
    </dgm:pt>
    <dgm:pt modelId="{84B0BED3-6160-42CD-B9E6-80352DFB9E98}">
      <dgm:prSet phldrT="[Text]"/>
      <dgm:spPr>
        <a:scene3d>
          <a:camera prst="orthographicFront"/>
          <a:lightRig rig="threePt" dir="t"/>
        </a:scene3d>
        <a:sp3d>
          <a:bevelT prst="angle"/>
        </a:sp3d>
      </dgm:spPr>
      <dgm:t>
        <a:bodyPr/>
        <a:lstStyle/>
        <a:p>
          <a:r>
            <a:rPr lang="en-GB" dirty="0"/>
            <a:t>Detecting Data Skew </a:t>
          </a:r>
          <a:endParaRPr lang="es-ES" dirty="0"/>
        </a:p>
      </dgm:t>
    </dgm:pt>
    <dgm:pt modelId="{A05E1737-3356-4638-97F8-6154196C0656}" type="parTrans" cxnId="{2D04FEB4-C86E-4910-87F1-84B878BC9BAE}">
      <dgm:prSet/>
      <dgm:spPr/>
      <dgm:t>
        <a:bodyPr/>
        <a:lstStyle/>
        <a:p>
          <a:endParaRPr lang="es-ES"/>
        </a:p>
      </dgm:t>
    </dgm:pt>
    <dgm:pt modelId="{A51B667B-332B-4F25-B6E3-188C14632200}" type="sibTrans" cxnId="{2D04FEB4-C86E-4910-87F1-84B878BC9BAE}">
      <dgm:prSet/>
      <dgm:spPr/>
      <dgm:t>
        <a:bodyPr/>
        <a:lstStyle/>
        <a:p>
          <a:endParaRPr lang="es-ES"/>
        </a:p>
      </dgm:t>
    </dgm:pt>
    <dgm:pt modelId="{C9228806-1058-41C3-BE95-E705E4EB340B}">
      <dgm:prSet/>
      <dgm:spPr/>
      <dgm:t>
        <a:bodyPr/>
        <a:lstStyle/>
        <a:p>
          <a:r>
            <a:rPr lang="en-GB" dirty="0"/>
            <a:t>DBCC PDW_SHOWSPACEUSED(&lt;Table_Name&gt;)</a:t>
          </a:r>
        </a:p>
      </dgm:t>
    </dgm:pt>
    <dgm:pt modelId="{0E128128-FBC4-4F50-A448-20929988A570}" type="parTrans" cxnId="{85A844B4-31CE-49FE-9F6D-70C0832B775B}">
      <dgm:prSet/>
      <dgm:spPr/>
      <dgm:t>
        <a:bodyPr/>
        <a:lstStyle/>
        <a:p>
          <a:endParaRPr lang="es-ES"/>
        </a:p>
      </dgm:t>
    </dgm:pt>
    <dgm:pt modelId="{351AACCF-3DE4-4D40-8D60-092014C94ED5}" type="sibTrans" cxnId="{85A844B4-31CE-49FE-9F6D-70C0832B775B}">
      <dgm:prSet/>
      <dgm:spPr/>
      <dgm:t>
        <a:bodyPr/>
        <a:lstStyle/>
        <a:p>
          <a:endParaRPr lang="es-ES"/>
        </a:p>
      </dgm:t>
    </dgm:pt>
    <dgm:pt modelId="{9B288655-025B-44FE-B7E2-DA626DB38323}" type="pres">
      <dgm:prSet presAssocID="{F0C286DC-90FB-46C1-8B4A-6232C1939868}" presName="linear" presStyleCnt="0">
        <dgm:presLayoutVars>
          <dgm:animLvl val="lvl"/>
          <dgm:resizeHandles val="exact"/>
        </dgm:presLayoutVars>
      </dgm:prSet>
      <dgm:spPr/>
    </dgm:pt>
    <dgm:pt modelId="{8AE2080A-FDB3-433D-A757-0BEC1E4439C8}" type="pres">
      <dgm:prSet presAssocID="{84B0BED3-6160-42CD-B9E6-80352DFB9E98}" presName="parentText" presStyleLbl="node1" presStyleIdx="0" presStyleCnt="1" custScaleY="64241">
        <dgm:presLayoutVars>
          <dgm:chMax val="0"/>
          <dgm:bulletEnabled val="1"/>
        </dgm:presLayoutVars>
      </dgm:prSet>
      <dgm:spPr/>
    </dgm:pt>
    <dgm:pt modelId="{685AD1B2-246D-4BBB-976D-BEA80EEA9323}" type="pres">
      <dgm:prSet presAssocID="{84B0BED3-6160-42CD-B9E6-80352DFB9E98}" presName="childText" presStyleLbl="revTx" presStyleIdx="0" presStyleCnt="1">
        <dgm:presLayoutVars>
          <dgm:bulletEnabled val="1"/>
        </dgm:presLayoutVars>
      </dgm:prSet>
      <dgm:spPr/>
    </dgm:pt>
  </dgm:ptLst>
  <dgm:cxnLst>
    <dgm:cxn modelId="{EEB6810B-5CB8-4045-A737-8B09150C557D}" type="presOf" srcId="{84B0BED3-6160-42CD-B9E6-80352DFB9E98}" destId="{8AE2080A-FDB3-433D-A757-0BEC1E4439C8}" srcOrd="0" destOrd="0" presId="urn:microsoft.com/office/officeart/2005/8/layout/vList2"/>
    <dgm:cxn modelId="{11484637-9E2F-41B8-B774-76B31334CB2F}" type="presOf" srcId="{F0C286DC-90FB-46C1-8B4A-6232C1939868}" destId="{9B288655-025B-44FE-B7E2-DA626DB38323}" srcOrd="0" destOrd="0" presId="urn:microsoft.com/office/officeart/2005/8/layout/vList2"/>
    <dgm:cxn modelId="{7D5A705F-933E-4CF8-B818-0D957B19A580}" type="presOf" srcId="{C9228806-1058-41C3-BE95-E705E4EB340B}" destId="{685AD1B2-246D-4BBB-976D-BEA80EEA9323}" srcOrd="0" destOrd="0" presId="urn:microsoft.com/office/officeart/2005/8/layout/vList2"/>
    <dgm:cxn modelId="{85A844B4-31CE-49FE-9F6D-70C0832B775B}" srcId="{84B0BED3-6160-42CD-B9E6-80352DFB9E98}" destId="{C9228806-1058-41C3-BE95-E705E4EB340B}" srcOrd="0" destOrd="0" parTransId="{0E128128-FBC4-4F50-A448-20929988A570}" sibTransId="{351AACCF-3DE4-4D40-8D60-092014C94ED5}"/>
    <dgm:cxn modelId="{2D04FEB4-C86E-4910-87F1-84B878BC9BAE}" srcId="{F0C286DC-90FB-46C1-8B4A-6232C1939868}" destId="{84B0BED3-6160-42CD-B9E6-80352DFB9E98}" srcOrd="0" destOrd="0" parTransId="{A05E1737-3356-4638-97F8-6154196C0656}" sibTransId="{A51B667B-332B-4F25-B6E3-188C14632200}"/>
    <dgm:cxn modelId="{EFD2DA97-5891-4D81-B22B-283034F457EE}" type="presParOf" srcId="{9B288655-025B-44FE-B7E2-DA626DB38323}" destId="{8AE2080A-FDB3-433D-A757-0BEC1E4439C8}" srcOrd="0" destOrd="0" presId="urn:microsoft.com/office/officeart/2005/8/layout/vList2"/>
    <dgm:cxn modelId="{8D87D130-7EBA-4180-A8D3-F6EA143CA9C2}" type="presParOf" srcId="{9B288655-025B-44FE-B7E2-DA626DB38323}" destId="{685AD1B2-246D-4BBB-976D-BEA80EEA9323}" srcOrd="1" destOrd="0" presId="urn:microsoft.com/office/officeart/2005/8/layout/vList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F0C286DC-90FB-46C1-8B4A-6232C1939868}" type="doc">
      <dgm:prSet loTypeId="urn:microsoft.com/office/officeart/2005/8/layout/vList2" loCatId="list" qsTypeId="urn:microsoft.com/office/officeart/2005/8/quickstyle/simple1" qsCatId="simple" csTypeId="urn:microsoft.com/office/officeart/2005/8/colors/accent2_3" csCatId="accent2" phldr="1"/>
      <dgm:spPr/>
      <dgm:t>
        <a:bodyPr/>
        <a:lstStyle/>
        <a:p>
          <a:endParaRPr lang="es-ES"/>
        </a:p>
      </dgm:t>
    </dgm:pt>
    <dgm:pt modelId="{84B0BED3-6160-42CD-B9E6-80352DFB9E98}">
      <dgm:prSet phldrT="[Text]" custT="1"/>
      <dgm:spPr>
        <a:scene3d>
          <a:camera prst="orthographicFront"/>
          <a:lightRig rig="threePt" dir="t"/>
        </a:scene3d>
        <a:sp3d>
          <a:bevelT prst="angle"/>
        </a:sp3d>
      </dgm:spPr>
      <dgm:t>
        <a:bodyPr/>
        <a:lstStyle/>
        <a:p>
          <a:r>
            <a:rPr lang="en-GB" sz="3000" dirty="0"/>
            <a:t>Detecting Data Skew </a:t>
          </a:r>
          <a:endParaRPr lang="es-ES" sz="3000" dirty="0"/>
        </a:p>
      </dgm:t>
    </dgm:pt>
    <dgm:pt modelId="{A05E1737-3356-4638-97F8-6154196C0656}" type="parTrans" cxnId="{2D04FEB4-C86E-4910-87F1-84B878BC9BAE}">
      <dgm:prSet/>
      <dgm:spPr/>
      <dgm:t>
        <a:bodyPr/>
        <a:lstStyle/>
        <a:p>
          <a:endParaRPr lang="es-ES" sz="2400"/>
        </a:p>
      </dgm:t>
    </dgm:pt>
    <dgm:pt modelId="{A51B667B-332B-4F25-B6E3-188C14632200}" type="sibTrans" cxnId="{2D04FEB4-C86E-4910-87F1-84B878BC9BAE}">
      <dgm:prSet/>
      <dgm:spPr/>
      <dgm:t>
        <a:bodyPr/>
        <a:lstStyle/>
        <a:p>
          <a:endParaRPr lang="es-ES" sz="2400"/>
        </a:p>
      </dgm:t>
    </dgm:pt>
    <dgm:pt modelId="{4F04E8A0-9DA4-43EB-B8F4-53B63BCFD123}">
      <dgm:prSet custT="1"/>
      <dgm:spPr/>
      <dgm:t>
        <a:bodyPr/>
        <a:lstStyle/>
        <a:p>
          <a:pPr marL="228600" lvl="1" indent="-228600" algn="l" defTabSz="1022350">
            <a:lnSpc>
              <a:spcPct val="90000"/>
            </a:lnSpc>
            <a:spcBef>
              <a:spcPct val="0"/>
            </a:spcBef>
            <a:spcAft>
              <a:spcPct val="20000"/>
            </a:spcAft>
            <a:buChar char="•"/>
          </a:pPr>
          <a:r>
            <a:rPr lang="en-GB" sz="2300" kern="1200" dirty="0">
              <a:solidFill>
                <a:srgbClr val="000000">
                  <a:hueOff val="0"/>
                  <a:satOff val="0"/>
                  <a:lumOff val="0"/>
                  <a:alphaOff val="0"/>
                </a:srgbClr>
              </a:solidFill>
              <a:latin typeface="Segoe UI" panose="020B0502040204020203" pitchFamily="34" charset="0"/>
              <a:ea typeface="+mn-ea"/>
              <a:cs typeface="Segoe UI" panose="020B0502040204020203" pitchFamily="34" charset="0"/>
            </a:rPr>
            <a:t>Identify tables with more that 10% data skew</a:t>
          </a:r>
        </a:p>
      </dgm:t>
    </dgm:pt>
    <dgm:pt modelId="{099D2E97-1259-4349-A8D2-7B0DA9D6D396}" type="parTrans" cxnId="{3C361A26-18C9-4C1A-ACAD-AA639F454CDD}">
      <dgm:prSet/>
      <dgm:spPr/>
      <dgm:t>
        <a:bodyPr/>
        <a:lstStyle/>
        <a:p>
          <a:endParaRPr lang="en-US" sz="2400"/>
        </a:p>
      </dgm:t>
    </dgm:pt>
    <dgm:pt modelId="{6F93EC57-86F0-47C7-BD63-C456F2AD8F76}" type="sibTrans" cxnId="{3C361A26-18C9-4C1A-ACAD-AA639F454CDD}">
      <dgm:prSet/>
      <dgm:spPr/>
      <dgm:t>
        <a:bodyPr/>
        <a:lstStyle/>
        <a:p>
          <a:endParaRPr lang="en-US" sz="2400"/>
        </a:p>
      </dgm:t>
    </dgm:pt>
    <dgm:pt modelId="{A8383934-9FD4-4FD2-8D1A-49C366DFFDA7}">
      <dgm:prSet custT="1"/>
      <dgm:spPr/>
      <dgm:t>
        <a:bodyPr/>
        <a:lstStyle/>
        <a:p>
          <a:pPr marL="228600" lvl="1" indent="-228600" algn="l" defTabSz="1022350">
            <a:lnSpc>
              <a:spcPct val="90000"/>
            </a:lnSpc>
            <a:spcBef>
              <a:spcPct val="0"/>
            </a:spcBef>
            <a:spcAft>
              <a:spcPct val="20000"/>
            </a:spcAft>
            <a:buChar char="•"/>
          </a:pPr>
          <a:r>
            <a:rPr lang="en-GB" sz="2300" kern="1200" dirty="0">
              <a:solidFill>
                <a:schemeClr val="tx1"/>
              </a:solidFill>
              <a:latin typeface="Segoe UI" panose="020B0502040204020203" pitchFamily="34" charset="0"/>
              <a:ea typeface="+mn-ea"/>
              <a:cs typeface="Segoe UI" panose="020B0502040204020203" pitchFamily="34" charset="0"/>
            </a:rPr>
            <a:t>Create the vTableSizes view (available on docs) and run the code below</a:t>
          </a:r>
        </a:p>
      </dgm:t>
    </dgm:pt>
    <dgm:pt modelId="{EAF777AB-6875-4562-BFED-149AC73C260B}" type="parTrans" cxnId="{1BC36745-A9DD-41A6-A739-001DAC941FF7}">
      <dgm:prSet/>
      <dgm:spPr/>
      <dgm:t>
        <a:bodyPr/>
        <a:lstStyle/>
        <a:p>
          <a:endParaRPr lang="en-US" sz="2400"/>
        </a:p>
      </dgm:t>
    </dgm:pt>
    <dgm:pt modelId="{A3794213-7113-41D0-8111-C66FAAA34313}" type="sibTrans" cxnId="{1BC36745-A9DD-41A6-A739-001DAC941FF7}">
      <dgm:prSet/>
      <dgm:spPr/>
      <dgm:t>
        <a:bodyPr/>
        <a:lstStyle/>
        <a:p>
          <a:endParaRPr lang="en-US" sz="2400"/>
        </a:p>
      </dgm:t>
    </dgm:pt>
    <dgm:pt modelId="{9B288655-025B-44FE-B7E2-DA626DB38323}" type="pres">
      <dgm:prSet presAssocID="{F0C286DC-90FB-46C1-8B4A-6232C1939868}" presName="linear" presStyleCnt="0">
        <dgm:presLayoutVars>
          <dgm:animLvl val="lvl"/>
          <dgm:resizeHandles val="exact"/>
        </dgm:presLayoutVars>
      </dgm:prSet>
      <dgm:spPr/>
    </dgm:pt>
    <dgm:pt modelId="{8AE2080A-FDB3-433D-A757-0BEC1E4439C8}" type="pres">
      <dgm:prSet presAssocID="{84B0BED3-6160-42CD-B9E6-80352DFB9E98}" presName="parentText" presStyleLbl="node1" presStyleIdx="0" presStyleCnt="1" custScaleY="64241">
        <dgm:presLayoutVars>
          <dgm:chMax val="0"/>
          <dgm:bulletEnabled val="1"/>
        </dgm:presLayoutVars>
      </dgm:prSet>
      <dgm:spPr/>
    </dgm:pt>
    <dgm:pt modelId="{685AD1B2-246D-4BBB-976D-BEA80EEA9323}" type="pres">
      <dgm:prSet presAssocID="{84B0BED3-6160-42CD-B9E6-80352DFB9E98}" presName="childText" presStyleLbl="revTx" presStyleIdx="0" presStyleCnt="1">
        <dgm:presLayoutVars>
          <dgm:bulletEnabled val="1"/>
        </dgm:presLayoutVars>
      </dgm:prSet>
      <dgm:spPr/>
    </dgm:pt>
  </dgm:ptLst>
  <dgm:cxnLst>
    <dgm:cxn modelId="{EEB6810B-5CB8-4045-A737-8B09150C557D}" type="presOf" srcId="{84B0BED3-6160-42CD-B9E6-80352DFB9E98}" destId="{8AE2080A-FDB3-433D-A757-0BEC1E4439C8}" srcOrd="0" destOrd="0" presId="urn:microsoft.com/office/officeart/2005/8/layout/vList2"/>
    <dgm:cxn modelId="{3C361A26-18C9-4C1A-ACAD-AA639F454CDD}" srcId="{84B0BED3-6160-42CD-B9E6-80352DFB9E98}" destId="{4F04E8A0-9DA4-43EB-B8F4-53B63BCFD123}" srcOrd="0" destOrd="0" parTransId="{099D2E97-1259-4349-A8D2-7B0DA9D6D396}" sibTransId="{6F93EC57-86F0-47C7-BD63-C456F2AD8F76}"/>
    <dgm:cxn modelId="{11484637-9E2F-41B8-B774-76B31334CB2F}" type="presOf" srcId="{F0C286DC-90FB-46C1-8B4A-6232C1939868}" destId="{9B288655-025B-44FE-B7E2-DA626DB38323}" srcOrd="0" destOrd="0" presId="urn:microsoft.com/office/officeart/2005/8/layout/vList2"/>
    <dgm:cxn modelId="{1BC36745-A9DD-41A6-A739-001DAC941FF7}" srcId="{84B0BED3-6160-42CD-B9E6-80352DFB9E98}" destId="{A8383934-9FD4-4FD2-8D1A-49C366DFFDA7}" srcOrd="1" destOrd="0" parTransId="{EAF777AB-6875-4562-BFED-149AC73C260B}" sibTransId="{A3794213-7113-41D0-8111-C66FAAA34313}"/>
    <dgm:cxn modelId="{36C1F78A-2202-46A2-ACC5-6FF3F5C7EADB}" type="presOf" srcId="{4F04E8A0-9DA4-43EB-B8F4-53B63BCFD123}" destId="{685AD1B2-246D-4BBB-976D-BEA80EEA9323}" srcOrd="0" destOrd="0" presId="urn:microsoft.com/office/officeart/2005/8/layout/vList2"/>
    <dgm:cxn modelId="{B6D39E92-6153-4230-A8D5-EAF2814FEAE6}" type="presOf" srcId="{A8383934-9FD4-4FD2-8D1A-49C366DFFDA7}" destId="{685AD1B2-246D-4BBB-976D-BEA80EEA9323}" srcOrd="0" destOrd="1" presId="urn:microsoft.com/office/officeart/2005/8/layout/vList2"/>
    <dgm:cxn modelId="{2D04FEB4-C86E-4910-87F1-84B878BC9BAE}" srcId="{F0C286DC-90FB-46C1-8B4A-6232C1939868}" destId="{84B0BED3-6160-42CD-B9E6-80352DFB9E98}" srcOrd="0" destOrd="0" parTransId="{A05E1737-3356-4638-97F8-6154196C0656}" sibTransId="{A51B667B-332B-4F25-B6E3-188C14632200}"/>
    <dgm:cxn modelId="{EFD2DA97-5891-4D81-B22B-283034F457EE}" type="presParOf" srcId="{9B288655-025B-44FE-B7E2-DA626DB38323}" destId="{8AE2080A-FDB3-433D-A757-0BEC1E4439C8}" srcOrd="0" destOrd="0" presId="urn:microsoft.com/office/officeart/2005/8/layout/vList2"/>
    <dgm:cxn modelId="{8D87D130-7EBA-4180-A8D3-F6EA143CA9C2}" type="presParOf" srcId="{9B288655-025B-44FE-B7E2-DA626DB38323}" destId="{685AD1B2-246D-4BBB-976D-BEA80EEA9323}" srcOrd="1"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72417B0B-3142-48C1-AF91-01C84745D618}" type="doc">
      <dgm:prSet loTypeId="urn:microsoft.com/office/officeart/2005/8/layout/vList2" loCatId="list" qsTypeId="urn:microsoft.com/office/officeart/2005/8/quickstyle/simple1" qsCatId="simple" csTypeId="urn:microsoft.com/office/officeart/2005/8/colors/accent2_3" csCatId="accent2" phldr="1"/>
      <dgm:spPr/>
      <dgm:t>
        <a:bodyPr/>
        <a:lstStyle/>
        <a:p>
          <a:endParaRPr lang="es-ES"/>
        </a:p>
      </dgm:t>
    </dgm:pt>
    <dgm:pt modelId="{D47B4DC4-5C9A-4041-BBB5-84113D61E278}">
      <dgm:prSet phldrT="[Text]" custT="1"/>
      <dgm:spPr>
        <a:effectLst>
          <a:glow rad="139700">
            <a:schemeClr val="accent2">
              <a:satMod val="175000"/>
              <a:alpha val="40000"/>
            </a:schemeClr>
          </a:glow>
        </a:effectLst>
        <a:scene3d>
          <a:camera prst="orthographicFront"/>
          <a:lightRig rig="threePt" dir="t"/>
        </a:scene3d>
        <a:sp3d>
          <a:bevelT prst="angle"/>
        </a:sp3d>
      </dgm:spPr>
      <dgm:t>
        <a:bodyPr/>
        <a:lstStyle/>
        <a:p>
          <a:pPr>
            <a:buNone/>
          </a:pPr>
          <a:r>
            <a:rPr lang="en-GB" sz="3200" dirty="0"/>
            <a:t>Hash Key Cardinality: Multiply 60 distributions times 10</a:t>
          </a:r>
          <a:endParaRPr lang="es-ES" sz="3200" dirty="0"/>
        </a:p>
      </dgm:t>
    </dgm:pt>
    <dgm:pt modelId="{70102601-00D1-4294-9CF1-B4E99242C85B}" type="parTrans" cxnId="{95A6DD32-C672-4DA7-91E3-02DF0EE2635A}">
      <dgm:prSet/>
      <dgm:spPr/>
      <dgm:t>
        <a:bodyPr/>
        <a:lstStyle/>
        <a:p>
          <a:endParaRPr lang="es-ES"/>
        </a:p>
      </dgm:t>
    </dgm:pt>
    <dgm:pt modelId="{FB8123C4-8D4F-46B0-87E5-CD5CD833B00F}" type="sibTrans" cxnId="{95A6DD32-C672-4DA7-91E3-02DF0EE2635A}">
      <dgm:prSet/>
      <dgm:spPr/>
      <dgm:t>
        <a:bodyPr/>
        <a:lstStyle/>
        <a:p>
          <a:endParaRPr lang="es-ES"/>
        </a:p>
      </dgm:t>
    </dgm:pt>
    <dgm:pt modelId="{35D2C9FA-A4C2-4762-A649-C9B18CB49BF7}">
      <dgm:prSet custT="1"/>
      <dgm:spPr>
        <a:effectLst>
          <a:glow rad="139700">
            <a:schemeClr val="accent2">
              <a:satMod val="175000"/>
              <a:alpha val="40000"/>
            </a:schemeClr>
          </a:glow>
        </a:effectLst>
        <a:scene3d>
          <a:camera prst="orthographicFront"/>
          <a:lightRig rig="threePt" dir="t"/>
        </a:scene3d>
        <a:sp3d>
          <a:bevelT prst="angle"/>
        </a:sp3d>
      </dgm:spPr>
      <dgm:t>
        <a:bodyPr/>
        <a:lstStyle/>
        <a:p>
          <a:r>
            <a:rPr lang="en-GB" sz="3200" dirty="0"/>
            <a:t>A column with 600+ distinct values will help ensure an even distribution and help ensure optimal performance</a:t>
          </a:r>
        </a:p>
      </dgm:t>
    </dgm:pt>
    <dgm:pt modelId="{0CB38791-7BDC-4C8B-A98D-5619BA9C3204}" type="parTrans" cxnId="{450DDB96-4A01-40D8-B1CF-A74777CE57E0}">
      <dgm:prSet/>
      <dgm:spPr/>
      <dgm:t>
        <a:bodyPr/>
        <a:lstStyle/>
        <a:p>
          <a:endParaRPr lang="es-ES"/>
        </a:p>
      </dgm:t>
    </dgm:pt>
    <dgm:pt modelId="{84A0727B-B800-4798-ACDB-23DD4061FBB0}" type="sibTrans" cxnId="{450DDB96-4A01-40D8-B1CF-A74777CE57E0}">
      <dgm:prSet/>
      <dgm:spPr/>
      <dgm:t>
        <a:bodyPr/>
        <a:lstStyle/>
        <a:p>
          <a:endParaRPr lang="es-ES"/>
        </a:p>
      </dgm:t>
    </dgm:pt>
    <dgm:pt modelId="{BED62E96-5B0D-4EDD-8C6B-3428C348404A}">
      <dgm:prSet custT="1"/>
      <dgm:spPr/>
      <dgm:t>
        <a:bodyPr/>
        <a:lstStyle/>
        <a:p>
          <a:r>
            <a:rPr lang="en-GB" sz="2800" dirty="0"/>
            <a:t>60 x 10 = 600 distinct values, minimum</a:t>
          </a:r>
        </a:p>
      </dgm:t>
    </dgm:pt>
    <dgm:pt modelId="{37D16CEB-9BFC-4C29-A267-07E06808E4E9}" type="parTrans" cxnId="{AFC9F391-5E7D-41ED-9EE2-DB98CF2F263F}">
      <dgm:prSet/>
      <dgm:spPr/>
    </dgm:pt>
    <dgm:pt modelId="{6CA1502F-5E47-4137-8FD0-C02BED2DFEC6}" type="sibTrans" cxnId="{AFC9F391-5E7D-41ED-9EE2-DB98CF2F263F}">
      <dgm:prSet/>
      <dgm:spPr/>
    </dgm:pt>
    <dgm:pt modelId="{48608674-31EE-4A3E-B095-0B5597AD2953}" type="pres">
      <dgm:prSet presAssocID="{72417B0B-3142-48C1-AF91-01C84745D618}" presName="linear" presStyleCnt="0">
        <dgm:presLayoutVars>
          <dgm:animLvl val="lvl"/>
          <dgm:resizeHandles val="exact"/>
        </dgm:presLayoutVars>
      </dgm:prSet>
      <dgm:spPr/>
    </dgm:pt>
    <dgm:pt modelId="{41B9C1AF-1EC7-48D2-9D88-174F0F471AD7}" type="pres">
      <dgm:prSet presAssocID="{D47B4DC4-5C9A-4041-BBB5-84113D61E278}" presName="parentText" presStyleLbl="node1" presStyleIdx="0" presStyleCnt="2">
        <dgm:presLayoutVars>
          <dgm:chMax val="0"/>
          <dgm:bulletEnabled val="1"/>
        </dgm:presLayoutVars>
      </dgm:prSet>
      <dgm:spPr/>
    </dgm:pt>
    <dgm:pt modelId="{3E7E0749-3349-4FB9-B67B-177881FADCE2}" type="pres">
      <dgm:prSet presAssocID="{D47B4DC4-5C9A-4041-BBB5-84113D61E278}" presName="childText" presStyleLbl="revTx" presStyleIdx="0" presStyleCnt="1">
        <dgm:presLayoutVars>
          <dgm:bulletEnabled val="1"/>
        </dgm:presLayoutVars>
      </dgm:prSet>
      <dgm:spPr/>
    </dgm:pt>
    <dgm:pt modelId="{611B0449-C729-40D8-A30D-C2A30D4957DD}" type="pres">
      <dgm:prSet presAssocID="{35D2C9FA-A4C2-4762-A649-C9B18CB49BF7}" presName="parentText" presStyleLbl="node1" presStyleIdx="1" presStyleCnt="2">
        <dgm:presLayoutVars>
          <dgm:chMax val="0"/>
          <dgm:bulletEnabled val="1"/>
        </dgm:presLayoutVars>
      </dgm:prSet>
      <dgm:spPr/>
    </dgm:pt>
  </dgm:ptLst>
  <dgm:cxnLst>
    <dgm:cxn modelId="{B58E0301-CF71-40E8-9A7F-E2B2FC4DD92A}" type="presOf" srcId="{D47B4DC4-5C9A-4041-BBB5-84113D61E278}" destId="{41B9C1AF-1EC7-48D2-9D88-174F0F471AD7}" srcOrd="0" destOrd="0" presId="urn:microsoft.com/office/officeart/2005/8/layout/vList2"/>
    <dgm:cxn modelId="{A2B8591A-EB40-4019-83FD-F571446217F3}" type="presOf" srcId="{35D2C9FA-A4C2-4762-A649-C9B18CB49BF7}" destId="{611B0449-C729-40D8-A30D-C2A30D4957DD}" srcOrd="0" destOrd="0" presId="urn:microsoft.com/office/officeart/2005/8/layout/vList2"/>
    <dgm:cxn modelId="{95A6DD32-C672-4DA7-91E3-02DF0EE2635A}" srcId="{72417B0B-3142-48C1-AF91-01C84745D618}" destId="{D47B4DC4-5C9A-4041-BBB5-84113D61E278}" srcOrd="0" destOrd="0" parTransId="{70102601-00D1-4294-9CF1-B4E99242C85B}" sibTransId="{FB8123C4-8D4F-46B0-87E5-CD5CD833B00F}"/>
    <dgm:cxn modelId="{BF43993B-A486-4C4D-95A2-513212D81A59}" type="presOf" srcId="{72417B0B-3142-48C1-AF91-01C84745D618}" destId="{48608674-31EE-4A3E-B095-0B5597AD2953}" srcOrd="0" destOrd="0" presId="urn:microsoft.com/office/officeart/2005/8/layout/vList2"/>
    <dgm:cxn modelId="{AFC9F391-5E7D-41ED-9EE2-DB98CF2F263F}" srcId="{D47B4DC4-5C9A-4041-BBB5-84113D61E278}" destId="{BED62E96-5B0D-4EDD-8C6B-3428C348404A}" srcOrd="0" destOrd="0" parTransId="{37D16CEB-9BFC-4C29-A267-07E06808E4E9}" sibTransId="{6CA1502F-5E47-4137-8FD0-C02BED2DFEC6}"/>
    <dgm:cxn modelId="{450DDB96-4A01-40D8-B1CF-A74777CE57E0}" srcId="{72417B0B-3142-48C1-AF91-01C84745D618}" destId="{35D2C9FA-A4C2-4762-A649-C9B18CB49BF7}" srcOrd="1" destOrd="0" parTransId="{0CB38791-7BDC-4C8B-A98D-5619BA9C3204}" sibTransId="{84A0727B-B800-4798-ACDB-23DD4061FBB0}"/>
    <dgm:cxn modelId="{7354BAB0-46BD-4E95-A5BB-B17C0E701AC9}" type="presOf" srcId="{BED62E96-5B0D-4EDD-8C6B-3428C348404A}" destId="{3E7E0749-3349-4FB9-B67B-177881FADCE2}" srcOrd="0" destOrd="0" presId="urn:microsoft.com/office/officeart/2005/8/layout/vList2"/>
    <dgm:cxn modelId="{A13B7B4D-BCA5-4C97-BCB0-7AEE498978FF}" type="presParOf" srcId="{48608674-31EE-4A3E-B095-0B5597AD2953}" destId="{41B9C1AF-1EC7-48D2-9D88-174F0F471AD7}" srcOrd="0" destOrd="0" presId="urn:microsoft.com/office/officeart/2005/8/layout/vList2"/>
    <dgm:cxn modelId="{DC2E4D66-62F7-4B47-801F-B25D6C19C05B}" type="presParOf" srcId="{48608674-31EE-4A3E-B095-0B5597AD2953}" destId="{3E7E0749-3349-4FB9-B67B-177881FADCE2}" srcOrd="1" destOrd="0" presId="urn:microsoft.com/office/officeart/2005/8/layout/vList2"/>
    <dgm:cxn modelId="{C4036300-01AF-4CA2-AB08-980328C82167}" type="presParOf" srcId="{48608674-31EE-4A3E-B095-0B5597AD2953}" destId="{611B0449-C729-40D8-A30D-C2A30D4957DD}" srcOrd="2"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F3575CF2-DE4B-40D3-86B2-96DC709FBEAF}" type="doc">
      <dgm:prSet loTypeId="urn:microsoft.com/office/officeart/2005/8/layout/list1" loCatId="list" qsTypeId="urn:microsoft.com/office/officeart/2005/8/quickstyle/simple1" qsCatId="simple" csTypeId="urn:microsoft.com/office/officeart/2005/8/colors/accent0_3" csCatId="mainScheme" phldr="1"/>
      <dgm:spPr/>
      <dgm:t>
        <a:bodyPr/>
        <a:lstStyle/>
        <a:p>
          <a:endParaRPr lang="en-US"/>
        </a:p>
      </dgm:t>
    </dgm:pt>
    <dgm:pt modelId="{D9131076-907D-4907-B43A-C5DADC686795}">
      <dgm:prSet custT="1"/>
      <dgm:spPr/>
      <dgm:t>
        <a:bodyPr/>
        <a:lstStyle/>
        <a:p>
          <a:r>
            <a:rPr lang="en-GB" sz="2400" dirty="0"/>
            <a:t>Ensure broadly equal data processed across distributions</a:t>
          </a:r>
          <a:endParaRPr lang="en-US" sz="2400" dirty="0"/>
        </a:p>
      </dgm:t>
    </dgm:pt>
    <dgm:pt modelId="{88112A08-8962-4A4F-88EA-3A30050E946A}" type="parTrans" cxnId="{8D17FAB8-A4BF-43CE-80A1-E042987B61F4}">
      <dgm:prSet/>
      <dgm:spPr/>
      <dgm:t>
        <a:bodyPr/>
        <a:lstStyle/>
        <a:p>
          <a:endParaRPr lang="en-US"/>
        </a:p>
      </dgm:t>
    </dgm:pt>
    <dgm:pt modelId="{1214818B-86DF-451E-8236-6F2E8A8409F4}" type="sibTrans" cxnId="{8D17FAB8-A4BF-43CE-80A1-E042987B61F4}">
      <dgm:prSet/>
      <dgm:spPr/>
      <dgm:t>
        <a:bodyPr/>
        <a:lstStyle/>
        <a:p>
          <a:endParaRPr lang="en-US"/>
        </a:p>
      </dgm:t>
    </dgm:pt>
    <dgm:pt modelId="{2DD44079-558A-421F-8654-B65A2A010F33}">
      <dgm:prSet/>
      <dgm:spPr/>
      <dgm:t>
        <a:bodyPr/>
        <a:lstStyle/>
        <a:p>
          <a:r>
            <a:rPr lang="en-GB"/>
            <a:t>Makes use of MPP Architecture</a:t>
          </a:r>
          <a:endParaRPr lang="en-US"/>
        </a:p>
      </dgm:t>
    </dgm:pt>
    <dgm:pt modelId="{8DAD16B5-6859-4F15-B58F-27C9B5549261}" type="parTrans" cxnId="{A51A4C8B-00E3-4438-ACE3-E0A9C4381F0E}">
      <dgm:prSet/>
      <dgm:spPr/>
      <dgm:t>
        <a:bodyPr/>
        <a:lstStyle/>
        <a:p>
          <a:endParaRPr lang="en-US"/>
        </a:p>
      </dgm:t>
    </dgm:pt>
    <dgm:pt modelId="{BB92902F-3C87-4F2D-8E29-40E0DB6041B5}" type="sibTrans" cxnId="{A51A4C8B-00E3-4438-ACE3-E0A9C4381F0E}">
      <dgm:prSet/>
      <dgm:spPr/>
      <dgm:t>
        <a:bodyPr/>
        <a:lstStyle/>
        <a:p>
          <a:endParaRPr lang="en-US"/>
        </a:p>
      </dgm:t>
    </dgm:pt>
    <dgm:pt modelId="{221905D4-0BDE-42AB-81A0-4127DEF648A7}">
      <dgm:prSet custT="1"/>
      <dgm:spPr/>
      <dgm:t>
        <a:bodyPr/>
        <a:lstStyle/>
        <a:p>
          <a:r>
            <a:rPr lang="en-GB" sz="2400" dirty="0"/>
            <a:t>Can be closely tied to Skew</a:t>
          </a:r>
          <a:endParaRPr lang="en-US" sz="2400" dirty="0"/>
        </a:p>
      </dgm:t>
    </dgm:pt>
    <dgm:pt modelId="{01F6D0BD-FA87-4160-9D5F-5D3082EF7BA8}" type="parTrans" cxnId="{2837387E-0333-4D8C-A2DD-552FA06922FD}">
      <dgm:prSet/>
      <dgm:spPr/>
      <dgm:t>
        <a:bodyPr/>
        <a:lstStyle/>
        <a:p>
          <a:endParaRPr lang="en-US"/>
        </a:p>
      </dgm:t>
    </dgm:pt>
    <dgm:pt modelId="{A95DDB1B-C4F7-4D9E-8472-52D3CDCE1D03}" type="sibTrans" cxnId="{2837387E-0333-4D8C-A2DD-552FA06922FD}">
      <dgm:prSet/>
      <dgm:spPr/>
      <dgm:t>
        <a:bodyPr/>
        <a:lstStyle/>
        <a:p>
          <a:endParaRPr lang="en-US"/>
        </a:p>
      </dgm:t>
    </dgm:pt>
    <dgm:pt modelId="{A643F284-5C4C-4D06-8209-14F94F3C0660}">
      <dgm:prSet/>
      <dgm:spPr/>
      <dgm:t>
        <a:bodyPr/>
        <a:lstStyle/>
        <a:p>
          <a:r>
            <a:rPr lang="en-GB"/>
            <a:t>High Skew can imply unbalanced execution</a:t>
          </a:r>
          <a:endParaRPr lang="en-US"/>
        </a:p>
      </dgm:t>
    </dgm:pt>
    <dgm:pt modelId="{5FDA32B0-5FD9-4A66-8068-25BC0815E0CD}" type="parTrans" cxnId="{E3CF159B-3F96-4541-8180-D77E9C7BB558}">
      <dgm:prSet/>
      <dgm:spPr/>
      <dgm:t>
        <a:bodyPr/>
        <a:lstStyle/>
        <a:p>
          <a:endParaRPr lang="en-US"/>
        </a:p>
      </dgm:t>
    </dgm:pt>
    <dgm:pt modelId="{5CC86501-D53A-48BA-B11D-8B7FB97268F8}" type="sibTrans" cxnId="{E3CF159B-3F96-4541-8180-D77E9C7BB558}">
      <dgm:prSet/>
      <dgm:spPr/>
      <dgm:t>
        <a:bodyPr/>
        <a:lstStyle/>
        <a:p>
          <a:endParaRPr lang="en-US"/>
        </a:p>
      </dgm:t>
    </dgm:pt>
    <dgm:pt modelId="{EF6855B2-DCA8-41C4-BF37-E82A30F1949C}">
      <dgm:prSet/>
      <dgm:spPr/>
      <dgm:t>
        <a:bodyPr/>
        <a:lstStyle/>
        <a:p>
          <a:r>
            <a:rPr lang="en-GB"/>
            <a:t>High Skew with balanced execution can be a result of NULL / Default values in HASH column</a:t>
          </a:r>
          <a:endParaRPr lang="en-US"/>
        </a:p>
      </dgm:t>
    </dgm:pt>
    <dgm:pt modelId="{20CC148D-B4FD-4559-BBF1-CBEF6FD58446}" type="parTrans" cxnId="{43180E8F-03E3-4C45-90FB-6B85DB1A52DB}">
      <dgm:prSet/>
      <dgm:spPr/>
      <dgm:t>
        <a:bodyPr/>
        <a:lstStyle/>
        <a:p>
          <a:endParaRPr lang="en-US"/>
        </a:p>
      </dgm:t>
    </dgm:pt>
    <dgm:pt modelId="{0CBF070A-2CC1-42BC-8AC7-6833AFF55DCD}" type="sibTrans" cxnId="{43180E8F-03E3-4C45-90FB-6B85DB1A52DB}">
      <dgm:prSet/>
      <dgm:spPr/>
      <dgm:t>
        <a:bodyPr/>
        <a:lstStyle/>
        <a:p>
          <a:endParaRPr lang="en-US"/>
        </a:p>
      </dgm:t>
    </dgm:pt>
    <dgm:pt modelId="{3F54CD3F-0713-4923-AD9D-812F530F9E56}">
      <dgm:prSet custT="1"/>
      <dgm:spPr/>
      <dgm:t>
        <a:bodyPr/>
        <a:lstStyle/>
        <a:p>
          <a:r>
            <a:rPr lang="en-GB" sz="2400" dirty="0"/>
            <a:t>WHERE on HASH Key is likely to cause unbalanced execution</a:t>
          </a:r>
          <a:endParaRPr lang="en-US" sz="2400" dirty="0"/>
        </a:p>
      </dgm:t>
    </dgm:pt>
    <dgm:pt modelId="{F472DF49-C092-4199-B2E4-6144D80656B6}" type="parTrans" cxnId="{233A13B7-6C48-4BFC-85A8-68BC82887A9B}">
      <dgm:prSet/>
      <dgm:spPr/>
      <dgm:t>
        <a:bodyPr/>
        <a:lstStyle/>
        <a:p>
          <a:endParaRPr lang="en-US"/>
        </a:p>
      </dgm:t>
    </dgm:pt>
    <dgm:pt modelId="{B3364A1E-CBC1-4D48-A529-8018C3F7641B}" type="sibTrans" cxnId="{233A13B7-6C48-4BFC-85A8-68BC82887A9B}">
      <dgm:prSet/>
      <dgm:spPr/>
      <dgm:t>
        <a:bodyPr/>
        <a:lstStyle/>
        <a:p>
          <a:endParaRPr lang="en-US"/>
        </a:p>
      </dgm:t>
    </dgm:pt>
    <dgm:pt modelId="{08D217F6-6734-4DBC-A866-83A44BDF814C}">
      <dgm:prSet/>
      <dgm:spPr/>
      <dgm:t>
        <a:bodyPr/>
        <a:lstStyle/>
        <a:p>
          <a:r>
            <a:rPr lang="en-GB"/>
            <a:t>Data is returned from single or limited distributions</a:t>
          </a:r>
          <a:endParaRPr lang="en-US"/>
        </a:p>
      </dgm:t>
    </dgm:pt>
    <dgm:pt modelId="{EC18B3A2-61A4-4E66-97A8-AFEB1ECDE999}" type="parTrans" cxnId="{6D70066D-AAB9-4B22-9408-B878A37ECD19}">
      <dgm:prSet/>
      <dgm:spPr/>
      <dgm:t>
        <a:bodyPr/>
        <a:lstStyle/>
        <a:p>
          <a:endParaRPr lang="en-US"/>
        </a:p>
      </dgm:t>
    </dgm:pt>
    <dgm:pt modelId="{64FC1B04-BE9A-4B53-A659-89E805A29753}" type="sibTrans" cxnId="{6D70066D-AAB9-4B22-9408-B878A37ECD19}">
      <dgm:prSet/>
      <dgm:spPr/>
      <dgm:t>
        <a:bodyPr/>
        <a:lstStyle/>
        <a:p>
          <a:endParaRPr lang="en-US"/>
        </a:p>
      </dgm:t>
    </dgm:pt>
    <dgm:pt modelId="{BAE5137B-4A75-449B-B324-D9A53D850F17}">
      <dgm:prSet custT="1"/>
      <dgm:spPr/>
      <dgm:t>
        <a:bodyPr/>
        <a:lstStyle/>
        <a:p>
          <a:r>
            <a:rPr lang="en-GB" sz="2400" dirty="0"/>
            <a:t>SKEW can be re-introduced by Data Movement at execution time</a:t>
          </a:r>
          <a:endParaRPr lang="en-US" sz="2400" dirty="0"/>
        </a:p>
      </dgm:t>
    </dgm:pt>
    <dgm:pt modelId="{EE415B8F-11D6-490C-BBCC-2E4B5E76DA7D}" type="parTrans" cxnId="{D971CE95-9AA4-4E79-99DF-32D3C5CA24AF}">
      <dgm:prSet/>
      <dgm:spPr/>
      <dgm:t>
        <a:bodyPr/>
        <a:lstStyle/>
        <a:p>
          <a:endParaRPr lang="en-US"/>
        </a:p>
      </dgm:t>
    </dgm:pt>
    <dgm:pt modelId="{0C86A72F-9D0E-4E45-B91D-48EACF16EBB0}" type="sibTrans" cxnId="{D971CE95-9AA4-4E79-99DF-32D3C5CA24AF}">
      <dgm:prSet/>
      <dgm:spPr/>
      <dgm:t>
        <a:bodyPr/>
        <a:lstStyle/>
        <a:p>
          <a:endParaRPr lang="en-US"/>
        </a:p>
      </dgm:t>
    </dgm:pt>
    <dgm:pt modelId="{55EC6961-B836-4422-AA70-C8A6D7DE5B68}">
      <dgm:prSet/>
      <dgm:spPr/>
      <dgm:t>
        <a:bodyPr/>
        <a:lstStyle/>
        <a:p>
          <a:r>
            <a:rPr lang="en-GB"/>
            <a:t>Potentially causing unbalanced execution</a:t>
          </a:r>
          <a:endParaRPr lang="en-US"/>
        </a:p>
      </dgm:t>
    </dgm:pt>
    <dgm:pt modelId="{555871CC-1BB7-4827-85BD-DFF93A9250F0}" type="parTrans" cxnId="{A69659E6-589A-49BC-86A1-48C476368CA2}">
      <dgm:prSet/>
      <dgm:spPr/>
      <dgm:t>
        <a:bodyPr/>
        <a:lstStyle/>
        <a:p>
          <a:endParaRPr lang="en-US"/>
        </a:p>
      </dgm:t>
    </dgm:pt>
    <dgm:pt modelId="{7A065D94-2E78-4D18-9F52-CA9BAA9E8CBF}" type="sibTrans" cxnId="{A69659E6-589A-49BC-86A1-48C476368CA2}">
      <dgm:prSet/>
      <dgm:spPr/>
      <dgm:t>
        <a:bodyPr/>
        <a:lstStyle/>
        <a:p>
          <a:endParaRPr lang="en-US"/>
        </a:p>
      </dgm:t>
    </dgm:pt>
    <dgm:pt modelId="{14CB1467-12F1-48AE-955D-90690D177167}">
      <dgm:prSet/>
      <dgm:spPr/>
      <dgm:t>
        <a:bodyPr/>
        <a:lstStyle/>
        <a:p>
          <a:r>
            <a:rPr lang="en-GB"/>
            <a:t>Check DMVs for rowcounts from each distribution on each step to investigate</a:t>
          </a:r>
          <a:endParaRPr lang="en-US"/>
        </a:p>
      </dgm:t>
    </dgm:pt>
    <dgm:pt modelId="{A3418603-212D-44F8-A49E-E93171B5DA66}" type="parTrans" cxnId="{ED5C3770-9B97-4D1B-82D4-085124F341AF}">
      <dgm:prSet/>
      <dgm:spPr/>
      <dgm:t>
        <a:bodyPr/>
        <a:lstStyle/>
        <a:p>
          <a:endParaRPr lang="en-US"/>
        </a:p>
      </dgm:t>
    </dgm:pt>
    <dgm:pt modelId="{1083CEBD-F8BF-4121-B841-64C66CB4E1DE}" type="sibTrans" cxnId="{ED5C3770-9B97-4D1B-82D4-085124F341AF}">
      <dgm:prSet/>
      <dgm:spPr/>
      <dgm:t>
        <a:bodyPr/>
        <a:lstStyle/>
        <a:p>
          <a:endParaRPr lang="en-US"/>
        </a:p>
      </dgm:t>
    </dgm:pt>
    <dgm:pt modelId="{BD43C2B3-33CE-45AC-BA29-A4BABFAB6DF3}" type="pres">
      <dgm:prSet presAssocID="{F3575CF2-DE4B-40D3-86B2-96DC709FBEAF}" presName="linear" presStyleCnt="0">
        <dgm:presLayoutVars>
          <dgm:dir/>
          <dgm:animLvl val="lvl"/>
          <dgm:resizeHandles val="exact"/>
        </dgm:presLayoutVars>
      </dgm:prSet>
      <dgm:spPr/>
    </dgm:pt>
    <dgm:pt modelId="{36FA11FA-DBB3-4B87-97EB-6C71CC5693D3}" type="pres">
      <dgm:prSet presAssocID="{D9131076-907D-4907-B43A-C5DADC686795}" presName="parentLin" presStyleCnt="0"/>
      <dgm:spPr/>
    </dgm:pt>
    <dgm:pt modelId="{3C72F129-5E0D-4D87-A5DE-45EB3EAB1864}" type="pres">
      <dgm:prSet presAssocID="{D9131076-907D-4907-B43A-C5DADC686795}" presName="parentLeftMargin" presStyleLbl="node1" presStyleIdx="0" presStyleCnt="4"/>
      <dgm:spPr/>
    </dgm:pt>
    <dgm:pt modelId="{DF7EDB4A-EBC3-4E52-937B-DE72FE726970}" type="pres">
      <dgm:prSet presAssocID="{D9131076-907D-4907-B43A-C5DADC686795}" presName="parentText" presStyleLbl="node1" presStyleIdx="0" presStyleCnt="4" custScaleX="116296">
        <dgm:presLayoutVars>
          <dgm:chMax val="0"/>
          <dgm:bulletEnabled val="1"/>
        </dgm:presLayoutVars>
      </dgm:prSet>
      <dgm:spPr/>
    </dgm:pt>
    <dgm:pt modelId="{34477535-7287-4FE2-BA69-875D66B667E6}" type="pres">
      <dgm:prSet presAssocID="{D9131076-907D-4907-B43A-C5DADC686795}" presName="negativeSpace" presStyleCnt="0"/>
      <dgm:spPr/>
    </dgm:pt>
    <dgm:pt modelId="{967DF839-9CD8-4677-84E7-7C11BED60A87}" type="pres">
      <dgm:prSet presAssocID="{D9131076-907D-4907-B43A-C5DADC686795}" presName="childText" presStyleLbl="conFgAcc1" presStyleIdx="0" presStyleCnt="4">
        <dgm:presLayoutVars>
          <dgm:bulletEnabled val="1"/>
        </dgm:presLayoutVars>
      </dgm:prSet>
      <dgm:spPr/>
    </dgm:pt>
    <dgm:pt modelId="{4DC804B7-A2FF-4582-B130-9B7140FB30CE}" type="pres">
      <dgm:prSet presAssocID="{1214818B-86DF-451E-8236-6F2E8A8409F4}" presName="spaceBetweenRectangles" presStyleCnt="0"/>
      <dgm:spPr/>
    </dgm:pt>
    <dgm:pt modelId="{9520D49E-3FDD-4C9E-90BC-8C467582A4FE}" type="pres">
      <dgm:prSet presAssocID="{221905D4-0BDE-42AB-81A0-4127DEF648A7}" presName="parentLin" presStyleCnt="0"/>
      <dgm:spPr/>
    </dgm:pt>
    <dgm:pt modelId="{036D10D0-A18F-4468-BBA8-19CA2A1C6644}" type="pres">
      <dgm:prSet presAssocID="{221905D4-0BDE-42AB-81A0-4127DEF648A7}" presName="parentLeftMargin" presStyleLbl="node1" presStyleIdx="0" presStyleCnt="4"/>
      <dgm:spPr/>
    </dgm:pt>
    <dgm:pt modelId="{0E6F3D24-B913-45BF-BD4D-A942002DC0E0}" type="pres">
      <dgm:prSet presAssocID="{221905D4-0BDE-42AB-81A0-4127DEF648A7}" presName="parentText" presStyleLbl="node1" presStyleIdx="1" presStyleCnt="4" custScaleX="116573">
        <dgm:presLayoutVars>
          <dgm:chMax val="0"/>
          <dgm:bulletEnabled val="1"/>
        </dgm:presLayoutVars>
      </dgm:prSet>
      <dgm:spPr/>
    </dgm:pt>
    <dgm:pt modelId="{2AE3F5DA-F6AB-47C2-9177-FBC903D9655D}" type="pres">
      <dgm:prSet presAssocID="{221905D4-0BDE-42AB-81A0-4127DEF648A7}" presName="negativeSpace" presStyleCnt="0"/>
      <dgm:spPr/>
    </dgm:pt>
    <dgm:pt modelId="{81FD64A5-45EF-4460-BC4D-85DDD5C5B851}" type="pres">
      <dgm:prSet presAssocID="{221905D4-0BDE-42AB-81A0-4127DEF648A7}" presName="childText" presStyleLbl="conFgAcc1" presStyleIdx="1" presStyleCnt="4">
        <dgm:presLayoutVars>
          <dgm:bulletEnabled val="1"/>
        </dgm:presLayoutVars>
      </dgm:prSet>
      <dgm:spPr/>
    </dgm:pt>
    <dgm:pt modelId="{B3847206-90AF-4740-9715-ACFD517C5F72}" type="pres">
      <dgm:prSet presAssocID="{A95DDB1B-C4F7-4D9E-8472-52D3CDCE1D03}" presName="spaceBetweenRectangles" presStyleCnt="0"/>
      <dgm:spPr/>
    </dgm:pt>
    <dgm:pt modelId="{1DA56320-A8FF-4CCD-838F-99633B07B6C2}" type="pres">
      <dgm:prSet presAssocID="{3F54CD3F-0713-4923-AD9D-812F530F9E56}" presName="parentLin" presStyleCnt="0"/>
      <dgm:spPr/>
    </dgm:pt>
    <dgm:pt modelId="{7EBB874E-66FE-4AEE-8F62-E20B70E1E1AF}" type="pres">
      <dgm:prSet presAssocID="{3F54CD3F-0713-4923-AD9D-812F530F9E56}" presName="parentLeftMargin" presStyleLbl="node1" presStyleIdx="1" presStyleCnt="4"/>
      <dgm:spPr/>
    </dgm:pt>
    <dgm:pt modelId="{A9003BB0-6861-4059-8744-6D0AE91E64DC}" type="pres">
      <dgm:prSet presAssocID="{3F54CD3F-0713-4923-AD9D-812F530F9E56}" presName="parentText" presStyleLbl="node1" presStyleIdx="2" presStyleCnt="4" custScaleX="117250">
        <dgm:presLayoutVars>
          <dgm:chMax val="0"/>
          <dgm:bulletEnabled val="1"/>
        </dgm:presLayoutVars>
      </dgm:prSet>
      <dgm:spPr/>
    </dgm:pt>
    <dgm:pt modelId="{4E68CA78-105F-4F8D-836C-7D0394A70F38}" type="pres">
      <dgm:prSet presAssocID="{3F54CD3F-0713-4923-AD9D-812F530F9E56}" presName="negativeSpace" presStyleCnt="0"/>
      <dgm:spPr/>
    </dgm:pt>
    <dgm:pt modelId="{E77E21CB-624D-449C-AAF6-3C7BB786DBC2}" type="pres">
      <dgm:prSet presAssocID="{3F54CD3F-0713-4923-AD9D-812F530F9E56}" presName="childText" presStyleLbl="conFgAcc1" presStyleIdx="2" presStyleCnt="4">
        <dgm:presLayoutVars>
          <dgm:bulletEnabled val="1"/>
        </dgm:presLayoutVars>
      </dgm:prSet>
      <dgm:spPr/>
    </dgm:pt>
    <dgm:pt modelId="{34ABA9F8-8324-4DB0-86BF-3F4AA7031BE8}" type="pres">
      <dgm:prSet presAssocID="{B3364A1E-CBC1-4D48-A529-8018C3F7641B}" presName="spaceBetweenRectangles" presStyleCnt="0"/>
      <dgm:spPr/>
    </dgm:pt>
    <dgm:pt modelId="{3ECAB6F5-2DC3-4126-8023-24DE19A80453}" type="pres">
      <dgm:prSet presAssocID="{BAE5137B-4A75-449B-B324-D9A53D850F17}" presName="parentLin" presStyleCnt="0"/>
      <dgm:spPr/>
    </dgm:pt>
    <dgm:pt modelId="{1621042F-6E8A-4F20-A424-00A4EBA975F5}" type="pres">
      <dgm:prSet presAssocID="{BAE5137B-4A75-449B-B324-D9A53D850F17}" presName="parentLeftMargin" presStyleLbl="node1" presStyleIdx="2" presStyleCnt="4"/>
      <dgm:spPr/>
    </dgm:pt>
    <dgm:pt modelId="{A306BC2A-AF6F-4D8C-90EB-6CC48621B427}" type="pres">
      <dgm:prSet presAssocID="{BAE5137B-4A75-449B-B324-D9A53D850F17}" presName="parentText" presStyleLbl="node1" presStyleIdx="3" presStyleCnt="4" custScaleX="116972">
        <dgm:presLayoutVars>
          <dgm:chMax val="0"/>
          <dgm:bulletEnabled val="1"/>
        </dgm:presLayoutVars>
      </dgm:prSet>
      <dgm:spPr/>
    </dgm:pt>
    <dgm:pt modelId="{EA097FAB-2EDC-4BC7-906D-38E0497874BD}" type="pres">
      <dgm:prSet presAssocID="{BAE5137B-4A75-449B-B324-D9A53D850F17}" presName="negativeSpace" presStyleCnt="0"/>
      <dgm:spPr/>
    </dgm:pt>
    <dgm:pt modelId="{89CA404B-0023-479F-848E-C175A02F6797}" type="pres">
      <dgm:prSet presAssocID="{BAE5137B-4A75-449B-B324-D9A53D850F17}" presName="childText" presStyleLbl="conFgAcc1" presStyleIdx="3" presStyleCnt="4">
        <dgm:presLayoutVars>
          <dgm:bulletEnabled val="1"/>
        </dgm:presLayoutVars>
      </dgm:prSet>
      <dgm:spPr/>
    </dgm:pt>
  </dgm:ptLst>
  <dgm:cxnLst>
    <dgm:cxn modelId="{8DC74216-D662-47FF-BF2B-99D1C4FA9126}" type="presOf" srcId="{BAE5137B-4A75-449B-B324-D9A53D850F17}" destId="{1621042F-6E8A-4F20-A424-00A4EBA975F5}" srcOrd="0" destOrd="0" presId="urn:microsoft.com/office/officeart/2005/8/layout/list1"/>
    <dgm:cxn modelId="{EA249B23-9742-4305-A11C-59111592AF1D}" type="presOf" srcId="{55EC6961-B836-4422-AA70-C8A6D7DE5B68}" destId="{89CA404B-0023-479F-848E-C175A02F6797}" srcOrd="0" destOrd="0" presId="urn:microsoft.com/office/officeart/2005/8/layout/list1"/>
    <dgm:cxn modelId="{F901895C-B07F-4E78-8C57-1F33E2656D52}" type="presOf" srcId="{08D217F6-6734-4DBC-A866-83A44BDF814C}" destId="{E77E21CB-624D-449C-AAF6-3C7BB786DBC2}" srcOrd="0" destOrd="0" presId="urn:microsoft.com/office/officeart/2005/8/layout/list1"/>
    <dgm:cxn modelId="{911AAD5D-DFDC-4278-B618-38ADBA1D466B}" type="presOf" srcId="{2DD44079-558A-421F-8654-B65A2A010F33}" destId="{967DF839-9CD8-4677-84E7-7C11BED60A87}" srcOrd="0" destOrd="0" presId="urn:microsoft.com/office/officeart/2005/8/layout/list1"/>
    <dgm:cxn modelId="{CD6A3561-0097-444E-B3F6-565840E6270B}" type="presOf" srcId="{D9131076-907D-4907-B43A-C5DADC686795}" destId="{DF7EDB4A-EBC3-4E52-937B-DE72FE726970}" srcOrd="1" destOrd="0" presId="urn:microsoft.com/office/officeart/2005/8/layout/list1"/>
    <dgm:cxn modelId="{6D70066D-AAB9-4B22-9408-B878A37ECD19}" srcId="{3F54CD3F-0713-4923-AD9D-812F530F9E56}" destId="{08D217F6-6734-4DBC-A866-83A44BDF814C}" srcOrd="0" destOrd="0" parTransId="{EC18B3A2-61A4-4E66-97A8-AFEB1ECDE999}" sibTransId="{64FC1B04-BE9A-4B53-A659-89E805A29753}"/>
    <dgm:cxn modelId="{ED5C3770-9B97-4D1B-82D4-085124F341AF}" srcId="{BAE5137B-4A75-449B-B324-D9A53D850F17}" destId="{14CB1467-12F1-48AE-955D-90690D177167}" srcOrd="1" destOrd="0" parTransId="{A3418603-212D-44F8-A49E-E93171B5DA66}" sibTransId="{1083CEBD-F8BF-4121-B841-64C66CB4E1DE}"/>
    <dgm:cxn modelId="{B02A5C50-4AF8-4675-ADDB-7ED8E88E4B72}" type="presOf" srcId="{BAE5137B-4A75-449B-B324-D9A53D850F17}" destId="{A306BC2A-AF6F-4D8C-90EB-6CC48621B427}" srcOrd="1" destOrd="0" presId="urn:microsoft.com/office/officeart/2005/8/layout/list1"/>
    <dgm:cxn modelId="{36C5DA55-2F05-47D1-B133-2BA05B0FBAA4}" type="presOf" srcId="{3F54CD3F-0713-4923-AD9D-812F530F9E56}" destId="{7EBB874E-66FE-4AEE-8F62-E20B70E1E1AF}" srcOrd="0" destOrd="0" presId="urn:microsoft.com/office/officeart/2005/8/layout/list1"/>
    <dgm:cxn modelId="{80CFB356-4544-489C-A38F-B0F31A8B8E94}" type="presOf" srcId="{221905D4-0BDE-42AB-81A0-4127DEF648A7}" destId="{036D10D0-A18F-4468-BBA8-19CA2A1C6644}" srcOrd="0" destOrd="0" presId="urn:microsoft.com/office/officeart/2005/8/layout/list1"/>
    <dgm:cxn modelId="{48DF227A-72BA-4B04-807A-090818DAA46D}" type="presOf" srcId="{3F54CD3F-0713-4923-AD9D-812F530F9E56}" destId="{A9003BB0-6861-4059-8744-6D0AE91E64DC}" srcOrd="1" destOrd="0" presId="urn:microsoft.com/office/officeart/2005/8/layout/list1"/>
    <dgm:cxn modelId="{2837387E-0333-4D8C-A2DD-552FA06922FD}" srcId="{F3575CF2-DE4B-40D3-86B2-96DC709FBEAF}" destId="{221905D4-0BDE-42AB-81A0-4127DEF648A7}" srcOrd="1" destOrd="0" parTransId="{01F6D0BD-FA87-4160-9D5F-5D3082EF7BA8}" sibTransId="{A95DDB1B-C4F7-4D9E-8472-52D3CDCE1D03}"/>
    <dgm:cxn modelId="{AC3E108B-35A3-4057-828C-4352B9F9261C}" type="presOf" srcId="{F3575CF2-DE4B-40D3-86B2-96DC709FBEAF}" destId="{BD43C2B3-33CE-45AC-BA29-A4BABFAB6DF3}" srcOrd="0" destOrd="0" presId="urn:microsoft.com/office/officeart/2005/8/layout/list1"/>
    <dgm:cxn modelId="{A51A4C8B-00E3-4438-ACE3-E0A9C4381F0E}" srcId="{D9131076-907D-4907-B43A-C5DADC686795}" destId="{2DD44079-558A-421F-8654-B65A2A010F33}" srcOrd="0" destOrd="0" parTransId="{8DAD16B5-6859-4F15-B58F-27C9B5549261}" sibTransId="{BB92902F-3C87-4F2D-8E29-40E0DB6041B5}"/>
    <dgm:cxn modelId="{43180E8F-03E3-4C45-90FB-6B85DB1A52DB}" srcId="{221905D4-0BDE-42AB-81A0-4127DEF648A7}" destId="{EF6855B2-DCA8-41C4-BF37-E82A30F1949C}" srcOrd="1" destOrd="0" parTransId="{20CC148D-B4FD-4559-BBF1-CBEF6FD58446}" sibTransId="{0CBF070A-2CC1-42BC-8AC7-6833AFF55DCD}"/>
    <dgm:cxn modelId="{FE465D91-2E90-4890-897B-D3C2AF6CBEDD}" type="presOf" srcId="{A643F284-5C4C-4D06-8209-14F94F3C0660}" destId="{81FD64A5-45EF-4460-BC4D-85DDD5C5B851}" srcOrd="0" destOrd="0" presId="urn:microsoft.com/office/officeart/2005/8/layout/list1"/>
    <dgm:cxn modelId="{D971CE95-9AA4-4E79-99DF-32D3C5CA24AF}" srcId="{F3575CF2-DE4B-40D3-86B2-96DC709FBEAF}" destId="{BAE5137B-4A75-449B-B324-D9A53D850F17}" srcOrd="3" destOrd="0" parTransId="{EE415B8F-11D6-490C-BBCC-2E4B5E76DA7D}" sibTransId="{0C86A72F-9D0E-4E45-B91D-48EACF16EBB0}"/>
    <dgm:cxn modelId="{E3CF159B-3F96-4541-8180-D77E9C7BB558}" srcId="{221905D4-0BDE-42AB-81A0-4127DEF648A7}" destId="{A643F284-5C4C-4D06-8209-14F94F3C0660}" srcOrd="0" destOrd="0" parTransId="{5FDA32B0-5FD9-4A66-8068-25BC0815E0CD}" sibTransId="{5CC86501-D53A-48BA-B11D-8B7FB97268F8}"/>
    <dgm:cxn modelId="{BA625DA0-3FBF-48C0-BAAE-689CFFE61A9A}" type="presOf" srcId="{D9131076-907D-4907-B43A-C5DADC686795}" destId="{3C72F129-5E0D-4D87-A5DE-45EB3EAB1864}" srcOrd="0" destOrd="0" presId="urn:microsoft.com/office/officeart/2005/8/layout/list1"/>
    <dgm:cxn modelId="{233A13B7-6C48-4BFC-85A8-68BC82887A9B}" srcId="{F3575CF2-DE4B-40D3-86B2-96DC709FBEAF}" destId="{3F54CD3F-0713-4923-AD9D-812F530F9E56}" srcOrd="2" destOrd="0" parTransId="{F472DF49-C092-4199-B2E4-6144D80656B6}" sibTransId="{B3364A1E-CBC1-4D48-A529-8018C3F7641B}"/>
    <dgm:cxn modelId="{8D17FAB8-A4BF-43CE-80A1-E042987B61F4}" srcId="{F3575CF2-DE4B-40D3-86B2-96DC709FBEAF}" destId="{D9131076-907D-4907-B43A-C5DADC686795}" srcOrd="0" destOrd="0" parTransId="{88112A08-8962-4A4F-88EA-3A30050E946A}" sibTransId="{1214818B-86DF-451E-8236-6F2E8A8409F4}"/>
    <dgm:cxn modelId="{B49127BD-5912-4D9C-9D6B-EE860C747C22}" type="presOf" srcId="{14CB1467-12F1-48AE-955D-90690D177167}" destId="{89CA404B-0023-479F-848E-C175A02F6797}" srcOrd="0" destOrd="1" presId="urn:microsoft.com/office/officeart/2005/8/layout/list1"/>
    <dgm:cxn modelId="{591638C0-BA1D-4C69-8980-650C8B86C755}" type="presOf" srcId="{221905D4-0BDE-42AB-81A0-4127DEF648A7}" destId="{0E6F3D24-B913-45BF-BD4D-A942002DC0E0}" srcOrd="1" destOrd="0" presId="urn:microsoft.com/office/officeart/2005/8/layout/list1"/>
    <dgm:cxn modelId="{3F84BFE1-8B3A-406E-BDAD-F053902D234B}" type="presOf" srcId="{EF6855B2-DCA8-41C4-BF37-E82A30F1949C}" destId="{81FD64A5-45EF-4460-BC4D-85DDD5C5B851}" srcOrd="0" destOrd="1" presId="urn:microsoft.com/office/officeart/2005/8/layout/list1"/>
    <dgm:cxn modelId="{A69659E6-589A-49BC-86A1-48C476368CA2}" srcId="{BAE5137B-4A75-449B-B324-D9A53D850F17}" destId="{55EC6961-B836-4422-AA70-C8A6D7DE5B68}" srcOrd="0" destOrd="0" parTransId="{555871CC-1BB7-4827-85BD-DFF93A9250F0}" sibTransId="{7A065D94-2E78-4D18-9F52-CA9BAA9E8CBF}"/>
    <dgm:cxn modelId="{92A37D92-D977-443D-AF78-FA454EC0D95E}" type="presParOf" srcId="{BD43C2B3-33CE-45AC-BA29-A4BABFAB6DF3}" destId="{36FA11FA-DBB3-4B87-97EB-6C71CC5693D3}" srcOrd="0" destOrd="0" presId="urn:microsoft.com/office/officeart/2005/8/layout/list1"/>
    <dgm:cxn modelId="{FE52D44E-AC06-4525-AAAF-B5DC90CF2549}" type="presParOf" srcId="{36FA11FA-DBB3-4B87-97EB-6C71CC5693D3}" destId="{3C72F129-5E0D-4D87-A5DE-45EB3EAB1864}" srcOrd="0" destOrd="0" presId="urn:microsoft.com/office/officeart/2005/8/layout/list1"/>
    <dgm:cxn modelId="{465509A9-0362-4709-99B7-334C0F1FE78A}" type="presParOf" srcId="{36FA11FA-DBB3-4B87-97EB-6C71CC5693D3}" destId="{DF7EDB4A-EBC3-4E52-937B-DE72FE726970}" srcOrd="1" destOrd="0" presId="urn:microsoft.com/office/officeart/2005/8/layout/list1"/>
    <dgm:cxn modelId="{E824C956-D00D-4F7C-B767-1D7E262413D1}" type="presParOf" srcId="{BD43C2B3-33CE-45AC-BA29-A4BABFAB6DF3}" destId="{34477535-7287-4FE2-BA69-875D66B667E6}" srcOrd="1" destOrd="0" presId="urn:microsoft.com/office/officeart/2005/8/layout/list1"/>
    <dgm:cxn modelId="{D03DF804-BDDE-43C4-A0D4-11C9213E7CE5}" type="presParOf" srcId="{BD43C2B3-33CE-45AC-BA29-A4BABFAB6DF3}" destId="{967DF839-9CD8-4677-84E7-7C11BED60A87}" srcOrd="2" destOrd="0" presId="urn:microsoft.com/office/officeart/2005/8/layout/list1"/>
    <dgm:cxn modelId="{DC8711BE-FDA3-464C-AD56-102F7AAAB9D4}" type="presParOf" srcId="{BD43C2B3-33CE-45AC-BA29-A4BABFAB6DF3}" destId="{4DC804B7-A2FF-4582-B130-9B7140FB30CE}" srcOrd="3" destOrd="0" presId="urn:microsoft.com/office/officeart/2005/8/layout/list1"/>
    <dgm:cxn modelId="{D2FDB99C-5BA8-422B-A6B6-038FFA817304}" type="presParOf" srcId="{BD43C2B3-33CE-45AC-BA29-A4BABFAB6DF3}" destId="{9520D49E-3FDD-4C9E-90BC-8C467582A4FE}" srcOrd="4" destOrd="0" presId="urn:microsoft.com/office/officeart/2005/8/layout/list1"/>
    <dgm:cxn modelId="{2CA8CFD2-13A8-42AE-B6F3-D1FC69D7294F}" type="presParOf" srcId="{9520D49E-3FDD-4C9E-90BC-8C467582A4FE}" destId="{036D10D0-A18F-4468-BBA8-19CA2A1C6644}" srcOrd="0" destOrd="0" presId="urn:microsoft.com/office/officeart/2005/8/layout/list1"/>
    <dgm:cxn modelId="{F2BA6979-DD68-4C3F-B4CF-CF1AC8AB0C4B}" type="presParOf" srcId="{9520D49E-3FDD-4C9E-90BC-8C467582A4FE}" destId="{0E6F3D24-B913-45BF-BD4D-A942002DC0E0}" srcOrd="1" destOrd="0" presId="urn:microsoft.com/office/officeart/2005/8/layout/list1"/>
    <dgm:cxn modelId="{19EE48D8-F7FC-48B5-9C5B-D2D771737DC9}" type="presParOf" srcId="{BD43C2B3-33CE-45AC-BA29-A4BABFAB6DF3}" destId="{2AE3F5DA-F6AB-47C2-9177-FBC903D9655D}" srcOrd="5" destOrd="0" presId="urn:microsoft.com/office/officeart/2005/8/layout/list1"/>
    <dgm:cxn modelId="{642C02FE-D8E2-4CAD-89FE-D449912D3759}" type="presParOf" srcId="{BD43C2B3-33CE-45AC-BA29-A4BABFAB6DF3}" destId="{81FD64A5-45EF-4460-BC4D-85DDD5C5B851}" srcOrd="6" destOrd="0" presId="urn:microsoft.com/office/officeart/2005/8/layout/list1"/>
    <dgm:cxn modelId="{48155F96-F30F-4022-9CBF-A67ADDC3E09B}" type="presParOf" srcId="{BD43C2B3-33CE-45AC-BA29-A4BABFAB6DF3}" destId="{B3847206-90AF-4740-9715-ACFD517C5F72}" srcOrd="7" destOrd="0" presId="urn:microsoft.com/office/officeart/2005/8/layout/list1"/>
    <dgm:cxn modelId="{111F289F-6773-4F92-80B3-EDC0EC9EFC86}" type="presParOf" srcId="{BD43C2B3-33CE-45AC-BA29-A4BABFAB6DF3}" destId="{1DA56320-A8FF-4CCD-838F-99633B07B6C2}" srcOrd="8" destOrd="0" presId="urn:microsoft.com/office/officeart/2005/8/layout/list1"/>
    <dgm:cxn modelId="{36778B74-075A-43FB-842D-28A9FBD486C4}" type="presParOf" srcId="{1DA56320-A8FF-4CCD-838F-99633B07B6C2}" destId="{7EBB874E-66FE-4AEE-8F62-E20B70E1E1AF}" srcOrd="0" destOrd="0" presId="urn:microsoft.com/office/officeart/2005/8/layout/list1"/>
    <dgm:cxn modelId="{030D1A48-B2EB-49DF-8867-5D2184BCB318}" type="presParOf" srcId="{1DA56320-A8FF-4CCD-838F-99633B07B6C2}" destId="{A9003BB0-6861-4059-8744-6D0AE91E64DC}" srcOrd="1" destOrd="0" presId="urn:microsoft.com/office/officeart/2005/8/layout/list1"/>
    <dgm:cxn modelId="{BA60574C-B381-4A0C-ABA0-66099E91FB5F}" type="presParOf" srcId="{BD43C2B3-33CE-45AC-BA29-A4BABFAB6DF3}" destId="{4E68CA78-105F-4F8D-836C-7D0394A70F38}" srcOrd="9" destOrd="0" presId="urn:microsoft.com/office/officeart/2005/8/layout/list1"/>
    <dgm:cxn modelId="{AD1B3919-0FFF-4175-9FCC-D3F3B37BD80D}" type="presParOf" srcId="{BD43C2B3-33CE-45AC-BA29-A4BABFAB6DF3}" destId="{E77E21CB-624D-449C-AAF6-3C7BB786DBC2}" srcOrd="10" destOrd="0" presId="urn:microsoft.com/office/officeart/2005/8/layout/list1"/>
    <dgm:cxn modelId="{F85C448D-560C-4DB1-8CE0-32805F977A89}" type="presParOf" srcId="{BD43C2B3-33CE-45AC-BA29-A4BABFAB6DF3}" destId="{34ABA9F8-8324-4DB0-86BF-3F4AA7031BE8}" srcOrd="11" destOrd="0" presId="urn:microsoft.com/office/officeart/2005/8/layout/list1"/>
    <dgm:cxn modelId="{F0CBF0F4-C686-41C4-95CE-71DF6396F966}" type="presParOf" srcId="{BD43C2B3-33CE-45AC-BA29-A4BABFAB6DF3}" destId="{3ECAB6F5-2DC3-4126-8023-24DE19A80453}" srcOrd="12" destOrd="0" presId="urn:microsoft.com/office/officeart/2005/8/layout/list1"/>
    <dgm:cxn modelId="{AA59DA9A-FB7D-4EF7-88FE-4E0AAF7998CC}" type="presParOf" srcId="{3ECAB6F5-2DC3-4126-8023-24DE19A80453}" destId="{1621042F-6E8A-4F20-A424-00A4EBA975F5}" srcOrd="0" destOrd="0" presId="urn:microsoft.com/office/officeart/2005/8/layout/list1"/>
    <dgm:cxn modelId="{10A24BEA-52AE-4291-9FBC-ABF995966BBE}" type="presParOf" srcId="{3ECAB6F5-2DC3-4126-8023-24DE19A80453}" destId="{A306BC2A-AF6F-4D8C-90EB-6CC48621B427}" srcOrd="1" destOrd="0" presId="urn:microsoft.com/office/officeart/2005/8/layout/list1"/>
    <dgm:cxn modelId="{B09E5ABA-FF57-4D8B-831A-92456CF7CF08}" type="presParOf" srcId="{BD43C2B3-33CE-45AC-BA29-A4BABFAB6DF3}" destId="{EA097FAB-2EDC-4BC7-906D-38E0497874BD}" srcOrd="13" destOrd="0" presId="urn:microsoft.com/office/officeart/2005/8/layout/list1"/>
    <dgm:cxn modelId="{1D0632BC-9970-464D-843D-9F97B111F559}" type="presParOf" srcId="{BD43C2B3-33CE-45AC-BA29-A4BABFAB6DF3}" destId="{89CA404B-0023-479F-848E-C175A02F6797}" srcOrd="14" destOrd="0" presId="urn:microsoft.com/office/officeart/2005/8/layout/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51CEA1EB-49F1-4330-8A57-3E17ECFF3AC6}" type="doc">
      <dgm:prSet loTypeId="urn:microsoft.com/office/officeart/2005/8/layout/vList2" loCatId="list" qsTypeId="urn:microsoft.com/office/officeart/2005/8/quickstyle/simple1" qsCatId="simple" csTypeId="urn:microsoft.com/office/officeart/2005/8/colors/accent2_3" csCatId="accent2" phldr="1"/>
      <dgm:spPr/>
      <dgm:t>
        <a:bodyPr/>
        <a:lstStyle/>
        <a:p>
          <a:endParaRPr lang="es-ES"/>
        </a:p>
      </dgm:t>
    </dgm:pt>
    <dgm:pt modelId="{9A4E09C4-8CF7-4C19-9FF9-07C812AC7EEB}">
      <dgm:prSet phldrT="[Text]" custT="1"/>
      <dgm:spPr/>
      <dgm:t>
        <a:bodyPr/>
        <a:lstStyle/>
        <a:p>
          <a:r>
            <a:rPr lang="en-GB" sz="2400" dirty="0"/>
            <a:t>Each table is divided evenly across 60 distributions</a:t>
          </a:r>
          <a:endParaRPr lang="es-ES" sz="2400" dirty="0"/>
        </a:p>
      </dgm:t>
    </dgm:pt>
    <dgm:pt modelId="{44A1CD8D-8628-41FE-A9FD-1841F646384C}" type="parTrans" cxnId="{03569936-40BD-455F-9A37-155C18B7AE9E}">
      <dgm:prSet/>
      <dgm:spPr/>
      <dgm:t>
        <a:bodyPr/>
        <a:lstStyle/>
        <a:p>
          <a:endParaRPr lang="es-ES"/>
        </a:p>
      </dgm:t>
    </dgm:pt>
    <dgm:pt modelId="{2854A904-782E-4F1C-9A91-E6C8201F1AB4}" type="sibTrans" cxnId="{03569936-40BD-455F-9A37-155C18B7AE9E}">
      <dgm:prSet/>
      <dgm:spPr/>
      <dgm:t>
        <a:bodyPr/>
        <a:lstStyle/>
        <a:p>
          <a:endParaRPr lang="es-ES"/>
        </a:p>
      </dgm:t>
    </dgm:pt>
    <dgm:pt modelId="{97E971B1-4783-4FE4-BABA-82E6D4DC940A}">
      <dgm:prSet custT="1"/>
      <dgm:spPr/>
      <dgm:t>
        <a:bodyPr/>
        <a:lstStyle/>
        <a:p>
          <a:r>
            <a:rPr lang="en-GB" sz="2400" dirty="0"/>
            <a:t>Data distributed in round robin fashion across the distributions</a:t>
          </a:r>
        </a:p>
      </dgm:t>
    </dgm:pt>
    <dgm:pt modelId="{B3E67211-3074-418B-8544-6A9F3AB3740D}" type="parTrans" cxnId="{86419E07-431A-4314-B8D5-2555BD92D28F}">
      <dgm:prSet/>
      <dgm:spPr/>
      <dgm:t>
        <a:bodyPr/>
        <a:lstStyle/>
        <a:p>
          <a:endParaRPr lang="es-ES"/>
        </a:p>
      </dgm:t>
    </dgm:pt>
    <dgm:pt modelId="{89FE332C-F444-4121-9066-1443FBC57A1C}" type="sibTrans" cxnId="{86419E07-431A-4314-B8D5-2555BD92D28F}">
      <dgm:prSet/>
      <dgm:spPr/>
      <dgm:t>
        <a:bodyPr/>
        <a:lstStyle/>
        <a:p>
          <a:endParaRPr lang="es-ES"/>
        </a:p>
      </dgm:t>
    </dgm:pt>
    <dgm:pt modelId="{A2293D37-A9CE-4544-B9E7-2AECB85BA775}">
      <dgm:prSet custT="1"/>
      <dgm:spPr/>
      <dgm:t>
        <a:bodyPr/>
        <a:lstStyle/>
        <a:p>
          <a:r>
            <a:rPr lang="en-GB" sz="2400" dirty="0"/>
            <a:t>Each distribution holds unique data</a:t>
          </a:r>
        </a:p>
      </dgm:t>
    </dgm:pt>
    <dgm:pt modelId="{D429E4AA-2F7B-4140-80DC-994BD08437FA}" type="parTrans" cxnId="{4277CE79-9812-45A4-9CE3-BAC43DDB056A}">
      <dgm:prSet/>
      <dgm:spPr/>
      <dgm:t>
        <a:bodyPr/>
        <a:lstStyle/>
        <a:p>
          <a:endParaRPr lang="es-ES"/>
        </a:p>
      </dgm:t>
    </dgm:pt>
    <dgm:pt modelId="{C7446B48-CD43-434A-B19F-93CEA9CFDCCF}" type="sibTrans" cxnId="{4277CE79-9812-45A4-9CE3-BAC43DDB056A}">
      <dgm:prSet/>
      <dgm:spPr/>
      <dgm:t>
        <a:bodyPr/>
        <a:lstStyle/>
        <a:p>
          <a:endParaRPr lang="es-ES"/>
        </a:p>
      </dgm:t>
    </dgm:pt>
    <dgm:pt modelId="{ABF46E95-198D-473F-A270-7F97D2BC3677}">
      <dgm:prSet custT="1"/>
      <dgm:spPr/>
      <dgm:t>
        <a:bodyPr/>
        <a:lstStyle/>
        <a:p>
          <a:r>
            <a:rPr lang="en-GB" sz="2400" dirty="0"/>
            <a:t>Round robin tables can be partitioned – each distribution has its own partitioned table</a:t>
          </a:r>
        </a:p>
      </dgm:t>
    </dgm:pt>
    <dgm:pt modelId="{E417DC63-A0EA-4EF2-8423-A2686D6965F9}" type="parTrans" cxnId="{37317AF2-1AF1-488A-8043-C380F66DCDA3}">
      <dgm:prSet/>
      <dgm:spPr/>
      <dgm:t>
        <a:bodyPr/>
        <a:lstStyle/>
        <a:p>
          <a:endParaRPr lang="es-ES"/>
        </a:p>
      </dgm:t>
    </dgm:pt>
    <dgm:pt modelId="{F20E0D78-3148-4657-A4BA-C60CB3A92A9B}" type="sibTrans" cxnId="{37317AF2-1AF1-488A-8043-C380F66DCDA3}">
      <dgm:prSet/>
      <dgm:spPr/>
      <dgm:t>
        <a:bodyPr/>
        <a:lstStyle/>
        <a:p>
          <a:endParaRPr lang="es-ES"/>
        </a:p>
      </dgm:t>
    </dgm:pt>
    <dgm:pt modelId="{B3432FE0-3637-46CE-BE34-E7422F0F7D75}" type="pres">
      <dgm:prSet presAssocID="{51CEA1EB-49F1-4330-8A57-3E17ECFF3AC6}" presName="linear" presStyleCnt="0">
        <dgm:presLayoutVars>
          <dgm:animLvl val="lvl"/>
          <dgm:resizeHandles val="exact"/>
        </dgm:presLayoutVars>
      </dgm:prSet>
      <dgm:spPr/>
    </dgm:pt>
    <dgm:pt modelId="{E0CC9776-5DD1-4A86-96DC-E8D78CBEB894}" type="pres">
      <dgm:prSet presAssocID="{9A4E09C4-8CF7-4C19-9FF9-07C812AC7EEB}" presName="parentText" presStyleLbl="node1" presStyleIdx="0" presStyleCnt="4">
        <dgm:presLayoutVars>
          <dgm:chMax val="0"/>
          <dgm:bulletEnabled val="1"/>
        </dgm:presLayoutVars>
      </dgm:prSet>
      <dgm:spPr/>
    </dgm:pt>
    <dgm:pt modelId="{7F4BB650-2D39-42DE-BAA4-F3557946414F}" type="pres">
      <dgm:prSet presAssocID="{2854A904-782E-4F1C-9A91-E6C8201F1AB4}" presName="spacer" presStyleCnt="0"/>
      <dgm:spPr/>
    </dgm:pt>
    <dgm:pt modelId="{93CE6FEB-60A4-47CA-8BE5-80C14FEE7E6E}" type="pres">
      <dgm:prSet presAssocID="{97E971B1-4783-4FE4-BABA-82E6D4DC940A}" presName="parentText" presStyleLbl="node1" presStyleIdx="1" presStyleCnt="4">
        <dgm:presLayoutVars>
          <dgm:chMax val="0"/>
          <dgm:bulletEnabled val="1"/>
        </dgm:presLayoutVars>
      </dgm:prSet>
      <dgm:spPr/>
    </dgm:pt>
    <dgm:pt modelId="{C581A887-22C8-4F88-BBBE-54566D57EEFF}" type="pres">
      <dgm:prSet presAssocID="{89FE332C-F444-4121-9066-1443FBC57A1C}" presName="spacer" presStyleCnt="0"/>
      <dgm:spPr/>
    </dgm:pt>
    <dgm:pt modelId="{7007CED2-132A-47A5-8A97-2A9D79144FAC}" type="pres">
      <dgm:prSet presAssocID="{A2293D37-A9CE-4544-B9E7-2AECB85BA775}" presName="parentText" presStyleLbl="node1" presStyleIdx="2" presStyleCnt="4">
        <dgm:presLayoutVars>
          <dgm:chMax val="0"/>
          <dgm:bulletEnabled val="1"/>
        </dgm:presLayoutVars>
      </dgm:prSet>
      <dgm:spPr/>
    </dgm:pt>
    <dgm:pt modelId="{9CF7AF10-AB86-4F28-92DF-09FD46B11C7B}" type="pres">
      <dgm:prSet presAssocID="{C7446B48-CD43-434A-B19F-93CEA9CFDCCF}" presName="spacer" presStyleCnt="0"/>
      <dgm:spPr/>
    </dgm:pt>
    <dgm:pt modelId="{C2C7D9FB-695B-4805-8476-3064DC1FF396}" type="pres">
      <dgm:prSet presAssocID="{ABF46E95-198D-473F-A270-7F97D2BC3677}" presName="parentText" presStyleLbl="node1" presStyleIdx="3" presStyleCnt="4">
        <dgm:presLayoutVars>
          <dgm:chMax val="0"/>
          <dgm:bulletEnabled val="1"/>
        </dgm:presLayoutVars>
      </dgm:prSet>
      <dgm:spPr/>
    </dgm:pt>
  </dgm:ptLst>
  <dgm:cxnLst>
    <dgm:cxn modelId="{86419E07-431A-4314-B8D5-2555BD92D28F}" srcId="{51CEA1EB-49F1-4330-8A57-3E17ECFF3AC6}" destId="{97E971B1-4783-4FE4-BABA-82E6D4DC940A}" srcOrd="1" destOrd="0" parTransId="{B3E67211-3074-418B-8544-6A9F3AB3740D}" sibTransId="{89FE332C-F444-4121-9066-1443FBC57A1C}"/>
    <dgm:cxn modelId="{03569936-40BD-455F-9A37-155C18B7AE9E}" srcId="{51CEA1EB-49F1-4330-8A57-3E17ECFF3AC6}" destId="{9A4E09C4-8CF7-4C19-9FF9-07C812AC7EEB}" srcOrd="0" destOrd="0" parTransId="{44A1CD8D-8628-41FE-A9FD-1841F646384C}" sibTransId="{2854A904-782E-4F1C-9A91-E6C8201F1AB4}"/>
    <dgm:cxn modelId="{4277CE79-9812-45A4-9CE3-BAC43DDB056A}" srcId="{51CEA1EB-49F1-4330-8A57-3E17ECFF3AC6}" destId="{A2293D37-A9CE-4544-B9E7-2AECB85BA775}" srcOrd="2" destOrd="0" parTransId="{D429E4AA-2F7B-4140-80DC-994BD08437FA}" sibTransId="{C7446B48-CD43-434A-B19F-93CEA9CFDCCF}"/>
    <dgm:cxn modelId="{9C6EFB7D-0CDE-4AB8-8B3F-6505DDE31F3A}" type="presOf" srcId="{A2293D37-A9CE-4544-B9E7-2AECB85BA775}" destId="{7007CED2-132A-47A5-8A97-2A9D79144FAC}" srcOrd="0" destOrd="0" presId="urn:microsoft.com/office/officeart/2005/8/layout/vList2"/>
    <dgm:cxn modelId="{9DF4FF81-6E24-4498-B161-8AFD8F968BB9}" type="presOf" srcId="{ABF46E95-198D-473F-A270-7F97D2BC3677}" destId="{C2C7D9FB-695B-4805-8476-3064DC1FF396}" srcOrd="0" destOrd="0" presId="urn:microsoft.com/office/officeart/2005/8/layout/vList2"/>
    <dgm:cxn modelId="{A9D282A4-4CD5-4774-8F60-3ED2601B636C}" type="presOf" srcId="{9A4E09C4-8CF7-4C19-9FF9-07C812AC7EEB}" destId="{E0CC9776-5DD1-4A86-96DC-E8D78CBEB894}" srcOrd="0" destOrd="0" presId="urn:microsoft.com/office/officeart/2005/8/layout/vList2"/>
    <dgm:cxn modelId="{2B98F9D8-B0B8-499D-96FB-F9213AA88756}" type="presOf" srcId="{97E971B1-4783-4FE4-BABA-82E6D4DC940A}" destId="{93CE6FEB-60A4-47CA-8BE5-80C14FEE7E6E}" srcOrd="0" destOrd="0" presId="urn:microsoft.com/office/officeart/2005/8/layout/vList2"/>
    <dgm:cxn modelId="{37317AF2-1AF1-488A-8043-C380F66DCDA3}" srcId="{51CEA1EB-49F1-4330-8A57-3E17ECFF3AC6}" destId="{ABF46E95-198D-473F-A270-7F97D2BC3677}" srcOrd="3" destOrd="0" parTransId="{E417DC63-A0EA-4EF2-8423-A2686D6965F9}" sibTransId="{F20E0D78-3148-4657-A4BA-C60CB3A92A9B}"/>
    <dgm:cxn modelId="{7C63D2F7-F65F-4B7B-B2A4-DB0CF7E98194}" type="presOf" srcId="{51CEA1EB-49F1-4330-8A57-3E17ECFF3AC6}" destId="{B3432FE0-3637-46CE-BE34-E7422F0F7D75}" srcOrd="0" destOrd="0" presId="urn:microsoft.com/office/officeart/2005/8/layout/vList2"/>
    <dgm:cxn modelId="{C865B767-C0D2-4BA0-828F-D775C99ECBAD}" type="presParOf" srcId="{B3432FE0-3637-46CE-BE34-E7422F0F7D75}" destId="{E0CC9776-5DD1-4A86-96DC-E8D78CBEB894}" srcOrd="0" destOrd="0" presId="urn:microsoft.com/office/officeart/2005/8/layout/vList2"/>
    <dgm:cxn modelId="{B5523AD5-F2C7-46F5-9EF4-B955EAF664CE}" type="presParOf" srcId="{B3432FE0-3637-46CE-BE34-E7422F0F7D75}" destId="{7F4BB650-2D39-42DE-BAA4-F3557946414F}" srcOrd="1" destOrd="0" presId="urn:microsoft.com/office/officeart/2005/8/layout/vList2"/>
    <dgm:cxn modelId="{578D3257-F16A-40BF-A995-4B99CA05605F}" type="presParOf" srcId="{B3432FE0-3637-46CE-BE34-E7422F0F7D75}" destId="{93CE6FEB-60A4-47CA-8BE5-80C14FEE7E6E}" srcOrd="2" destOrd="0" presId="urn:microsoft.com/office/officeart/2005/8/layout/vList2"/>
    <dgm:cxn modelId="{41C7596E-A9DC-4401-BAFF-256E750C4375}" type="presParOf" srcId="{B3432FE0-3637-46CE-BE34-E7422F0F7D75}" destId="{C581A887-22C8-4F88-BBBE-54566D57EEFF}" srcOrd="3" destOrd="0" presId="urn:microsoft.com/office/officeart/2005/8/layout/vList2"/>
    <dgm:cxn modelId="{6034A038-3808-4883-BE34-F4A02A7CB4CC}" type="presParOf" srcId="{B3432FE0-3637-46CE-BE34-E7422F0F7D75}" destId="{7007CED2-132A-47A5-8A97-2A9D79144FAC}" srcOrd="4" destOrd="0" presId="urn:microsoft.com/office/officeart/2005/8/layout/vList2"/>
    <dgm:cxn modelId="{E3E51BA5-8680-4E0B-9DFE-CEECD723744C}" type="presParOf" srcId="{B3432FE0-3637-46CE-BE34-E7422F0F7D75}" destId="{9CF7AF10-AB86-4F28-92DF-09FD46B11C7B}" srcOrd="5" destOrd="0" presId="urn:microsoft.com/office/officeart/2005/8/layout/vList2"/>
    <dgm:cxn modelId="{FF5832E0-4818-4A97-8E7C-A08995C442E6}" type="presParOf" srcId="{B3432FE0-3637-46CE-BE34-E7422F0F7D75}" destId="{C2C7D9FB-695B-4805-8476-3064DC1FF396}" srcOrd="6"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E4D3F0A2-62E5-4FD8-944E-9DB922A95E63}" type="doc">
      <dgm:prSet loTypeId="urn:microsoft.com/office/officeart/2005/8/layout/vList2" loCatId="list" qsTypeId="urn:microsoft.com/office/officeart/2005/8/quickstyle/simple1" qsCatId="simple" csTypeId="urn:microsoft.com/office/officeart/2005/8/colors/accent2_2" csCatId="accent2" phldr="1"/>
      <dgm:spPr/>
      <dgm:t>
        <a:bodyPr/>
        <a:lstStyle/>
        <a:p>
          <a:endParaRPr lang="es-ES"/>
        </a:p>
      </dgm:t>
    </dgm:pt>
    <dgm:pt modelId="{E7F1D890-CF87-4B09-96FD-FFDEC0C5BB10}">
      <dgm:prSet phldrT="[Text]" custT="1"/>
      <dgm:spPr>
        <a:scene3d>
          <a:camera prst="orthographicFront"/>
          <a:lightRig rig="threePt" dir="t"/>
        </a:scene3d>
        <a:sp3d>
          <a:bevelT prst="angle"/>
        </a:sp3d>
      </dgm:spPr>
      <dgm:t>
        <a:bodyPr/>
        <a:lstStyle/>
        <a:p>
          <a:pPr>
            <a:buNone/>
          </a:pPr>
          <a:r>
            <a:rPr lang="en-GB" sz="3200" dirty="0"/>
            <a:t>Round-Robin will almost always incur in Data Movement.</a:t>
          </a:r>
          <a:endParaRPr lang="es-ES" sz="3200" dirty="0"/>
        </a:p>
      </dgm:t>
    </dgm:pt>
    <dgm:pt modelId="{23A7865F-8E13-4081-80DE-956B2361D0DD}" type="parTrans" cxnId="{AFB55F00-6AF6-4348-B6A1-905AD4DC455F}">
      <dgm:prSet/>
      <dgm:spPr/>
      <dgm:t>
        <a:bodyPr/>
        <a:lstStyle/>
        <a:p>
          <a:endParaRPr lang="es-ES"/>
        </a:p>
      </dgm:t>
    </dgm:pt>
    <dgm:pt modelId="{85525A7C-F6F8-4524-B9EE-871F08970072}" type="sibTrans" cxnId="{AFB55F00-6AF6-4348-B6A1-905AD4DC455F}">
      <dgm:prSet/>
      <dgm:spPr/>
      <dgm:t>
        <a:bodyPr/>
        <a:lstStyle/>
        <a:p>
          <a:endParaRPr lang="es-ES"/>
        </a:p>
      </dgm:t>
    </dgm:pt>
    <dgm:pt modelId="{C02B110E-13BC-4DA9-B61D-172D3B82D9BC}">
      <dgm:prSet custT="1"/>
      <dgm:spPr/>
      <dgm:t>
        <a:bodyPr/>
        <a:lstStyle/>
        <a:p>
          <a:r>
            <a:rPr lang="en-GB" sz="2400" dirty="0"/>
            <a:t>JOIN to REPLICATED Tables</a:t>
          </a:r>
        </a:p>
      </dgm:t>
    </dgm:pt>
    <dgm:pt modelId="{221DA0D6-DF69-4897-B074-6AB2DF0AD124}" type="parTrans" cxnId="{39C1394D-879E-4CD0-B11E-F3AA9D67CB2D}">
      <dgm:prSet/>
      <dgm:spPr/>
      <dgm:t>
        <a:bodyPr/>
        <a:lstStyle/>
        <a:p>
          <a:endParaRPr lang="es-ES"/>
        </a:p>
      </dgm:t>
    </dgm:pt>
    <dgm:pt modelId="{F0B134B6-CC83-42FC-91CA-59063364F341}" type="sibTrans" cxnId="{39C1394D-879E-4CD0-B11E-F3AA9D67CB2D}">
      <dgm:prSet/>
      <dgm:spPr/>
      <dgm:t>
        <a:bodyPr/>
        <a:lstStyle/>
        <a:p>
          <a:endParaRPr lang="es-ES"/>
        </a:p>
      </dgm:t>
    </dgm:pt>
    <dgm:pt modelId="{C73F07BA-E3FF-49DC-8EB4-7245C2B952FA}">
      <dgm:prSet custT="1"/>
      <dgm:spPr/>
      <dgm:t>
        <a:bodyPr/>
        <a:lstStyle/>
        <a:p>
          <a:r>
            <a:rPr lang="en-GB" sz="2400" dirty="0"/>
            <a:t>Single table SELECT</a:t>
          </a:r>
        </a:p>
      </dgm:t>
    </dgm:pt>
    <dgm:pt modelId="{44AE4CB3-3AA6-44F9-9857-6DE1602C6ECD}" type="parTrans" cxnId="{BC64EBF7-6F1F-4582-ABE8-30EB5F0F0A12}">
      <dgm:prSet/>
      <dgm:spPr/>
      <dgm:t>
        <a:bodyPr/>
        <a:lstStyle/>
        <a:p>
          <a:endParaRPr lang="es-ES"/>
        </a:p>
      </dgm:t>
    </dgm:pt>
    <dgm:pt modelId="{4C5684A2-862B-4083-A309-2CF2F4FCD140}" type="sibTrans" cxnId="{BC64EBF7-6F1F-4582-ABE8-30EB5F0F0A12}">
      <dgm:prSet/>
      <dgm:spPr/>
      <dgm:t>
        <a:bodyPr/>
        <a:lstStyle/>
        <a:p>
          <a:endParaRPr lang="es-ES"/>
        </a:p>
      </dgm:t>
    </dgm:pt>
    <dgm:pt modelId="{B17B6BEA-5A38-4517-9A67-58B5BDC9F405}">
      <dgm:prSet phldrT="[Text]" custT="1"/>
      <dgm:spPr>
        <a:scene3d>
          <a:camera prst="orthographicFront"/>
          <a:lightRig rig="threePt" dir="t"/>
        </a:scene3d>
        <a:sp3d>
          <a:bevelT prst="angle"/>
        </a:sp3d>
      </dgm:spPr>
      <dgm:t>
        <a:bodyPr/>
        <a:lstStyle/>
        <a:p>
          <a:pPr>
            <a:buNone/>
          </a:pPr>
          <a:r>
            <a:rPr lang="en-GB" sz="3200" dirty="0"/>
            <a:t>Exceptions:</a:t>
          </a:r>
          <a:endParaRPr lang="es-ES" sz="3200" dirty="0"/>
        </a:p>
      </dgm:t>
    </dgm:pt>
    <dgm:pt modelId="{48D08D84-79AA-4617-8DC9-D53F23DC1073}" type="parTrans" cxnId="{5774AEF1-BF09-4009-9676-413F31CD539B}">
      <dgm:prSet/>
      <dgm:spPr/>
      <dgm:t>
        <a:bodyPr/>
        <a:lstStyle/>
        <a:p>
          <a:endParaRPr lang="en-US"/>
        </a:p>
      </dgm:t>
    </dgm:pt>
    <dgm:pt modelId="{85C137AD-3FCE-4781-9EC1-98F477D38F22}" type="sibTrans" cxnId="{5774AEF1-BF09-4009-9676-413F31CD539B}">
      <dgm:prSet/>
      <dgm:spPr/>
      <dgm:t>
        <a:bodyPr/>
        <a:lstStyle/>
        <a:p>
          <a:endParaRPr lang="en-US"/>
        </a:p>
      </dgm:t>
    </dgm:pt>
    <dgm:pt modelId="{9A4DD4F4-2C5E-479A-97BE-C7F8A8B323DE}" type="pres">
      <dgm:prSet presAssocID="{E4D3F0A2-62E5-4FD8-944E-9DB922A95E63}" presName="linear" presStyleCnt="0">
        <dgm:presLayoutVars>
          <dgm:animLvl val="lvl"/>
          <dgm:resizeHandles val="exact"/>
        </dgm:presLayoutVars>
      </dgm:prSet>
      <dgm:spPr/>
    </dgm:pt>
    <dgm:pt modelId="{3399D014-79F5-4E64-B726-482C27FCC9B3}" type="pres">
      <dgm:prSet presAssocID="{E7F1D890-CF87-4B09-96FD-FFDEC0C5BB10}" presName="parentText" presStyleLbl="node1" presStyleIdx="0" presStyleCnt="2" custScaleY="108450">
        <dgm:presLayoutVars>
          <dgm:chMax val="0"/>
          <dgm:bulletEnabled val="1"/>
        </dgm:presLayoutVars>
      </dgm:prSet>
      <dgm:spPr/>
    </dgm:pt>
    <dgm:pt modelId="{97B1A628-2D45-411C-AC93-96C625DF6996}" type="pres">
      <dgm:prSet presAssocID="{85525A7C-F6F8-4524-B9EE-871F08970072}" presName="spacer" presStyleCnt="0"/>
      <dgm:spPr/>
    </dgm:pt>
    <dgm:pt modelId="{D91F3BBA-73A5-41B3-96CC-94B0CF30896B}" type="pres">
      <dgm:prSet presAssocID="{B17B6BEA-5A38-4517-9A67-58B5BDC9F405}" presName="parentText" presStyleLbl="node1" presStyleIdx="1" presStyleCnt="2">
        <dgm:presLayoutVars>
          <dgm:chMax val="0"/>
          <dgm:bulletEnabled val="1"/>
        </dgm:presLayoutVars>
      </dgm:prSet>
      <dgm:spPr/>
    </dgm:pt>
    <dgm:pt modelId="{C914B26D-81F8-4ABE-B57D-049438510551}" type="pres">
      <dgm:prSet presAssocID="{B17B6BEA-5A38-4517-9A67-58B5BDC9F405}" presName="childText" presStyleLbl="revTx" presStyleIdx="0" presStyleCnt="1">
        <dgm:presLayoutVars>
          <dgm:bulletEnabled val="1"/>
        </dgm:presLayoutVars>
      </dgm:prSet>
      <dgm:spPr/>
    </dgm:pt>
  </dgm:ptLst>
  <dgm:cxnLst>
    <dgm:cxn modelId="{AFB55F00-6AF6-4348-B6A1-905AD4DC455F}" srcId="{E4D3F0A2-62E5-4FD8-944E-9DB922A95E63}" destId="{E7F1D890-CF87-4B09-96FD-FFDEC0C5BB10}" srcOrd="0" destOrd="0" parTransId="{23A7865F-8E13-4081-80DE-956B2361D0DD}" sibTransId="{85525A7C-F6F8-4524-B9EE-871F08970072}"/>
    <dgm:cxn modelId="{44187814-B0B8-4B24-AAD9-014F4B583BEE}" type="presOf" srcId="{E4D3F0A2-62E5-4FD8-944E-9DB922A95E63}" destId="{9A4DD4F4-2C5E-479A-97BE-C7F8A8B323DE}" srcOrd="0" destOrd="0" presId="urn:microsoft.com/office/officeart/2005/8/layout/vList2"/>
    <dgm:cxn modelId="{55764C24-3C4C-4511-9265-FF47EDE66818}" type="presOf" srcId="{E7F1D890-CF87-4B09-96FD-FFDEC0C5BB10}" destId="{3399D014-79F5-4E64-B726-482C27FCC9B3}" srcOrd="0" destOrd="0" presId="urn:microsoft.com/office/officeart/2005/8/layout/vList2"/>
    <dgm:cxn modelId="{7CABC238-7A2C-439F-ABDC-8FC850CAE14E}" type="presOf" srcId="{C02B110E-13BC-4DA9-B61D-172D3B82D9BC}" destId="{C914B26D-81F8-4ABE-B57D-049438510551}" srcOrd="0" destOrd="0" presId="urn:microsoft.com/office/officeart/2005/8/layout/vList2"/>
    <dgm:cxn modelId="{39C1394D-879E-4CD0-B11E-F3AA9D67CB2D}" srcId="{B17B6BEA-5A38-4517-9A67-58B5BDC9F405}" destId="{C02B110E-13BC-4DA9-B61D-172D3B82D9BC}" srcOrd="0" destOrd="0" parTransId="{221DA0D6-DF69-4897-B074-6AB2DF0AD124}" sibTransId="{F0B134B6-CC83-42FC-91CA-59063364F341}"/>
    <dgm:cxn modelId="{1657C6BB-136A-492C-88E0-3E134BEF8D62}" type="presOf" srcId="{C73F07BA-E3FF-49DC-8EB4-7245C2B952FA}" destId="{C914B26D-81F8-4ABE-B57D-049438510551}" srcOrd="0" destOrd="1" presId="urn:microsoft.com/office/officeart/2005/8/layout/vList2"/>
    <dgm:cxn modelId="{77D9DEBC-FE55-4443-9E87-FC3A313A02D8}" type="presOf" srcId="{B17B6BEA-5A38-4517-9A67-58B5BDC9F405}" destId="{D91F3BBA-73A5-41B3-96CC-94B0CF30896B}" srcOrd="0" destOrd="0" presId="urn:microsoft.com/office/officeart/2005/8/layout/vList2"/>
    <dgm:cxn modelId="{5774AEF1-BF09-4009-9676-413F31CD539B}" srcId="{E4D3F0A2-62E5-4FD8-944E-9DB922A95E63}" destId="{B17B6BEA-5A38-4517-9A67-58B5BDC9F405}" srcOrd="1" destOrd="0" parTransId="{48D08D84-79AA-4617-8DC9-D53F23DC1073}" sibTransId="{85C137AD-3FCE-4781-9EC1-98F477D38F22}"/>
    <dgm:cxn modelId="{BC64EBF7-6F1F-4582-ABE8-30EB5F0F0A12}" srcId="{B17B6BEA-5A38-4517-9A67-58B5BDC9F405}" destId="{C73F07BA-E3FF-49DC-8EB4-7245C2B952FA}" srcOrd="1" destOrd="0" parTransId="{44AE4CB3-3AA6-44F9-9857-6DE1602C6ECD}" sibTransId="{4C5684A2-862B-4083-A309-2CF2F4FCD140}"/>
    <dgm:cxn modelId="{4439F383-8871-436C-90D5-C2E3B7E13401}" type="presParOf" srcId="{9A4DD4F4-2C5E-479A-97BE-C7F8A8B323DE}" destId="{3399D014-79F5-4E64-B726-482C27FCC9B3}" srcOrd="0" destOrd="0" presId="urn:microsoft.com/office/officeart/2005/8/layout/vList2"/>
    <dgm:cxn modelId="{D087EC95-43C4-40FD-A51E-8903EA4C0398}" type="presParOf" srcId="{9A4DD4F4-2C5E-479A-97BE-C7F8A8B323DE}" destId="{97B1A628-2D45-411C-AC93-96C625DF6996}" srcOrd="1" destOrd="0" presId="urn:microsoft.com/office/officeart/2005/8/layout/vList2"/>
    <dgm:cxn modelId="{006B4962-54FA-4AAE-B2BF-E9D37A1DE84D}" type="presParOf" srcId="{9A4DD4F4-2C5E-479A-97BE-C7F8A8B323DE}" destId="{D91F3BBA-73A5-41B3-96CC-94B0CF30896B}" srcOrd="2" destOrd="0" presId="urn:microsoft.com/office/officeart/2005/8/layout/vList2"/>
    <dgm:cxn modelId="{E802135D-E3B0-4AF7-83FE-2763184AB570}" type="presParOf" srcId="{9A4DD4F4-2C5E-479A-97BE-C7F8A8B323DE}" destId="{C914B26D-81F8-4ABE-B57D-049438510551}" srcOrd="3"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7392777E-6D77-46D1-8C8E-6CCAF872F15B}" type="doc">
      <dgm:prSet loTypeId="urn:microsoft.com/office/officeart/2005/8/layout/list1" loCatId="list" qsTypeId="urn:microsoft.com/office/officeart/2005/8/quickstyle/simple1" qsCatId="simple" csTypeId="urn:microsoft.com/office/officeart/2005/8/colors/accent2_1" csCatId="accent2" phldr="1"/>
      <dgm:spPr/>
      <dgm:t>
        <a:bodyPr/>
        <a:lstStyle/>
        <a:p>
          <a:endParaRPr lang="es-ES"/>
        </a:p>
      </dgm:t>
    </dgm:pt>
    <dgm:pt modelId="{D4159021-723D-45BE-B890-061DFED65184}">
      <dgm:prSet phldrT="[Text]"/>
      <dgm:spPr/>
      <dgm:t>
        <a:bodyPr/>
        <a:lstStyle/>
        <a:p>
          <a:pPr>
            <a:buNone/>
          </a:pPr>
          <a:r>
            <a:rPr lang="en-GB" dirty="0"/>
            <a:t>Not an issue with Round Robin tables</a:t>
          </a:r>
          <a:endParaRPr lang="es-ES" dirty="0"/>
        </a:p>
      </dgm:t>
    </dgm:pt>
    <dgm:pt modelId="{63C063D9-BF21-49D5-ADF1-F850B4791FBE}" type="parTrans" cxnId="{3A4DF3D1-853F-4BD8-A990-CBCBFF48993B}">
      <dgm:prSet/>
      <dgm:spPr/>
      <dgm:t>
        <a:bodyPr/>
        <a:lstStyle/>
        <a:p>
          <a:endParaRPr lang="es-ES"/>
        </a:p>
      </dgm:t>
    </dgm:pt>
    <dgm:pt modelId="{2093DAB3-B909-40D9-A995-A82339E01B32}" type="sibTrans" cxnId="{3A4DF3D1-853F-4BD8-A990-CBCBFF48993B}">
      <dgm:prSet/>
      <dgm:spPr/>
      <dgm:t>
        <a:bodyPr/>
        <a:lstStyle/>
        <a:p>
          <a:endParaRPr lang="es-ES"/>
        </a:p>
      </dgm:t>
    </dgm:pt>
    <dgm:pt modelId="{DD11C08F-4CB6-4D35-83D6-2D2E10465A8E}">
      <dgm:prSet/>
      <dgm:spPr/>
      <dgm:t>
        <a:bodyPr/>
        <a:lstStyle/>
        <a:p>
          <a:r>
            <a:rPr lang="en-GB" dirty="0"/>
            <a:t>No way to influence Distribution</a:t>
          </a:r>
        </a:p>
      </dgm:t>
    </dgm:pt>
    <dgm:pt modelId="{1ACC2456-9F07-4638-B0D2-B21BDCEDD8E8}" type="parTrans" cxnId="{995D0677-0D83-4C6B-A9C4-A100239B26D2}">
      <dgm:prSet/>
      <dgm:spPr/>
      <dgm:t>
        <a:bodyPr/>
        <a:lstStyle/>
        <a:p>
          <a:endParaRPr lang="es-ES"/>
        </a:p>
      </dgm:t>
    </dgm:pt>
    <dgm:pt modelId="{19D03FF9-C258-47DB-8717-9FBF43081D40}" type="sibTrans" cxnId="{995D0677-0D83-4C6B-A9C4-A100239B26D2}">
      <dgm:prSet/>
      <dgm:spPr/>
      <dgm:t>
        <a:bodyPr/>
        <a:lstStyle/>
        <a:p>
          <a:endParaRPr lang="es-ES"/>
        </a:p>
      </dgm:t>
    </dgm:pt>
    <dgm:pt modelId="{6426D1EA-1779-4273-9D0D-7D7AA9E62D0B}" type="pres">
      <dgm:prSet presAssocID="{7392777E-6D77-46D1-8C8E-6CCAF872F15B}" presName="linear" presStyleCnt="0">
        <dgm:presLayoutVars>
          <dgm:dir/>
          <dgm:animLvl val="lvl"/>
          <dgm:resizeHandles val="exact"/>
        </dgm:presLayoutVars>
      </dgm:prSet>
      <dgm:spPr/>
    </dgm:pt>
    <dgm:pt modelId="{DEA5979D-6339-4318-8526-3222BAA979DA}" type="pres">
      <dgm:prSet presAssocID="{D4159021-723D-45BE-B890-061DFED65184}" presName="parentLin" presStyleCnt="0"/>
      <dgm:spPr/>
    </dgm:pt>
    <dgm:pt modelId="{5BFB2D6C-B0C8-4AAC-8959-A9BE9CEBE249}" type="pres">
      <dgm:prSet presAssocID="{D4159021-723D-45BE-B890-061DFED65184}" presName="parentLeftMargin" presStyleLbl="node1" presStyleIdx="0" presStyleCnt="2"/>
      <dgm:spPr/>
    </dgm:pt>
    <dgm:pt modelId="{E10627DD-4BF7-4D8F-AEB5-589A9E6C9B94}" type="pres">
      <dgm:prSet presAssocID="{D4159021-723D-45BE-B890-061DFED65184}" presName="parentText" presStyleLbl="node1" presStyleIdx="0" presStyleCnt="2">
        <dgm:presLayoutVars>
          <dgm:chMax val="0"/>
          <dgm:bulletEnabled val="1"/>
        </dgm:presLayoutVars>
      </dgm:prSet>
      <dgm:spPr/>
    </dgm:pt>
    <dgm:pt modelId="{B7F5ED80-2C67-41E9-A53E-14F7F54A0008}" type="pres">
      <dgm:prSet presAssocID="{D4159021-723D-45BE-B890-061DFED65184}" presName="negativeSpace" presStyleCnt="0"/>
      <dgm:spPr/>
    </dgm:pt>
    <dgm:pt modelId="{2A71052D-B7CC-46B0-B357-7D5BD0704EDE}" type="pres">
      <dgm:prSet presAssocID="{D4159021-723D-45BE-B890-061DFED65184}" presName="childText" presStyleLbl="conFgAcc1" presStyleIdx="0" presStyleCnt="2">
        <dgm:presLayoutVars>
          <dgm:bulletEnabled val="1"/>
        </dgm:presLayoutVars>
      </dgm:prSet>
      <dgm:spPr/>
    </dgm:pt>
    <dgm:pt modelId="{A4EB7CD8-5D4B-41D3-B1AA-DC7E50EEDE6C}" type="pres">
      <dgm:prSet presAssocID="{2093DAB3-B909-40D9-A995-A82339E01B32}" presName="spaceBetweenRectangles" presStyleCnt="0"/>
      <dgm:spPr/>
    </dgm:pt>
    <dgm:pt modelId="{3799EE20-A241-40B2-AC40-E1BCDF464E33}" type="pres">
      <dgm:prSet presAssocID="{DD11C08F-4CB6-4D35-83D6-2D2E10465A8E}" presName="parentLin" presStyleCnt="0"/>
      <dgm:spPr/>
    </dgm:pt>
    <dgm:pt modelId="{99F38324-CC93-41D5-8A3C-76E1B317CB88}" type="pres">
      <dgm:prSet presAssocID="{DD11C08F-4CB6-4D35-83D6-2D2E10465A8E}" presName="parentLeftMargin" presStyleLbl="node1" presStyleIdx="0" presStyleCnt="2"/>
      <dgm:spPr/>
    </dgm:pt>
    <dgm:pt modelId="{1E3C11FA-A400-417B-9A7B-8B442842268C}" type="pres">
      <dgm:prSet presAssocID="{DD11C08F-4CB6-4D35-83D6-2D2E10465A8E}" presName="parentText" presStyleLbl="node1" presStyleIdx="1" presStyleCnt="2">
        <dgm:presLayoutVars>
          <dgm:chMax val="0"/>
          <dgm:bulletEnabled val="1"/>
        </dgm:presLayoutVars>
      </dgm:prSet>
      <dgm:spPr/>
    </dgm:pt>
    <dgm:pt modelId="{3BF81556-0F9A-4C8D-A65A-B1DD17CA7008}" type="pres">
      <dgm:prSet presAssocID="{DD11C08F-4CB6-4D35-83D6-2D2E10465A8E}" presName="negativeSpace" presStyleCnt="0"/>
      <dgm:spPr/>
    </dgm:pt>
    <dgm:pt modelId="{D088DBAD-AA03-4A9F-A995-3AA0DBB1B240}" type="pres">
      <dgm:prSet presAssocID="{DD11C08F-4CB6-4D35-83D6-2D2E10465A8E}" presName="childText" presStyleLbl="conFgAcc1" presStyleIdx="1" presStyleCnt="2">
        <dgm:presLayoutVars>
          <dgm:bulletEnabled val="1"/>
        </dgm:presLayoutVars>
      </dgm:prSet>
      <dgm:spPr/>
    </dgm:pt>
  </dgm:ptLst>
  <dgm:cxnLst>
    <dgm:cxn modelId="{B4DE5B05-148E-4EC5-8C14-065F9DEA697C}" type="presOf" srcId="{D4159021-723D-45BE-B890-061DFED65184}" destId="{E10627DD-4BF7-4D8F-AEB5-589A9E6C9B94}" srcOrd="1" destOrd="0" presId="urn:microsoft.com/office/officeart/2005/8/layout/list1"/>
    <dgm:cxn modelId="{995D0677-0D83-4C6B-A9C4-A100239B26D2}" srcId="{7392777E-6D77-46D1-8C8E-6CCAF872F15B}" destId="{DD11C08F-4CB6-4D35-83D6-2D2E10465A8E}" srcOrd="1" destOrd="0" parTransId="{1ACC2456-9F07-4638-B0D2-B21BDCEDD8E8}" sibTransId="{19D03FF9-C258-47DB-8717-9FBF43081D40}"/>
    <dgm:cxn modelId="{BCDDEB7B-F0CF-480D-A636-F7A4CC9A95E5}" type="presOf" srcId="{DD11C08F-4CB6-4D35-83D6-2D2E10465A8E}" destId="{1E3C11FA-A400-417B-9A7B-8B442842268C}" srcOrd="1" destOrd="0" presId="urn:microsoft.com/office/officeart/2005/8/layout/list1"/>
    <dgm:cxn modelId="{ADE3E4BC-8FBD-4C15-9879-ACF77365E678}" type="presOf" srcId="{DD11C08F-4CB6-4D35-83D6-2D2E10465A8E}" destId="{99F38324-CC93-41D5-8A3C-76E1B317CB88}" srcOrd="0" destOrd="0" presId="urn:microsoft.com/office/officeart/2005/8/layout/list1"/>
    <dgm:cxn modelId="{CA3A90BD-EBAA-4727-A151-3CAE2DC7FFFA}" type="presOf" srcId="{D4159021-723D-45BE-B890-061DFED65184}" destId="{5BFB2D6C-B0C8-4AAC-8959-A9BE9CEBE249}" srcOrd="0" destOrd="0" presId="urn:microsoft.com/office/officeart/2005/8/layout/list1"/>
    <dgm:cxn modelId="{3A4DF3D1-853F-4BD8-A990-CBCBFF48993B}" srcId="{7392777E-6D77-46D1-8C8E-6CCAF872F15B}" destId="{D4159021-723D-45BE-B890-061DFED65184}" srcOrd="0" destOrd="0" parTransId="{63C063D9-BF21-49D5-ADF1-F850B4791FBE}" sibTransId="{2093DAB3-B909-40D9-A995-A82339E01B32}"/>
    <dgm:cxn modelId="{34BB8DFA-72BA-4564-8F1F-E46C9C041EE1}" type="presOf" srcId="{7392777E-6D77-46D1-8C8E-6CCAF872F15B}" destId="{6426D1EA-1779-4273-9D0D-7D7AA9E62D0B}" srcOrd="0" destOrd="0" presId="urn:microsoft.com/office/officeart/2005/8/layout/list1"/>
    <dgm:cxn modelId="{608FFFB5-0EEB-4837-85F2-D230E03A2D3A}" type="presParOf" srcId="{6426D1EA-1779-4273-9D0D-7D7AA9E62D0B}" destId="{DEA5979D-6339-4318-8526-3222BAA979DA}" srcOrd="0" destOrd="0" presId="urn:microsoft.com/office/officeart/2005/8/layout/list1"/>
    <dgm:cxn modelId="{991C7CFE-A877-4679-9779-870CA658AC3A}" type="presParOf" srcId="{DEA5979D-6339-4318-8526-3222BAA979DA}" destId="{5BFB2D6C-B0C8-4AAC-8959-A9BE9CEBE249}" srcOrd="0" destOrd="0" presId="urn:microsoft.com/office/officeart/2005/8/layout/list1"/>
    <dgm:cxn modelId="{F4F3B7C7-1651-46AE-A397-986E7DD4437B}" type="presParOf" srcId="{DEA5979D-6339-4318-8526-3222BAA979DA}" destId="{E10627DD-4BF7-4D8F-AEB5-589A9E6C9B94}" srcOrd="1" destOrd="0" presId="urn:microsoft.com/office/officeart/2005/8/layout/list1"/>
    <dgm:cxn modelId="{F77B3BBC-07BE-4CDB-AB8E-1D2EAA73FDC1}" type="presParOf" srcId="{6426D1EA-1779-4273-9D0D-7D7AA9E62D0B}" destId="{B7F5ED80-2C67-41E9-A53E-14F7F54A0008}" srcOrd="1" destOrd="0" presId="urn:microsoft.com/office/officeart/2005/8/layout/list1"/>
    <dgm:cxn modelId="{69421E91-BF02-4693-B994-7B85E2DEDFEC}" type="presParOf" srcId="{6426D1EA-1779-4273-9D0D-7D7AA9E62D0B}" destId="{2A71052D-B7CC-46B0-B357-7D5BD0704EDE}" srcOrd="2" destOrd="0" presId="urn:microsoft.com/office/officeart/2005/8/layout/list1"/>
    <dgm:cxn modelId="{62543D43-5761-4398-A686-F513BF427EEB}" type="presParOf" srcId="{6426D1EA-1779-4273-9D0D-7D7AA9E62D0B}" destId="{A4EB7CD8-5D4B-41D3-B1AA-DC7E50EEDE6C}" srcOrd="3" destOrd="0" presId="urn:microsoft.com/office/officeart/2005/8/layout/list1"/>
    <dgm:cxn modelId="{1532FFF8-8FDC-4E91-AEB5-72A2C7D5FD40}" type="presParOf" srcId="{6426D1EA-1779-4273-9D0D-7D7AA9E62D0B}" destId="{3799EE20-A241-40B2-AC40-E1BCDF464E33}" srcOrd="4" destOrd="0" presId="urn:microsoft.com/office/officeart/2005/8/layout/list1"/>
    <dgm:cxn modelId="{0F0963EC-EC67-44AE-AF6F-09A76AA34CF8}" type="presParOf" srcId="{3799EE20-A241-40B2-AC40-E1BCDF464E33}" destId="{99F38324-CC93-41D5-8A3C-76E1B317CB88}" srcOrd="0" destOrd="0" presId="urn:microsoft.com/office/officeart/2005/8/layout/list1"/>
    <dgm:cxn modelId="{15B7B507-9351-42EE-B14E-F40DF8BB058E}" type="presParOf" srcId="{3799EE20-A241-40B2-AC40-E1BCDF464E33}" destId="{1E3C11FA-A400-417B-9A7B-8B442842268C}" srcOrd="1" destOrd="0" presId="urn:microsoft.com/office/officeart/2005/8/layout/list1"/>
    <dgm:cxn modelId="{56F8648D-AFEB-4620-A1EB-3EDBAAA88261}" type="presParOf" srcId="{6426D1EA-1779-4273-9D0D-7D7AA9E62D0B}" destId="{3BF81556-0F9A-4C8D-A65A-B1DD17CA7008}" srcOrd="5" destOrd="0" presId="urn:microsoft.com/office/officeart/2005/8/layout/list1"/>
    <dgm:cxn modelId="{2E3EC30E-CEE0-47E5-8AA8-BBF65A500B53}" type="presParOf" srcId="{6426D1EA-1779-4273-9D0D-7D7AA9E62D0B}" destId="{D088DBAD-AA03-4A9F-A995-3AA0DBB1B240}"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CB7B26FF-6CAC-4E14-971F-120D39059CE6}" type="doc">
      <dgm:prSet loTypeId="urn:microsoft.com/office/officeart/2005/8/layout/list1" loCatId="list" qsTypeId="urn:microsoft.com/office/officeart/2005/8/quickstyle/simple1" qsCatId="simple" csTypeId="urn:microsoft.com/office/officeart/2005/8/colors/accent2_3" csCatId="accent2" phldr="1"/>
      <dgm:spPr/>
      <dgm:t>
        <a:bodyPr/>
        <a:lstStyle/>
        <a:p>
          <a:endParaRPr lang="es-ES"/>
        </a:p>
      </dgm:t>
    </dgm:pt>
    <dgm:pt modelId="{3A4BF09A-0078-4CE0-B464-0859FA5CCF36}">
      <dgm:prSet phldrT="[Text]" custT="1"/>
      <dgm:spPr/>
      <dgm:t>
        <a:bodyPr/>
        <a:lstStyle/>
        <a:p>
          <a:r>
            <a:rPr lang="en-GB" sz="2200" dirty="0"/>
            <a:t>Data is replicated (cached) to each compute node</a:t>
          </a:r>
          <a:endParaRPr lang="es-ES" sz="2200" dirty="0"/>
        </a:p>
      </dgm:t>
    </dgm:pt>
    <dgm:pt modelId="{2FE75844-3990-44EA-93ED-CF03878ACF72}" type="parTrans" cxnId="{35506110-7799-4117-8546-995462488A07}">
      <dgm:prSet/>
      <dgm:spPr/>
      <dgm:t>
        <a:bodyPr/>
        <a:lstStyle/>
        <a:p>
          <a:endParaRPr lang="es-ES"/>
        </a:p>
      </dgm:t>
    </dgm:pt>
    <dgm:pt modelId="{B147F619-E904-41A4-A27C-CD82DE2F4BE7}" type="sibTrans" cxnId="{35506110-7799-4117-8546-995462488A07}">
      <dgm:prSet/>
      <dgm:spPr/>
      <dgm:t>
        <a:bodyPr/>
        <a:lstStyle/>
        <a:p>
          <a:endParaRPr lang="es-ES"/>
        </a:p>
      </dgm:t>
    </dgm:pt>
    <dgm:pt modelId="{C990A42F-04C4-419D-A2C8-2B0391C8A48C}">
      <dgm:prSet custT="1"/>
      <dgm:spPr/>
      <dgm:t>
        <a:bodyPr/>
        <a:lstStyle/>
        <a:p>
          <a:r>
            <a:rPr lang="en-GB" sz="2200" dirty="0"/>
            <a:t>The cached copy of the table is a complete copy of the entire table</a:t>
          </a:r>
        </a:p>
      </dgm:t>
    </dgm:pt>
    <dgm:pt modelId="{4B08C0AE-DFB7-404A-A490-C3CD936C716C}" type="parTrans" cxnId="{6CBCF5AE-7188-4E4D-8A53-9CCAE1856BDC}">
      <dgm:prSet/>
      <dgm:spPr/>
      <dgm:t>
        <a:bodyPr/>
        <a:lstStyle/>
        <a:p>
          <a:endParaRPr lang="es-ES"/>
        </a:p>
      </dgm:t>
    </dgm:pt>
    <dgm:pt modelId="{A8BF6AD1-D73C-4BFA-9012-299FE77D024B}" type="sibTrans" cxnId="{6CBCF5AE-7188-4E4D-8A53-9CCAE1856BDC}">
      <dgm:prSet/>
      <dgm:spPr/>
      <dgm:t>
        <a:bodyPr/>
        <a:lstStyle/>
        <a:p>
          <a:endParaRPr lang="es-ES"/>
        </a:p>
      </dgm:t>
    </dgm:pt>
    <dgm:pt modelId="{B23FB34D-3133-4D89-B401-5E19CD79229C}">
      <dgm:prSet custT="1"/>
      <dgm:spPr/>
      <dgm:t>
        <a:bodyPr/>
        <a:lstStyle/>
        <a:p>
          <a:r>
            <a:rPr lang="en-GB" sz="2200" dirty="0"/>
            <a:t>Modifications to the table invalidate the cached copy</a:t>
          </a:r>
        </a:p>
      </dgm:t>
    </dgm:pt>
    <dgm:pt modelId="{4DB15FDD-E04E-46AE-A040-75D2E14647C2}" type="parTrans" cxnId="{F0B302F4-E09D-4F57-942E-70EFBA412986}">
      <dgm:prSet/>
      <dgm:spPr/>
      <dgm:t>
        <a:bodyPr/>
        <a:lstStyle/>
        <a:p>
          <a:endParaRPr lang="es-ES"/>
        </a:p>
      </dgm:t>
    </dgm:pt>
    <dgm:pt modelId="{FC47EB0B-2EF6-4927-BB2D-998DC59227ED}" type="sibTrans" cxnId="{F0B302F4-E09D-4F57-942E-70EFBA412986}">
      <dgm:prSet/>
      <dgm:spPr/>
      <dgm:t>
        <a:bodyPr/>
        <a:lstStyle/>
        <a:p>
          <a:endParaRPr lang="es-ES"/>
        </a:p>
      </dgm:t>
    </dgm:pt>
    <dgm:pt modelId="{BA61F01E-7AC1-442F-B80D-536B91F20123}">
      <dgm:prSet custT="1"/>
      <dgm:spPr/>
      <dgm:t>
        <a:bodyPr/>
        <a:lstStyle/>
        <a:p>
          <a:r>
            <a:rPr lang="en-GB" sz="2200" dirty="0">
              <a:cs typeface="Segoe UI Light"/>
            </a:rPr>
            <a:t>Scaling the database invalidates the cached copy</a:t>
          </a:r>
        </a:p>
      </dgm:t>
    </dgm:pt>
    <dgm:pt modelId="{5F74AC63-CD30-47A6-A456-799192914D74}" type="parTrans" cxnId="{C4C23A6E-8BB2-45CC-9C00-BF9DE55EDAC1}">
      <dgm:prSet/>
      <dgm:spPr/>
      <dgm:t>
        <a:bodyPr/>
        <a:lstStyle/>
        <a:p>
          <a:endParaRPr lang="es-ES"/>
        </a:p>
      </dgm:t>
    </dgm:pt>
    <dgm:pt modelId="{9F7CBA79-AEA3-4B3F-A1F3-6B78BEBD3351}" type="sibTrans" cxnId="{C4C23A6E-8BB2-45CC-9C00-BF9DE55EDAC1}">
      <dgm:prSet/>
      <dgm:spPr/>
      <dgm:t>
        <a:bodyPr/>
        <a:lstStyle/>
        <a:p>
          <a:endParaRPr lang="es-ES"/>
        </a:p>
      </dgm:t>
    </dgm:pt>
    <dgm:pt modelId="{F8E81844-0A4C-4EC9-AEEE-48B5827D6E5C}">
      <dgm:prSet custT="1"/>
      <dgm:spPr/>
      <dgm:t>
        <a:bodyPr/>
        <a:lstStyle/>
        <a:p>
          <a:r>
            <a:rPr lang="en-GB" sz="2200" dirty="0"/>
            <a:t>Can be partitioned</a:t>
          </a:r>
          <a:endParaRPr lang="en-GB" sz="2200" dirty="0">
            <a:cs typeface="Segoe UI Light"/>
          </a:endParaRPr>
        </a:p>
      </dgm:t>
    </dgm:pt>
    <dgm:pt modelId="{CD6657D6-8E0F-46E9-95D0-88C5ABB334A0}" type="parTrans" cxnId="{44A93F10-A578-4901-ADBB-F105E02F1740}">
      <dgm:prSet/>
      <dgm:spPr/>
      <dgm:t>
        <a:bodyPr/>
        <a:lstStyle/>
        <a:p>
          <a:endParaRPr lang="es-ES"/>
        </a:p>
      </dgm:t>
    </dgm:pt>
    <dgm:pt modelId="{FCE5C4CD-6A4D-470D-88DB-F09D71F463FA}" type="sibTrans" cxnId="{44A93F10-A578-4901-ADBB-F105E02F1740}">
      <dgm:prSet/>
      <dgm:spPr/>
      <dgm:t>
        <a:bodyPr/>
        <a:lstStyle/>
        <a:p>
          <a:endParaRPr lang="es-ES"/>
        </a:p>
      </dgm:t>
    </dgm:pt>
    <dgm:pt modelId="{162CF515-BABB-4434-BE9F-48873B19790E}">
      <dgm:prSet phldrT="[Text]" custT="1"/>
      <dgm:spPr/>
      <dgm:t>
        <a:bodyPr/>
        <a:lstStyle/>
        <a:p>
          <a:r>
            <a:rPr lang="en-US" sz="2200" noProof="0" dirty="0"/>
            <a:t>Table is initially stored as a round-robin table</a:t>
          </a:r>
        </a:p>
      </dgm:t>
    </dgm:pt>
    <dgm:pt modelId="{5B04B7EA-2745-44C8-8EDE-5C16779C2758}" type="parTrans" cxnId="{6C46A89D-62C7-428D-B046-0E901FC6AF26}">
      <dgm:prSet/>
      <dgm:spPr/>
      <dgm:t>
        <a:bodyPr/>
        <a:lstStyle/>
        <a:p>
          <a:endParaRPr lang="en-US"/>
        </a:p>
      </dgm:t>
    </dgm:pt>
    <dgm:pt modelId="{53AA2DB4-0A48-4AF9-9C3E-73D413A81189}" type="sibTrans" cxnId="{6C46A89D-62C7-428D-B046-0E901FC6AF26}">
      <dgm:prSet/>
      <dgm:spPr/>
      <dgm:t>
        <a:bodyPr/>
        <a:lstStyle/>
        <a:p>
          <a:endParaRPr lang="en-US"/>
        </a:p>
      </dgm:t>
    </dgm:pt>
    <dgm:pt modelId="{6A96282C-1627-413F-89BA-54C53B19BC4F}" type="pres">
      <dgm:prSet presAssocID="{CB7B26FF-6CAC-4E14-971F-120D39059CE6}" presName="linear" presStyleCnt="0">
        <dgm:presLayoutVars>
          <dgm:dir/>
          <dgm:animLvl val="lvl"/>
          <dgm:resizeHandles val="exact"/>
        </dgm:presLayoutVars>
      </dgm:prSet>
      <dgm:spPr/>
    </dgm:pt>
    <dgm:pt modelId="{102DD672-7445-40BD-905E-9D39FE2F9174}" type="pres">
      <dgm:prSet presAssocID="{162CF515-BABB-4434-BE9F-48873B19790E}" presName="parentLin" presStyleCnt="0"/>
      <dgm:spPr/>
    </dgm:pt>
    <dgm:pt modelId="{EF8983A9-45FB-4C4E-BD13-48EF2A2A1045}" type="pres">
      <dgm:prSet presAssocID="{162CF515-BABB-4434-BE9F-48873B19790E}" presName="parentLeftMargin" presStyleLbl="node1" presStyleIdx="0" presStyleCnt="6"/>
      <dgm:spPr/>
    </dgm:pt>
    <dgm:pt modelId="{F45AD6FE-D79E-4CAD-8A26-1157A978EE02}" type="pres">
      <dgm:prSet presAssocID="{162CF515-BABB-4434-BE9F-48873B19790E}" presName="parentText" presStyleLbl="node1" presStyleIdx="0" presStyleCnt="6" custScaleX="125540">
        <dgm:presLayoutVars>
          <dgm:chMax val="0"/>
          <dgm:bulletEnabled val="1"/>
        </dgm:presLayoutVars>
      </dgm:prSet>
      <dgm:spPr/>
    </dgm:pt>
    <dgm:pt modelId="{59B4A4EF-326F-4426-B19C-FD265510F755}" type="pres">
      <dgm:prSet presAssocID="{162CF515-BABB-4434-BE9F-48873B19790E}" presName="negativeSpace" presStyleCnt="0"/>
      <dgm:spPr/>
    </dgm:pt>
    <dgm:pt modelId="{58347F6C-73BF-4CA6-9155-8536AF465042}" type="pres">
      <dgm:prSet presAssocID="{162CF515-BABB-4434-BE9F-48873B19790E}" presName="childText" presStyleLbl="conFgAcc1" presStyleIdx="0" presStyleCnt="6">
        <dgm:presLayoutVars>
          <dgm:bulletEnabled val="1"/>
        </dgm:presLayoutVars>
      </dgm:prSet>
      <dgm:spPr/>
    </dgm:pt>
    <dgm:pt modelId="{C1535A07-43D9-4A1A-9DAD-822E3C55AB5A}" type="pres">
      <dgm:prSet presAssocID="{53AA2DB4-0A48-4AF9-9C3E-73D413A81189}" presName="spaceBetweenRectangles" presStyleCnt="0"/>
      <dgm:spPr/>
    </dgm:pt>
    <dgm:pt modelId="{A9321106-A77E-4B12-B8F7-27B12DB1DD3D}" type="pres">
      <dgm:prSet presAssocID="{3A4BF09A-0078-4CE0-B464-0859FA5CCF36}" presName="parentLin" presStyleCnt="0"/>
      <dgm:spPr/>
    </dgm:pt>
    <dgm:pt modelId="{D16BBD41-DD03-4349-B805-C0B146B16006}" type="pres">
      <dgm:prSet presAssocID="{3A4BF09A-0078-4CE0-B464-0859FA5CCF36}" presName="parentLeftMargin" presStyleLbl="node1" presStyleIdx="0" presStyleCnt="6"/>
      <dgm:spPr/>
    </dgm:pt>
    <dgm:pt modelId="{89EC695E-A653-499E-B62D-D3C824CBC590}" type="pres">
      <dgm:prSet presAssocID="{3A4BF09A-0078-4CE0-B464-0859FA5CCF36}" presName="parentText" presStyleLbl="node1" presStyleIdx="1" presStyleCnt="6" custScaleX="126144">
        <dgm:presLayoutVars>
          <dgm:chMax val="0"/>
          <dgm:bulletEnabled val="1"/>
        </dgm:presLayoutVars>
      </dgm:prSet>
      <dgm:spPr/>
    </dgm:pt>
    <dgm:pt modelId="{66408E1C-41AD-43F0-89D3-125826B8B2FE}" type="pres">
      <dgm:prSet presAssocID="{3A4BF09A-0078-4CE0-B464-0859FA5CCF36}" presName="negativeSpace" presStyleCnt="0"/>
      <dgm:spPr/>
    </dgm:pt>
    <dgm:pt modelId="{4F51AE5C-782C-427C-897A-6AC06E0F1D23}" type="pres">
      <dgm:prSet presAssocID="{3A4BF09A-0078-4CE0-B464-0859FA5CCF36}" presName="childText" presStyleLbl="conFgAcc1" presStyleIdx="1" presStyleCnt="6">
        <dgm:presLayoutVars>
          <dgm:bulletEnabled val="1"/>
        </dgm:presLayoutVars>
      </dgm:prSet>
      <dgm:spPr/>
    </dgm:pt>
    <dgm:pt modelId="{0E990ACC-5919-4240-9A04-2DCD4B2FA974}" type="pres">
      <dgm:prSet presAssocID="{B147F619-E904-41A4-A27C-CD82DE2F4BE7}" presName="spaceBetweenRectangles" presStyleCnt="0"/>
      <dgm:spPr/>
    </dgm:pt>
    <dgm:pt modelId="{766EFD6C-2854-4226-A444-27D9981B79B1}" type="pres">
      <dgm:prSet presAssocID="{C990A42F-04C4-419D-A2C8-2B0391C8A48C}" presName="parentLin" presStyleCnt="0"/>
      <dgm:spPr/>
    </dgm:pt>
    <dgm:pt modelId="{EA856A9E-EC21-460D-BAA3-7D5AD7E340B7}" type="pres">
      <dgm:prSet presAssocID="{C990A42F-04C4-419D-A2C8-2B0391C8A48C}" presName="parentLeftMargin" presStyleLbl="node1" presStyleIdx="1" presStyleCnt="6"/>
      <dgm:spPr/>
    </dgm:pt>
    <dgm:pt modelId="{763D35FA-31B3-4641-9632-352F66AC9170}" type="pres">
      <dgm:prSet presAssocID="{C990A42F-04C4-419D-A2C8-2B0391C8A48C}" presName="parentText" presStyleLbl="node1" presStyleIdx="2" presStyleCnt="6" custScaleX="126144">
        <dgm:presLayoutVars>
          <dgm:chMax val="0"/>
          <dgm:bulletEnabled val="1"/>
        </dgm:presLayoutVars>
      </dgm:prSet>
      <dgm:spPr/>
    </dgm:pt>
    <dgm:pt modelId="{86C2A0EB-34C8-4BE7-A8C0-F9B1B088CF66}" type="pres">
      <dgm:prSet presAssocID="{C990A42F-04C4-419D-A2C8-2B0391C8A48C}" presName="negativeSpace" presStyleCnt="0"/>
      <dgm:spPr/>
    </dgm:pt>
    <dgm:pt modelId="{F0834611-C656-411C-A4F8-A5A10C47AA12}" type="pres">
      <dgm:prSet presAssocID="{C990A42F-04C4-419D-A2C8-2B0391C8A48C}" presName="childText" presStyleLbl="conFgAcc1" presStyleIdx="2" presStyleCnt="6">
        <dgm:presLayoutVars>
          <dgm:bulletEnabled val="1"/>
        </dgm:presLayoutVars>
      </dgm:prSet>
      <dgm:spPr/>
    </dgm:pt>
    <dgm:pt modelId="{26D5DD65-7CEF-481B-8170-034E6013D25E}" type="pres">
      <dgm:prSet presAssocID="{A8BF6AD1-D73C-4BFA-9012-299FE77D024B}" presName="spaceBetweenRectangles" presStyleCnt="0"/>
      <dgm:spPr/>
    </dgm:pt>
    <dgm:pt modelId="{B4ED63BA-C0D0-430D-84E0-37FC351C142D}" type="pres">
      <dgm:prSet presAssocID="{B23FB34D-3133-4D89-B401-5E19CD79229C}" presName="parentLin" presStyleCnt="0"/>
      <dgm:spPr/>
    </dgm:pt>
    <dgm:pt modelId="{2342BC79-185E-4475-AB28-9BB0FFCC22A1}" type="pres">
      <dgm:prSet presAssocID="{B23FB34D-3133-4D89-B401-5E19CD79229C}" presName="parentLeftMargin" presStyleLbl="node1" presStyleIdx="2" presStyleCnt="6"/>
      <dgm:spPr/>
    </dgm:pt>
    <dgm:pt modelId="{32C47C20-2CDB-417E-A3C9-6D67C3668440}" type="pres">
      <dgm:prSet presAssocID="{B23FB34D-3133-4D89-B401-5E19CD79229C}" presName="parentText" presStyleLbl="node1" presStyleIdx="3" presStyleCnt="6" custScaleX="126144">
        <dgm:presLayoutVars>
          <dgm:chMax val="0"/>
          <dgm:bulletEnabled val="1"/>
        </dgm:presLayoutVars>
      </dgm:prSet>
      <dgm:spPr/>
    </dgm:pt>
    <dgm:pt modelId="{39E8EE7A-97E3-4C8E-B547-14808B92D524}" type="pres">
      <dgm:prSet presAssocID="{B23FB34D-3133-4D89-B401-5E19CD79229C}" presName="negativeSpace" presStyleCnt="0"/>
      <dgm:spPr/>
    </dgm:pt>
    <dgm:pt modelId="{CB89E389-4229-4CA4-AE95-BF1F59768C23}" type="pres">
      <dgm:prSet presAssocID="{B23FB34D-3133-4D89-B401-5E19CD79229C}" presName="childText" presStyleLbl="conFgAcc1" presStyleIdx="3" presStyleCnt="6">
        <dgm:presLayoutVars>
          <dgm:bulletEnabled val="1"/>
        </dgm:presLayoutVars>
      </dgm:prSet>
      <dgm:spPr/>
    </dgm:pt>
    <dgm:pt modelId="{E3F98051-E191-44A8-AA7A-315227A25172}" type="pres">
      <dgm:prSet presAssocID="{FC47EB0B-2EF6-4927-BB2D-998DC59227ED}" presName="spaceBetweenRectangles" presStyleCnt="0"/>
      <dgm:spPr/>
    </dgm:pt>
    <dgm:pt modelId="{F599E747-9FF5-4F8E-8FEE-EE2B6DB54266}" type="pres">
      <dgm:prSet presAssocID="{BA61F01E-7AC1-442F-B80D-536B91F20123}" presName="parentLin" presStyleCnt="0"/>
      <dgm:spPr/>
    </dgm:pt>
    <dgm:pt modelId="{8DACEE00-E563-40FF-BC61-2933F381F685}" type="pres">
      <dgm:prSet presAssocID="{BA61F01E-7AC1-442F-B80D-536B91F20123}" presName="parentLeftMargin" presStyleLbl="node1" presStyleIdx="3" presStyleCnt="6"/>
      <dgm:spPr/>
    </dgm:pt>
    <dgm:pt modelId="{FDA51C44-ACAC-4DB1-8D89-B6D9B43C5550}" type="pres">
      <dgm:prSet presAssocID="{BA61F01E-7AC1-442F-B80D-536B91F20123}" presName="parentText" presStyleLbl="node1" presStyleIdx="4" presStyleCnt="6" custScaleX="126144">
        <dgm:presLayoutVars>
          <dgm:chMax val="0"/>
          <dgm:bulletEnabled val="1"/>
        </dgm:presLayoutVars>
      </dgm:prSet>
      <dgm:spPr/>
    </dgm:pt>
    <dgm:pt modelId="{5336D723-9F31-470C-AD21-96A315F61C05}" type="pres">
      <dgm:prSet presAssocID="{BA61F01E-7AC1-442F-B80D-536B91F20123}" presName="negativeSpace" presStyleCnt="0"/>
      <dgm:spPr/>
    </dgm:pt>
    <dgm:pt modelId="{628C39E6-39B5-4E45-99D9-391009090BFE}" type="pres">
      <dgm:prSet presAssocID="{BA61F01E-7AC1-442F-B80D-536B91F20123}" presName="childText" presStyleLbl="conFgAcc1" presStyleIdx="4" presStyleCnt="6">
        <dgm:presLayoutVars>
          <dgm:bulletEnabled val="1"/>
        </dgm:presLayoutVars>
      </dgm:prSet>
      <dgm:spPr/>
    </dgm:pt>
    <dgm:pt modelId="{5D83996D-A251-4A55-B8AC-50F005F3969D}" type="pres">
      <dgm:prSet presAssocID="{9F7CBA79-AEA3-4B3F-A1F3-6B78BEBD3351}" presName="spaceBetweenRectangles" presStyleCnt="0"/>
      <dgm:spPr/>
    </dgm:pt>
    <dgm:pt modelId="{A4E7A901-9519-4251-BFDE-D1FAD87AEB88}" type="pres">
      <dgm:prSet presAssocID="{F8E81844-0A4C-4EC9-AEEE-48B5827D6E5C}" presName="parentLin" presStyleCnt="0"/>
      <dgm:spPr/>
    </dgm:pt>
    <dgm:pt modelId="{4C616AA9-7BF0-44E3-ABF2-151D1353A75B}" type="pres">
      <dgm:prSet presAssocID="{F8E81844-0A4C-4EC9-AEEE-48B5827D6E5C}" presName="parentLeftMargin" presStyleLbl="node1" presStyleIdx="4" presStyleCnt="6"/>
      <dgm:spPr/>
    </dgm:pt>
    <dgm:pt modelId="{5C79EF4F-BFC8-4156-A2B0-4A77DDC7F7B9}" type="pres">
      <dgm:prSet presAssocID="{F8E81844-0A4C-4EC9-AEEE-48B5827D6E5C}" presName="parentText" presStyleLbl="node1" presStyleIdx="5" presStyleCnt="6" custScaleX="126144">
        <dgm:presLayoutVars>
          <dgm:chMax val="0"/>
          <dgm:bulletEnabled val="1"/>
        </dgm:presLayoutVars>
      </dgm:prSet>
      <dgm:spPr/>
    </dgm:pt>
    <dgm:pt modelId="{8C6184CB-C474-4402-A1F8-92E0F3D82ACC}" type="pres">
      <dgm:prSet presAssocID="{F8E81844-0A4C-4EC9-AEEE-48B5827D6E5C}" presName="negativeSpace" presStyleCnt="0"/>
      <dgm:spPr/>
    </dgm:pt>
    <dgm:pt modelId="{CD5D26E0-1EBD-48A2-A198-9D0AE308EFE0}" type="pres">
      <dgm:prSet presAssocID="{F8E81844-0A4C-4EC9-AEEE-48B5827D6E5C}" presName="childText" presStyleLbl="conFgAcc1" presStyleIdx="5" presStyleCnt="6">
        <dgm:presLayoutVars>
          <dgm:bulletEnabled val="1"/>
        </dgm:presLayoutVars>
      </dgm:prSet>
      <dgm:spPr/>
    </dgm:pt>
  </dgm:ptLst>
  <dgm:cxnLst>
    <dgm:cxn modelId="{5CD1650B-0FA2-4DAD-8170-7CC8BF326004}" type="presOf" srcId="{162CF515-BABB-4434-BE9F-48873B19790E}" destId="{F45AD6FE-D79E-4CAD-8A26-1157A978EE02}" srcOrd="1" destOrd="0" presId="urn:microsoft.com/office/officeart/2005/8/layout/list1"/>
    <dgm:cxn modelId="{2B97CE0B-2E50-4FA5-9D5F-E5530B7548B6}" type="presOf" srcId="{F8E81844-0A4C-4EC9-AEEE-48B5827D6E5C}" destId="{5C79EF4F-BFC8-4156-A2B0-4A77DDC7F7B9}" srcOrd="1" destOrd="0" presId="urn:microsoft.com/office/officeart/2005/8/layout/list1"/>
    <dgm:cxn modelId="{44A93F10-A578-4901-ADBB-F105E02F1740}" srcId="{CB7B26FF-6CAC-4E14-971F-120D39059CE6}" destId="{F8E81844-0A4C-4EC9-AEEE-48B5827D6E5C}" srcOrd="5" destOrd="0" parTransId="{CD6657D6-8E0F-46E9-95D0-88C5ABB334A0}" sibTransId="{FCE5C4CD-6A4D-470D-88DB-F09D71F463FA}"/>
    <dgm:cxn modelId="{35506110-7799-4117-8546-995462488A07}" srcId="{CB7B26FF-6CAC-4E14-971F-120D39059CE6}" destId="{3A4BF09A-0078-4CE0-B464-0859FA5CCF36}" srcOrd="1" destOrd="0" parTransId="{2FE75844-3990-44EA-93ED-CF03878ACF72}" sibTransId="{B147F619-E904-41A4-A27C-CD82DE2F4BE7}"/>
    <dgm:cxn modelId="{274AA31D-1F30-442F-9EF8-11BD025E8DE2}" type="presOf" srcId="{BA61F01E-7AC1-442F-B80D-536B91F20123}" destId="{8DACEE00-E563-40FF-BC61-2933F381F685}" srcOrd="0" destOrd="0" presId="urn:microsoft.com/office/officeart/2005/8/layout/list1"/>
    <dgm:cxn modelId="{6E150463-4C45-483E-A1FC-D6EED857E74C}" type="presOf" srcId="{C990A42F-04C4-419D-A2C8-2B0391C8A48C}" destId="{763D35FA-31B3-4641-9632-352F66AC9170}" srcOrd="1" destOrd="0" presId="urn:microsoft.com/office/officeart/2005/8/layout/list1"/>
    <dgm:cxn modelId="{3FD15E6A-2CE1-453E-8FD1-C0D9EBE2859A}" type="presOf" srcId="{3A4BF09A-0078-4CE0-B464-0859FA5CCF36}" destId="{D16BBD41-DD03-4349-B805-C0B146B16006}" srcOrd="0" destOrd="0" presId="urn:microsoft.com/office/officeart/2005/8/layout/list1"/>
    <dgm:cxn modelId="{1656576D-C4C1-4587-8138-D3C033AF0A89}" type="presOf" srcId="{3A4BF09A-0078-4CE0-B464-0859FA5CCF36}" destId="{89EC695E-A653-499E-B62D-D3C824CBC590}" srcOrd="1" destOrd="0" presId="urn:microsoft.com/office/officeart/2005/8/layout/list1"/>
    <dgm:cxn modelId="{C4C23A6E-8BB2-45CC-9C00-BF9DE55EDAC1}" srcId="{CB7B26FF-6CAC-4E14-971F-120D39059CE6}" destId="{BA61F01E-7AC1-442F-B80D-536B91F20123}" srcOrd="4" destOrd="0" parTransId="{5F74AC63-CD30-47A6-A456-799192914D74}" sibTransId="{9F7CBA79-AEA3-4B3F-A1F3-6B78BEBD3351}"/>
    <dgm:cxn modelId="{E71D1889-FCE8-4741-9064-0731000F39A9}" type="presOf" srcId="{F8E81844-0A4C-4EC9-AEEE-48B5827D6E5C}" destId="{4C616AA9-7BF0-44E3-ABF2-151D1353A75B}" srcOrd="0" destOrd="0" presId="urn:microsoft.com/office/officeart/2005/8/layout/list1"/>
    <dgm:cxn modelId="{6C46A89D-62C7-428D-B046-0E901FC6AF26}" srcId="{CB7B26FF-6CAC-4E14-971F-120D39059CE6}" destId="{162CF515-BABB-4434-BE9F-48873B19790E}" srcOrd="0" destOrd="0" parTransId="{5B04B7EA-2745-44C8-8EDE-5C16779C2758}" sibTransId="{53AA2DB4-0A48-4AF9-9C3E-73D413A81189}"/>
    <dgm:cxn modelId="{EA3DFC9D-0C7F-4221-9D59-4C74AE904F57}" type="presOf" srcId="{162CF515-BABB-4434-BE9F-48873B19790E}" destId="{EF8983A9-45FB-4C4E-BD13-48EF2A2A1045}" srcOrd="0" destOrd="0" presId="urn:microsoft.com/office/officeart/2005/8/layout/list1"/>
    <dgm:cxn modelId="{593986A5-3822-4E4C-8095-34C8F65D95AD}" type="presOf" srcId="{C990A42F-04C4-419D-A2C8-2B0391C8A48C}" destId="{EA856A9E-EC21-460D-BAA3-7D5AD7E340B7}" srcOrd="0" destOrd="0" presId="urn:microsoft.com/office/officeart/2005/8/layout/list1"/>
    <dgm:cxn modelId="{645664AD-1D5C-40D1-931D-583D3EC4F3EE}" type="presOf" srcId="{CB7B26FF-6CAC-4E14-971F-120D39059CE6}" destId="{6A96282C-1627-413F-89BA-54C53B19BC4F}" srcOrd="0" destOrd="0" presId="urn:microsoft.com/office/officeart/2005/8/layout/list1"/>
    <dgm:cxn modelId="{6CBCF5AE-7188-4E4D-8A53-9CCAE1856BDC}" srcId="{CB7B26FF-6CAC-4E14-971F-120D39059CE6}" destId="{C990A42F-04C4-419D-A2C8-2B0391C8A48C}" srcOrd="2" destOrd="0" parTransId="{4B08C0AE-DFB7-404A-A490-C3CD936C716C}" sibTransId="{A8BF6AD1-D73C-4BFA-9012-299FE77D024B}"/>
    <dgm:cxn modelId="{02954BCC-D235-4708-AEDA-50853AD5852F}" type="presOf" srcId="{B23FB34D-3133-4D89-B401-5E19CD79229C}" destId="{2342BC79-185E-4475-AB28-9BB0FFCC22A1}" srcOrd="0" destOrd="0" presId="urn:microsoft.com/office/officeart/2005/8/layout/list1"/>
    <dgm:cxn modelId="{942AA2D7-A6B9-4A01-BB5A-258ED4413B36}" type="presOf" srcId="{B23FB34D-3133-4D89-B401-5E19CD79229C}" destId="{32C47C20-2CDB-417E-A3C9-6D67C3668440}" srcOrd="1" destOrd="0" presId="urn:microsoft.com/office/officeart/2005/8/layout/list1"/>
    <dgm:cxn modelId="{DC529DE9-CE41-4C28-8638-70A0E22134B2}" type="presOf" srcId="{BA61F01E-7AC1-442F-B80D-536B91F20123}" destId="{FDA51C44-ACAC-4DB1-8D89-B6D9B43C5550}" srcOrd="1" destOrd="0" presId="urn:microsoft.com/office/officeart/2005/8/layout/list1"/>
    <dgm:cxn modelId="{F0B302F4-E09D-4F57-942E-70EFBA412986}" srcId="{CB7B26FF-6CAC-4E14-971F-120D39059CE6}" destId="{B23FB34D-3133-4D89-B401-5E19CD79229C}" srcOrd="3" destOrd="0" parTransId="{4DB15FDD-E04E-46AE-A040-75D2E14647C2}" sibTransId="{FC47EB0B-2EF6-4927-BB2D-998DC59227ED}"/>
    <dgm:cxn modelId="{C9769B34-831B-46F1-B9EC-3C8C197EFAAB}" type="presParOf" srcId="{6A96282C-1627-413F-89BA-54C53B19BC4F}" destId="{102DD672-7445-40BD-905E-9D39FE2F9174}" srcOrd="0" destOrd="0" presId="urn:microsoft.com/office/officeart/2005/8/layout/list1"/>
    <dgm:cxn modelId="{C7F7616D-5CFC-4F9E-82BA-7EF0013EFD28}" type="presParOf" srcId="{102DD672-7445-40BD-905E-9D39FE2F9174}" destId="{EF8983A9-45FB-4C4E-BD13-48EF2A2A1045}" srcOrd="0" destOrd="0" presId="urn:microsoft.com/office/officeart/2005/8/layout/list1"/>
    <dgm:cxn modelId="{E5C32EA7-4785-4753-8EB5-DD70A295211E}" type="presParOf" srcId="{102DD672-7445-40BD-905E-9D39FE2F9174}" destId="{F45AD6FE-D79E-4CAD-8A26-1157A978EE02}" srcOrd="1" destOrd="0" presId="urn:microsoft.com/office/officeart/2005/8/layout/list1"/>
    <dgm:cxn modelId="{45C3C3DB-88DA-45BA-9408-DE488738AE72}" type="presParOf" srcId="{6A96282C-1627-413F-89BA-54C53B19BC4F}" destId="{59B4A4EF-326F-4426-B19C-FD265510F755}" srcOrd="1" destOrd="0" presId="urn:microsoft.com/office/officeart/2005/8/layout/list1"/>
    <dgm:cxn modelId="{A44AE1A4-614D-43AD-ABF1-52FFA632E13C}" type="presParOf" srcId="{6A96282C-1627-413F-89BA-54C53B19BC4F}" destId="{58347F6C-73BF-4CA6-9155-8536AF465042}" srcOrd="2" destOrd="0" presId="urn:microsoft.com/office/officeart/2005/8/layout/list1"/>
    <dgm:cxn modelId="{41883735-F71E-4692-B994-001AC9B1100E}" type="presParOf" srcId="{6A96282C-1627-413F-89BA-54C53B19BC4F}" destId="{C1535A07-43D9-4A1A-9DAD-822E3C55AB5A}" srcOrd="3" destOrd="0" presId="urn:microsoft.com/office/officeart/2005/8/layout/list1"/>
    <dgm:cxn modelId="{9B4B3C5F-9C2C-450C-A03C-62ABDCCA3DD2}" type="presParOf" srcId="{6A96282C-1627-413F-89BA-54C53B19BC4F}" destId="{A9321106-A77E-4B12-B8F7-27B12DB1DD3D}" srcOrd="4" destOrd="0" presId="urn:microsoft.com/office/officeart/2005/8/layout/list1"/>
    <dgm:cxn modelId="{5462596F-81AB-49DA-8EE0-5E85B9E55751}" type="presParOf" srcId="{A9321106-A77E-4B12-B8F7-27B12DB1DD3D}" destId="{D16BBD41-DD03-4349-B805-C0B146B16006}" srcOrd="0" destOrd="0" presId="urn:microsoft.com/office/officeart/2005/8/layout/list1"/>
    <dgm:cxn modelId="{6B9F93C7-E524-4665-BA6F-951758F1EBF2}" type="presParOf" srcId="{A9321106-A77E-4B12-B8F7-27B12DB1DD3D}" destId="{89EC695E-A653-499E-B62D-D3C824CBC590}" srcOrd="1" destOrd="0" presId="urn:microsoft.com/office/officeart/2005/8/layout/list1"/>
    <dgm:cxn modelId="{BCBB1FA1-3F6E-4F22-BD80-6F76914A8652}" type="presParOf" srcId="{6A96282C-1627-413F-89BA-54C53B19BC4F}" destId="{66408E1C-41AD-43F0-89D3-125826B8B2FE}" srcOrd="5" destOrd="0" presId="urn:microsoft.com/office/officeart/2005/8/layout/list1"/>
    <dgm:cxn modelId="{989EC708-DC2F-47F4-98F6-EA2566329790}" type="presParOf" srcId="{6A96282C-1627-413F-89BA-54C53B19BC4F}" destId="{4F51AE5C-782C-427C-897A-6AC06E0F1D23}" srcOrd="6" destOrd="0" presId="urn:microsoft.com/office/officeart/2005/8/layout/list1"/>
    <dgm:cxn modelId="{0ED9F200-9DD0-4420-B6B9-733EE0966EB1}" type="presParOf" srcId="{6A96282C-1627-413F-89BA-54C53B19BC4F}" destId="{0E990ACC-5919-4240-9A04-2DCD4B2FA974}" srcOrd="7" destOrd="0" presId="urn:microsoft.com/office/officeart/2005/8/layout/list1"/>
    <dgm:cxn modelId="{6ECCB88B-37F2-4B50-9123-5314AC74C492}" type="presParOf" srcId="{6A96282C-1627-413F-89BA-54C53B19BC4F}" destId="{766EFD6C-2854-4226-A444-27D9981B79B1}" srcOrd="8" destOrd="0" presId="urn:microsoft.com/office/officeart/2005/8/layout/list1"/>
    <dgm:cxn modelId="{470A8A3A-16A5-477F-84DA-96579827BB6B}" type="presParOf" srcId="{766EFD6C-2854-4226-A444-27D9981B79B1}" destId="{EA856A9E-EC21-460D-BAA3-7D5AD7E340B7}" srcOrd="0" destOrd="0" presId="urn:microsoft.com/office/officeart/2005/8/layout/list1"/>
    <dgm:cxn modelId="{D32F6E91-E295-432F-9044-9A5BC0EA51E5}" type="presParOf" srcId="{766EFD6C-2854-4226-A444-27D9981B79B1}" destId="{763D35FA-31B3-4641-9632-352F66AC9170}" srcOrd="1" destOrd="0" presId="urn:microsoft.com/office/officeart/2005/8/layout/list1"/>
    <dgm:cxn modelId="{677A5F2C-1E1F-4C79-A5FB-E0DD950B1D93}" type="presParOf" srcId="{6A96282C-1627-413F-89BA-54C53B19BC4F}" destId="{86C2A0EB-34C8-4BE7-A8C0-F9B1B088CF66}" srcOrd="9" destOrd="0" presId="urn:microsoft.com/office/officeart/2005/8/layout/list1"/>
    <dgm:cxn modelId="{A0DA070A-C50B-4C29-87B6-7B4D79C8AC2E}" type="presParOf" srcId="{6A96282C-1627-413F-89BA-54C53B19BC4F}" destId="{F0834611-C656-411C-A4F8-A5A10C47AA12}" srcOrd="10" destOrd="0" presId="urn:microsoft.com/office/officeart/2005/8/layout/list1"/>
    <dgm:cxn modelId="{4322112C-B57C-444B-8A64-A6A2B78A9B0E}" type="presParOf" srcId="{6A96282C-1627-413F-89BA-54C53B19BC4F}" destId="{26D5DD65-7CEF-481B-8170-034E6013D25E}" srcOrd="11" destOrd="0" presId="urn:microsoft.com/office/officeart/2005/8/layout/list1"/>
    <dgm:cxn modelId="{260A45A6-076E-47FC-98BE-0B1DBB669D8C}" type="presParOf" srcId="{6A96282C-1627-413F-89BA-54C53B19BC4F}" destId="{B4ED63BA-C0D0-430D-84E0-37FC351C142D}" srcOrd="12" destOrd="0" presId="urn:microsoft.com/office/officeart/2005/8/layout/list1"/>
    <dgm:cxn modelId="{F1AA0EA9-C421-40D9-AA87-B8FB47DDBE98}" type="presParOf" srcId="{B4ED63BA-C0D0-430D-84E0-37FC351C142D}" destId="{2342BC79-185E-4475-AB28-9BB0FFCC22A1}" srcOrd="0" destOrd="0" presId="urn:microsoft.com/office/officeart/2005/8/layout/list1"/>
    <dgm:cxn modelId="{B5AFBC31-03AB-411A-A433-C92D773320C5}" type="presParOf" srcId="{B4ED63BA-C0D0-430D-84E0-37FC351C142D}" destId="{32C47C20-2CDB-417E-A3C9-6D67C3668440}" srcOrd="1" destOrd="0" presId="urn:microsoft.com/office/officeart/2005/8/layout/list1"/>
    <dgm:cxn modelId="{4DB0741F-07FE-45FE-8CF8-9B7BD839DF9E}" type="presParOf" srcId="{6A96282C-1627-413F-89BA-54C53B19BC4F}" destId="{39E8EE7A-97E3-4C8E-B547-14808B92D524}" srcOrd="13" destOrd="0" presId="urn:microsoft.com/office/officeart/2005/8/layout/list1"/>
    <dgm:cxn modelId="{4FB2E60F-CB9C-4D1D-8278-7BD30ECCDD80}" type="presParOf" srcId="{6A96282C-1627-413F-89BA-54C53B19BC4F}" destId="{CB89E389-4229-4CA4-AE95-BF1F59768C23}" srcOrd="14" destOrd="0" presId="urn:microsoft.com/office/officeart/2005/8/layout/list1"/>
    <dgm:cxn modelId="{40C5B1C4-1F43-4277-88F2-84834A5A9AF1}" type="presParOf" srcId="{6A96282C-1627-413F-89BA-54C53B19BC4F}" destId="{E3F98051-E191-44A8-AA7A-315227A25172}" srcOrd="15" destOrd="0" presId="urn:microsoft.com/office/officeart/2005/8/layout/list1"/>
    <dgm:cxn modelId="{A0488911-7D13-4A9E-92DE-5130BA55274F}" type="presParOf" srcId="{6A96282C-1627-413F-89BA-54C53B19BC4F}" destId="{F599E747-9FF5-4F8E-8FEE-EE2B6DB54266}" srcOrd="16" destOrd="0" presId="urn:microsoft.com/office/officeart/2005/8/layout/list1"/>
    <dgm:cxn modelId="{04FA464B-E59B-4E37-97A4-BA161310B43F}" type="presParOf" srcId="{F599E747-9FF5-4F8E-8FEE-EE2B6DB54266}" destId="{8DACEE00-E563-40FF-BC61-2933F381F685}" srcOrd="0" destOrd="0" presId="urn:microsoft.com/office/officeart/2005/8/layout/list1"/>
    <dgm:cxn modelId="{5FC34392-4585-4174-86A8-860E6A760434}" type="presParOf" srcId="{F599E747-9FF5-4F8E-8FEE-EE2B6DB54266}" destId="{FDA51C44-ACAC-4DB1-8D89-B6D9B43C5550}" srcOrd="1" destOrd="0" presId="urn:microsoft.com/office/officeart/2005/8/layout/list1"/>
    <dgm:cxn modelId="{C0C1AC90-3A0B-4288-8532-AF99CF4106FB}" type="presParOf" srcId="{6A96282C-1627-413F-89BA-54C53B19BC4F}" destId="{5336D723-9F31-470C-AD21-96A315F61C05}" srcOrd="17" destOrd="0" presId="urn:microsoft.com/office/officeart/2005/8/layout/list1"/>
    <dgm:cxn modelId="{43AA8808-3D98-4E80-9A1F-FE3A48853EA3}" type="presParOf" srcId="{6A96282C-1627-413F-89BA-54C53B19BC4F}" destId="{628C39E6-39B5-4E45-99D9-391009090BFE}" srcOrd="18" destOrd="0" presId="urn:microsoft.com/office/officeart/2005/8/layout/list1"/>
    <dgm:cxn modelId="{FAEC9111-6ADB-4D0B-871D-2AB6F9471ADE}" type="presParOf" srcId="{6A96282C-1627-413F-89BA-54C53B19BC4F}" destId="{5D83996D-A251-4A55-B8AC-50F005F3969D}" srcOrd="19" destOrd="0" presId="urn:microsoft.com/office/officeart/2005/8/layout/list1"/>
    <dgm:cxn modelId="{C9D89847-8EF7-4A9D-9102-DE808A610C53}" type="presParOf" srcId="{6A96282C-1627-413F-89BA-54C53B19BC4F}" destId="{A4E7A901-9519-4251-BFDE-D1FAD87AEB88}" srcOrd="20" destOrd="0" presId="urn:microsoft.com/office/officeart/2005/8/layout/list1"/>
    <dgm:cxn modelId="{CB9425E2-35EC-4E34-8C9B-481AB0F39858}" type="presParOf" srcId="{A4E7A901-9519-4251-BFDE-D1FAD87AEB88}" destId="{4C616AA9-7BF0-44E3-ABF2-151D1353A75B}" srcOrd="0" destOrd="0" presId="urn:microsoft.com/office/officeart/2005/8/layout/list1"/>
    <dgm:cxn modelId="{F5AFAA96-9697-45AC-AC6A-B8F4513D54DA}" type="presParOf" srcId="{A4E7A901-9519-4251-BFDE-D1FAD87AEB88}" destId="{5C79EF4F-BFC8-4156-A2B0-4A77DDC7F7B9}" srcOrd="1" destOrd="0" presId="urn:microsoft.com/office/officeart/2005/8/layout/list1"/>
    <dgm:cxn modelId="{0AF980A2-CF89-4482-B5B2-C28DEF15B216}" type="presParOf" srcId="{6A96282C-1627-413F-89BA-54C53B19BC4F}" destId="{8C6184CB-C474-4402-A1F8-92E0F3D82ACC}" srcOrd="21" destOrd="0" presId="urn:microsoft.com/office/officeart/2005/8/layout/list1"/>
    <dgm:cxn modelId="{CB8A82E2-3C6B-47AB-BB14-0A13861F5C5D}" type="presParOf" srcId="{6A96282C-1627-413F-89BA-54C53B19BC4F}" destId="{CD5D26E0-1EBD-48A2-A198-9D0AE308EFE0}" srcOrd="22" destOrd="0" presId="urn:microsoft.com/office/officeart/2005/8/layout/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76149A02-CE15-4BFB-937F-4A4A4791E129}" type="doc">
      <dgm:prSet loTypeId="urn:microsoft.com/office/officeart/2005/8/layout/vList2" loCatId="list" qsTypeId="urn:microsoft.com/office/officeart/2005/8/quickstyle/simple1" qsCatId="simple" csTypeId="urn:microsoft.com/office/officeart/2005/8/colors/accent2_3" csCatId="accent2" phldr="1"/>
      <dgm:spPr/>
      <dgm:t>
        <a:bodyPr/>
        <a:lstStyle/>
        <a:p>
          <a:endParaRPr lang="es-ES"/>
        </a:p>
      </dgm:t>
    </dgm:pt>
    <dgm:pt modelId="{A24CA0BB-A0E9-4E4C-B36E-57BAA1CA22FD}">
      <dgm:prSet phldrT="[Text]" custT="1"/>
      <dgm:spPr>
        <a:scene3d>
          <a:camera prst="orthographicFront"/>
          <a:lightRig rig="threePt" dir="t"/>
        </a:scene3d>
        <a:sp3d>
          <a:bevelT prst="angle"/>
        </a:sp3d>
      </dgm:spPr>
      <dgm:t>
        <a:bodyPr/>
        <a:lstStyle/>
        <a:p>
          <a:pPr>
            <a:buNone/>
          </a:pPr>
          <a:r>
            <a:rPr lang="en-US" sz="3600" dirty="0"/>
            <a:t>Replicated tables should…</a:t>
          </a:r>
          <a:endParaRPr lang="es-ES" sz="3600" dirty="0"/>
        </a:p>
      </dgm:t>
    </dgm:pt>
    <dgm:pt modelId="{76E4063A-643C-4F84-9FCF-8AD023E16D0B}" type="parTrans" cxnId="{0364E689-8716-4A05-9174-F6CE32D2F9D6}">
      <dgm:prSet/>
      <dgm:spPr/>
      <dgm:t>
        <a:bodyPr/>
        <a:lstStyle/>
        <a:p>
          <a:endParaRPr lang="es-ES"/>
        </a:p>
      </dgm:t>
    </dgm:pt>
    <dgm:pt modelId="{81B18184-4666-4931-8DC2-E7D11D50169C}" type="sibTrans" cxnId="{0364E689-8716-4A05-9174-F6CE32D2F9D6}">
      <dgm:prSet/>
      <dgm:spPr/>
      <dgm:t>
        <a:bodyPr/>
        <a:lstStyle/>
        <a:p>
          <a:endParaRPr lang="es-ES"/>
        </a:p>
      </dgm:t>
    </dgm:pt>
    <dgm:pt modelId="{3E573D52-CF05-42DE-87B6-2A68D9E19B2E}">
      <dgm:prSet custT="1"/>
      <dgm:spPr/>
      <dgm:t>
        <a:bodyPr/>
        <a:lstStyle/>
        <a:p>
          <a:r>
            <a:rPr lang="en-US" sz="2800" dirty="0">
              <a:latin typeface="+mn-lt"/>
            </a:rPr>
            <a:t>Be less than 2GB</a:t>
          </a:r>
        </a:p>
      </dgm:t>
    </dgm:pt>
    <dgm:pt modelId="{80ADCE91-F161-42C8-A966-E87F02812325}" type="parTrans" cxnId="{DDBC2CEE-CA17-4807-A332-6E50ED7FD025}">
      <dgm:prSet/>
      <dgm:spPr/>
      <dgm:t>
        <a:bodyPr/>
        <a:lstStyle/>
        <a:p>
          <a:endParaRPr lang="es-ES"/>
        </a:p>
      </dgm:t>
    </dgm:pt>
    <dgm:pt modelId="{4A446D59-16D8-4C5E-AF14-BA45BE9D2538}" type="sibTrans" cxnId="{DDBC2CEE-CA17-4807-A332-6E50ED7FD025}">
      <dgm:prSet/>
      <dgm:spPr/>
      <dgm:t>
        <a:bodyPr/>
        <a:lstStyle/>
        <a:p>
          <a:endParaRPr lang="es-ES"/>
        </a:p>
      </dgm:t>
    </dgm:pt>
    <dgm:pt modelId="{FFA1A286-E20F-436F-A48F-3540AB98CA61}">
      <dgm:prSet custT="1"/>
      <dgm:spPr/>
      <dgm:t>
        <a:bodyPr/>
        <a:lstStyle/>
        <a:p>
          <a:r>
            <a:rPr lang="en-US" sz="2800" dirty="0">
              <a:latin typeface="+mn-lt"/>
            </a:rPr>
            <a:t>Be used to eliminate data movement due to distribution incompatibility </a:t>
          </a:r>
        </a:p>
      </dgm:t>
    </dgm:pt>
    <dgm:pt modelId="{BC596DE9-A813-4D32-A2BF-2CC5E54A0E73}" type="parTrans" cxnId="{4D2FA116-C343-4A08-89E4-4E6CDE64AA19}">
      <dgm:prSet/>
      <dgm:spPr/>
      <dgm:t>
        <a:bodyPr/>
        <a:lstStyle/>
        <a:p>
          <a:endParaRPr lang="es-ES"/>
        </a:p>
      </dgm:t>
    </dgm:pt>
    <dgm:pt modelId="{AA132867-9D74-43F9-AD9C-6590CC9BD075}" type="sibTrans" cxnId="{4D2FA116-C343-4A08-89E4-4E6CDE64AA19}">
      <dgm:prSet/>
      <dgm:spPr/>
      <dgm:t>
        <a:bodyPr/>
        <a:lstStyle/>
        <a:p>
          <a:endParaRPr lang="es-ES"/>
        </a:p>
      </dgm:t>
    </dgm:pt>
    <dgm:pt modelId="{6C3F848D-42D5-4B65-9317-E5DAEF70D26C}">
      <dgm:prSet custT="1"/>
      <dgm:spPr/>
      <dgm:t>
        <a:bodyPr/>
        <a:lstStyle/>
        <a:p>
          <a:r>
            <a:rPr lang="en-US" sz="2800" dirty="0">
              <a:latin typeface="+mn-lt"/>
            </a:rPr>
            <a:t>Be used instead of Round Robin for small dimensions and other reference data sets</a:t>
          </a:r>
        </a:p>
      </dgm:t>
    </dgm:pt>
    <dgm:pt modelId="{28716F73-E294-4D23-A6AB-EABC154CBA27}" type="parTrans" cxnId="{E0F1A6B8-BB07-4B66-BB58-41214B24190A}">
      <dgm:prSet/>
      <dgm:spPr/>
      <dgm:t>
        <a:bodyPr/>
        <a:lstStyle/>
        <a:p>
          <a:endParaRPr lang="es-ES"/>
        </a:p>
      </dgm:t>
    </dgm:pt>
    <dgm:pt modelId="{402CB391-B86B-48D3-B9E4-B147F0B2681B}" type="sibTrans" cxnId="{E0F1A6B8-BB07-4B66-BB58-41214B24190A}">
      <dgm:prSet/>
      <dgm:spPr/>
      <dgm:t>
        <a:bodyPr/>
        <a:lstStyle/>
        <a:p>
          <a:endParaRPr lang="es-ES"/>
        </a:p>
      </dgm:t>
    </dgm:pt>
    <dgm:pt modelId="{30329270-2673-4A13-9B4D-E07C41663C7F}" type="pres">
      <dgm:prSet presAssocID="{76149A02-CE15-4BFB-937F-4A4A4791E129}" presName="linear" presStyleCnt="0">
        <dgm:presLayoutVars>
          <dgm:animLvl val="lvl"/>
          <dgm:resizeHandles val="exact"/>
        </dgm:presLayoutVars>
      </dgm:prSet>
      <dgm:spPr/>
    </dgm:pt>
    <dgm:pt modelId="{B8B590C6-2C8F-4BA7-BC29-78EA11BD9210}" type="pres">
      <dgm:prSet presAssocID="{A24CA0BB-A0E9-4E4C-B36E-57BAA1CA22FD}" presName="parentText" presStyleLbl="node1" presStyleIdx="0" presStyleCnt="1" custLinFactNeighborX="-33916" custLinFactNeighborY="-3496">
        <dgm:presLayoutVars>
          <dgm:chMax val="0"/>
          <dgm:bulletEnabled val="1"/>
        </dgm:presLayoutVars>
      </dgm:prSet>
      <dgm:spPr/>
    </dgm:pt>
    <dgm:pt modelId="{FE83189F-161B-4D20-B504-72C053A21E91}" type="pres">
      <dgm:prSet presAssocID="{A24CA0BB-A0E9-4E4C-B36E-57BAA1CA22FD}" presName="childText" presStyleLbl="revTx" presStyleIdx="0" presStyleCnt="1">
        <dgm:presLayoutVars>
          <dgm:bulletEnabled val="1"/>
        </dgm:presLayoutVars>
      </dgm:prSet>
      <dgm:spPr/>
    </dgm:pt>
  </dgm:ptLst>
  <dgm:cxnLst>
    <dgm:cxn modelId="{83E34510-9D4F-42FC-A43F-698523C6A0D6}" type="presOf" srcId="{76149A02-CE15-4BFB-937F-4A4A4791E129}" destId="{30329270-2673-4A13-9B4D-E07C41663C7F}" srcOrd="0" destOrd="0" presId="urn:microsoft.com/office/officeart/2005/8/layout/vList2"/>
    <dgm:cxn modelId="{4D2FA116-C343-4A08-89E4-4E6CDE64AA19}" srcId="{A24CA0BB-A0E9-4E4C-B36E-57BAA1CA22FD}" destId="{FFA1A286-E20F-436F-A48F-3540AB98CA61}" srcOrd="1" destOrd="0" parTransId="{BC596DE9-A813-4D32-A2BF-2CC5E54A0E73}" sibTransId="{AA132867-9D74-43F9-AD9C-6590CC9BD075}"/>
    <dgm:cxn modelId="{AF4EA421-7FD0-42BC-BF0B-7612D388C30D}" type="presOf" srcId="{3E573D52-CF05-42DE-87B6-2A68D9E19B2E}" destId="{FE83189F-161B-4D20-B504-72C053A21E91}" srcOrd="0" destOrd="0" presId="urn:microsoft.com/office/officeart/2005/8/layout/vList2"/>
    <dgm:cxn modelId="{123AEC7F-C1A5-42D3-8A79-B07E0FB6BF4B}" type="presOf" srcId="{FFA1A286-E20F-436F-A48F-3540AB98CA61}" destId="{FE83189F-161B-4D20-B504-72C053A21E91}" srcOrd="0" destOrd="1" presId="urn:microsoft.com/office/officeart/2005/8/layout/vList2"/>
    <dgm:cxn modelId="{0364E689-8716-4A05-9174-F6CE32D2F9D6}" srcId="{76149A02-CE15-4BFB-937F-4A4A4791E129}" destId="{A24CA0BB-A0E9-4E4C-B36E-57BAA1CA22FD}" srcOrd="0" destOrd="0" parTransId="{76E4063A-643C-4F84-9FCF-8AD023E16D0B}" sibTransId="{81B18184-4666-4931-8DC2-E7D11D50169C}"/>
    <dgm:cxn modelId="{E0F1A6B8-BB07-4B66-BB58-41214B24190A}" srcId="{A24CA0BB-A0E9-4E4C-B36E-57BAA1CA22FD}" destId="{6C3F848D-42D5-4B65-9317-E5DAEF70D26C}" srcOrd="2" destOrd="0" parTransId="{28716F73-E294-4D23-A6AB-EABC154CBA27}" sibTransId="{402CB391-B86B-48D3-B9E4-B147F0B2681B}"/>
    <dgm:cxn modelId="{AD6F78BB-1461-4239-B646-3D2D4BACBBBB}" type="presOf" srcId="{A24CA0BB-A0E9-4E4C-B36E-57BAA1CA22FD}" destId="{B8B590C6-2C8F-4BA7-BC29-78EA11BD9210}" srcOrd="0" destOrd="0" presId="urn:microsoft.com/office/officeart/2005/8/layout/vList2"/>
    <dgm:cxn modelId="{3890DDE2-8E31-4C7F-8330-D808A46DBB53}" type="presOf" srcId="{6C3F848D-42D5-4B65-9317-E5DAEF70D26C}" destId="{FE83189F-161B-4D20-B504-72C053A21E91}" srcOrd="0" destOrd="2" presId="urn:microsoft.com/office/officeart/2005/8/layout/vList2"/>
    <dgm:cxn modelId="{DDBC2CEE-CA17-4807-A332-6E50ED7FD025}" srcId="{A24CA0BB-A0E9-4E4C-B36E-57BAA1CA22FD}" destId="{3E573D52-CF05-42DE-87B6-2A68D9E19B2E}" srcOrd="0" destOrd="0" parTransId="{80ADCE91-F161-42C8-A966-E87F02812325}" sibTransId="{4A446D59-16D8-4C5E-AF14-BA45BE9D2538}"/>
    <dgm:cxn modelId="{0B786443-8AD5-4944-8D60-DC8A7308C15C}" type="presParOf" srcId="{30329270-2673-4A13-9B4D-E07C41663C7F}" destId="{B8B590C6-2C8F-4BA7-BC29-78EA11BD9210}" srcOrd="0" destOrd="0" presId="urn:microsoft.com/office/officeart/2005/8/layout/vList2"/>
    <dgm:cxn modelId="{93B4F73D-D637-4449-84C1-E0A64418237B}" type="presParOf" srcId="{30329270-2673-4A13-9B4D-E07C41663C7F}" destId="{FE83189F-161B-4D20-B504-72C053A21E91}" srcOrd="1"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6A217FEF-010C-4FB6-ADBE-8C9B3348D0CA}" type="doc">
      <dgm:prSet loTypeId="urn:microsoft.com/office/officeart/2005/8/layout/vList2" loCatId="list" qsTypeId="urn:microsoft.com/office/officeart/2005/8/quickstyle/simple1" qsCatId="simple" csTypeId="urn:microsoft.com/office/officeart/2005/8/colors/accent2_3" csCatId="accent2" phldr="1"/>
      <dgm:spPr/>
      <dgm:t>
        <a:bodyPr/>
        <a:lstStyle/>
        <a:p>
          <a:endParaRPr lang="es-ES"/>
        </a:p>
      </dgm:t>
    </dgm:pt>
    <dgm:pt modelId="{6DEC1CB8-87EC-434C-B5FF-E22DA3FF2021}">
      <dgm:prSet phldrT="[Text]" custT="1"/>
      <dgm:spPr/>
      <dgm:t>
        <a:bodyPr/>
        <a:lstStyle/>
        <a:p>
          <a:pPr>
            <a:buNone/>
          </a:pPr>
          <a:r>
            <a:rPr lang="en-US" sz="3600" dirty="0"/>
            <a:t>Avoid Replicated tables if…</a:t>
          </a:r>
          <a:endParaRPr lang="es-ES" sz="3600" dirty="0"/>
        </a:p>
      </dgm:t>
    </dgm:pt>
    <dgm:pt modelId="{378BA62E-EE81-4B09-9137-1FEC6502A815}" type="parTrans" cxnId="{28C730AE-D2AB-4E42-BE52-5EB06EE80968}">
      <dgm:prSet/>
      <dgm:spPr/>
      <dgm:t>
        <a:bodyPr/>
        <a:lstStyle/>
        <a:p>
          <a:endParaRPr lang="es-ES"/>
        </a:p>
      </dgm:t>
    </dgm:pt>
    <dgm:pt modelId="{A34C2BE0-AFAB-4888-BF98-BDE3A6227B79}" type="sibTrans" cxnId="{28C730AE-D2AB-4E42-BE52-5EB06EE80968}">
      <dgm:prSet/>
      <dgm:spPr/>
      <dgm:t>
        <a:bodyPr/>
        <a:lstStyle/>
        <a:p>
          <a:endParaRPr lang="es-ES"/>
        </a:p>
      </dgm:t>
    </dgm:pt>
    <dgm:pt modelId="{FCA09AA2-033D-40EA-B488-DF4B0C7B9F8E}">
      <dgm:prSet custT="1"/>
      <dgm:spPr/>
      <dgm:t>
        <a:bodyPr/>
        <a:lstStyle/>
        <a:p>
          <a:r>
            <a:rPr lang="en-US" sz="2800" dirty="0">
              <a:latin typeface="+mn-lt"/>
            </a:rPr>
            <a:t>The table has frequent updates or deletes</a:t>
          </a:r>
        </a:p>
      </dgm:t>
    </dgm:pt>
    <dgm:pt modelId="{ED2E340C-093A-499D-A960-50AFB9E31EA2}" type="parTrans" cxnId="{B42C2354-62A0-4603-B66A-58C6AB60EC6D}">
      <dgm:prSet/>
      <dgm:spPr/>
      <dgm:t>
        <a:bodyPr/>
        <a:lstStyle/>
        <a:p>
          <a:endParaRPr lang="es-ES"/>
        </a:p>
      </dgm:t>
    </dgm:pt>
    <dgm:pt modelId="{0A3FC58A-91A9-4EF2-BC26-CBC3FDB9ADAC}" type="sibTrans" cxnId="{B42C2354-62A0-4603-B66A-58C6AB60EC6D}">
      <dgm:prSet/>
      <dgm:spPr/>
      <dgm:t>
        <a:bodyPr/>
        <a:lstStyle/>
        <a:p>
          <a:endParaRPr lang="es-ES"/>
        </a:p>
      </dgm:t>
    </dgm:pt>
    <dgm:pt modelId="{AFBD8680-B889-4FB1-9599-39DDF0BC9373}">
      <dgm:prSet custT="1"/>
      <dgm:spPr/>
      <dgm:t>
        <a:bodyPr/>
        <a:lstStyle/>
        <a:p>
          <a:r>
            <a:rPr lang="en-US" sz="2800" dirty="0">
              <a:latin typeface="+mn-lt"/>
            </a:rPr>
            <a:t>The SQL Pool instance will be scaled frequently</a:t>
          </a:r>
        </a:p>
      </dgm:t>
    </dgm:pt>
    <dgm:pt modelId="{94E7F6FA-47AA-4002-8005-6BF664E5E53D}" type="parTrans" cxnId="{AA85E5D1-5407-453D-985F-298132B81330}">
      <dgm:prSet/>
      <dgm:spPr/>
      <dgm:t>
        <a:bodyPr/>
        <a:lstStyle/>
        <a:p>
          <a:endParaRPr lang="es-ES"/>
        </a:p>
      </dgm:t>
    </dgm:pt>
    <dgm:pt modelId="{97AE373F-287B-4838-8618-9B11249BC1B3}" type="sibTrans" cxnId="{AA85E5D1-5407-453D-985F-298132B81330}">
      <dgm:prSet/>
      <dgm:spPr/>
      <dgm:t>
        <a:bodyPr/>
        <a:lstStyle/>
        <a:p>
          <a:endParaRPr lang="es-ES"/>
        </a:p>
      </dgm:t>
    </dgm:pt>
    <dgm:pt modelId="{A0E9F32E-2EC8-40EA-AB9F-A5EE8BA75C74}">
      <dgm:prSet custT="1"/>
      <dgm:spPr/>
      <dgm:t>
        <a:bodyPr/>
        <a:lstStyle/>
        <a:p>
          <a:r>
            <a:rPr lang="en-US" sz="2800" dirty="0">
              <a:latin typeface="+mn-lt"/>
            </a:rPr>
            <a:t>The table has a large number of columns, with few referenced frequently (consider distributing and indexing on the commonly used columns)</a:t>
          </a:r>
        </a:p>
      </dgm:t>
    </dgm:pt>
    <dgm:pt modelId="{6D677E62-8D5F-4EEA-AFC3-A1A8531360EF}" type="parTrans" cxnId="{CCC8AEB5-5F30-4D1E-B600-6A3C33C0FFEC}">
      <dgm:prSet/>
      <dgm:spPr/>
      <dgm:t>
        <a:bodyPr/>
        <a:lstStyle/>
        <a:p>
          <a:endParaRPr lang="es-ES"/>
        </a:p>
      </dgm:t>
    </dgm:pt>
    <dgm:pt modelId="{92C1D9DE-4B5D-42D8-AE26-45897131E299}" type="sibTrans" cxnId="{CCC8AEB5-5F30-4D1E-B600-6A3C33C0FFEC}">
      <dgm:prSet/>
      <dgm:spPr/>
      <dgm:t>
        <a:bodyPr/>
        <a:lstStyle/>
        <a:p>
          <a:endParaRPr lang="es-ES"/>
        </a:p>
      </dgm:t>
    </dgm:pt>
    <dgm:pt modelId="{6675664D-D94B-4EBE-8C61-FDAF3B8092CD}" type="pres">
      <dgm:prSet presAssocID="{6A217FEF-010C-4FB6-ADBE-8C9B3348D0CA}" presName="linear" presStyleCnt="0">
        <dgm:presLayoutVars>
          <dgm:animLvl val="lvl"/>
          <dgm:resizeHandles val="exact"/>
        </dgm:presLayoutVars>
      </dgm:prSet>
      <dgm:spPr/>
    </dgm:pt>
    <dgm:pt modelId="{EA0CE856-2FF6-4EA6-97B0-8CC4C7BF5CDD}" type="pres">
      <dgm:prSet presAssocID="{6DEC1CB8-87EC-434C-B5FF-E22DA3FF2021}" presName="parentText" presStyleLbl="node1" presStyleIdx="0" presStyleCnt="1">
        <dgm:presLayoutVars>
          <dgm:chMax val="0"/>
          <dgm:bulletEnabled val="1"/>
        </dgm:presLayoutVars>
      </dgm:prSet>
      <dgm:spPr/>
    </dgm:pt>
    <dgm:pt modelId="{13FADA50-E7E4-4CCF-88E1-5EBC09048EFA}" type="pres">
      <dgm:prSet presAssocID="{6DEC1CB8-87EC-434C-B5FF-E22DA3FF2021}" presName="childText" presStyleLbl="revTx" presStyleIdx="0" presStyleCnt="1">
        <dgm:presLayoutVars>
          <dgm:bulletEnabled val="1"/>
        </dgm:presLayoutVars>
      </dgm:prSet>
      <dgm:spPr/>
    </dgm:pt>
  </dgm:ptLst>
  <dgm:cxnLst>
    <dgm:cxn modelId="{0CB49508-B88B-4AD9-B9E8-6E82287B18B5}" type="presOf" srcId="{A0E9F32E-2EC8-40EA-AB9F-A5EE8BA75C74}" destId="{13FADA50-E7E4-4CCF-88E1-5EBC09048EFA}" srcOrd="0" destOrd="2" presId="urn:microsoft.com/office/officeart/2005/8/layout/vList2"/>
    <dgm:cxn modelId="{6B5FE12D-97CD-4FEA-B4A6-022B305ECD5F}" type="presOf" srcId="{6A217FEF-010C-4FB6-ADBE-8C9B3348D0CA}" destId="{6675664D-D94B-4EBE-8C61-FDAF3B8092CD}" srcOrd="0" destOrd="0" presId="urn:microsoft.com/office/officeart/2005/8/layout/vList2"/>
    <dgm:cxn modelId="{B42C2354-62A0-4603-B66A-58C6AB60EC6D}" srcId="{6DEC1CB8-87EC-434C-B5FF-E22DA3FF2021}" destId="{FCA09AA2-033D-40EA-B488-DF4B0C7B9F8E}" srcOrd="0" destOrd="0" parTransId="{ED2E340C-093A-499D-A960-50AFB9E31EA2}" sibTransId="{0A3FC58A-91A9-4EF2-BC26-CBC3FDB9ADAC}"/>
    <dgm:cxn modelId="{49244491-B38F-49FD-92A2-94642AE5AA2E}" type="presOf" srcId="{FCA09AA2-033D-40EA-B488-DF4B0C7B9F8E}" destId="{13FADA50-E7E4-4CCF-88E1-5EBC09048EFA}" srcOrd="0" destOrd="0" presId="urn:microsoft.com/office/officeart/2005/8/layout/vList2"/>
    <dgm:cxn modelId="{28C730AE-D2AB-4E42-BE52-5EB06EE80968}" srcId="{6A217FEF-010C-4FB6-ADBE-8C9B3348D0CA}" destId="{6DEC1CB8-87EC-434C-B5FF-E22DA3FF2021}" srcOrd="0" destOrd="0" parTransId="{378BA62E-EE81-4B09-9137-1FEC6502A815}" sibTransId="{A34C2BE0-AFAB-4888-BF98-BDE3A6227B79}"/>
    <dgm:cxn modelId="{CCC8AEB5-5F30-4D1E-B600-6A3C33C0FFEC}" srcId="{6DEC1CB8-87EC-434C-B5FF-E22DA3FF2021}" destId="{A0E9F32E-2EC8-40EA-AB9F-A5EE8BA75C74}" srcOrd="2" destOrd="0" parTransId="{6D677E62-8D5F-4EEA-AFC3-A1A8531360EF}" sibTransId="{92C1D9DE-4B5D-42D8-AE26-45897131E299}"/>
    <dgm:cxn modelId="{F2AEDCC7-1335-42E8-AF37-A109B9933672}" type="presOf" srcId="{AFBD8680-B889-4FB1-9599-39DDF0BC9373}" destId="{13FADA50-E7E4-4CCF-88E1-5EBC09048EFA}" srcOrd="0" destOrd="1" presId="urn:microsoft.com/office/officeart/2005/8/layout/vList2"/>
    <dgm:cxn modelId="{C81CA3CB-2F92-4DAB-8417-A582CEA4610B}" type="presOf" srcId="{6DEC1CB8-87EC-434C-B5FF-E22DA3FF2021}" destId="{EA0CE856-2FF6-4EA6-97B0-8CC4C7BF5CDD}" srcOrd="0" destOrd="0" presId="urn:microsoft.com/office/officeart/2005/8/layout/vList2"/>
    <dgm:cxn modelId="{AA85E5D1-5407-453D-985F-298132B81330}" srcId="{6DEC1CB8-87EC-434C-B5FF-E22DA3FF2021}" destId="{AFBD8680-B889-4FB1-9599-39DDF0BC9373}" srcOrd="1" destOrd="0" parTransId="{94E7F6FA-47AA-4002-8005-6BF664E5E53D}" sibTransId="{97AE373F-287B-4838-8618-9B11249BC1B3}"/>
    <dgm:cxn modelId="{2C2C5E25-BD77-4EC7-8B43-6FCCCB73997B}" type="presParOf" srcId="{6675664D-D94B-4EBE-8C61-FDAF3B8092CD}" destId="{EA0CE856-2FF6-4EA6-97B0-8CC4C7BF5CDD}" srcOrd="0" destOrd="0" presId="urn:microsoft.com/office/officeart/2005/8/layout/vList2"/>
    <dgm:cxn modelId="{85C11878-338C-42CB-936A-519F51A5D5D7}" type="presParOf" srcId="{6675664D-D94B-4EBE-8C61-FDAF3B8092CD}" destId="{13FADA50-E7E4-4CCF-88E1-5EBC09048EFA}" srcOrd="1"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0E49E1F-908B-4615-8C06-DC22CD77D493}" type="doc">
      <dgm:prSet loTypeId="urn:microsoft.com/office/officeart/2018/2/layout/IconCircleList" loCatId="icon" qsTypeId="urn:microsoft.com/office/officeart/2005/8/quickstyle/simple1" qsCatId="simple" csTypeId="urn:microsoft.com/office/officeart/2005/8/colors/accent2_2" csCatId="accent2" phldr="1"/>
      <dgm:spPr/>
      <dgm:t>
        <a:bodyPr/>
        <a:lstStyle/>
        <a:p>
          <a:endParaRPr lang="en-US"/>
        </a:p>
      </dgm:t>
    </dgm:pt>
    <dgm:pt modelId="{F2E8A013-BC99-4844-A69B-34A66191275F}" type="pres">
      <dgm:prSet presAssocID="{F0E49E1F-908B-4615-8C06-DC22CD77D493}" presName="root" presStyleCnt="0">
        <dgm:presLayoutVars>
          <dgm:dir/>
          <dgm:resizeHandles val="exact"/>
        </dgm:presLayoutVars>
      </dgm:prSet>
      <dgm:spPr/>
    </dgm:pt>
    <dgm:pt modelId="{C0582367-7D39-4AA7-BCA6-E930BEDA79C3}" type="pres">
      <dgm:prSet presAssocID="{F0E49E1F-908B-4615-8C06-DC22CD77D493}" presName="container" presStyleCnt="0">
        <dgm:presLayoutVars>
          <dgm:dir/>
          <dgm:resizeHandles val="exact"/>
        </dgm:presLayoutVars>
      </dgm:prSet>
      <dgm:spPr/>
    </dgm:pt>
  </dgm:ptLst>
  <dgm:cxnLst>
    <dgm:cxn modelId="{BB2D0D8D-30F9-43C0-923A-D4AD4060EF68}" type="presOf" srcId="{F0E49E1F-908B-4615-8C06-DC22CD77D493}" destId="{F2E8A013-BC99-4844-A69B-34A66191275F}" srcOrd="0" destOrd="0" presId="urn:microsoft.com/office/officeart/2018/2/layout/IconCircleList"/>
    <dgm:cxn modelId="{D5E1D46F-E465-4CA2-8FF0-D181B29C8459}" type="presParOf" srcId="{F2E8A013-BC99-4844-A69B-34A66191275F}" destId="{C0582367-7D39-4AA7-BCA6-E930BEDA79C3}" srcOrd="0" destOrd="0" presId="urn:microsoft.com/office/officeart/2018/2/layout/IconCircle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9137EB83-19E9-43F5-BCD6-ADCB027E8815}" type="doc">
      <dgm:prSet loTypeId="urn:microsoft.com/office/officeart/2005/8/layout/vList2" loCatId="list" qsTypeId="urn:microsoft.com/office/officeart/2005/8/quickstyle/simple2" qsCatId="simple" csTypeId="urn:microsoft.com/office/officeart/2005/8/colors/accent2_3" csCatId="accent2" phldr="1"/>
      <dgm:spPr/>
      <dgm:t>
        <a:bodyPr/>
        <a:lstStyle/>
        <a:p>
          <a:endParaRPr lang="es-ES"/>
        </a:p>
      </dgm:t>
    </dgm:pt>
    <dgm:pt modelId="{7CA48E3D-38E6-4098-8B4F-A0DB65E6291A}">
      <dgm:prSet phldrT="[Text]" custT="1"/>
      <dgm:spPr/>
      <dgm:t>
        <a:bodyPr/>
        <a:lstStyle/>
        <a:p>
          <a:r>
            <a:rPr lang="en-US" sz="2000" noProof="0" dirty="0"/>
            <a:t>SQL Pool maintains a master version of the table (round robin)</a:t>
          </a:r>
          <a:endParaRPr lang="en-US" sz="500" noProof="0" dirty="0"/>
        </a:p>
      </dgm:t>
    </dgm:pt>
    <dgm:pt modelId="{798AEAD9-F53B-496A-8D25-D6DEFBAC68CC}" type="parTrans" cxnId="{6CE39BDF-DBEC-452B-B018-578B711AA7CA}">
      <dgm:prSet/>
      <dgm:spPr/>
      <dgm:t>
        <a:bodyPr/>
        <a:lstStyle/>
        <a:p>
          <a:endParaRPr lang="es-ES"/>
        </a:p>
      </dgm:t>
    </dgm:pt>
    <dgm:pt modelId="{4C7A0CF3-C0BC-46E4-8EAF-814D111A44B0}" type="sibTrans" cxnId="{6CE39BDF-DBEC-452B-B018-578B711AA7CA}">
      <dgm:prSet/>
      <dgm:spPr/>
      <dgm:t>
        <a:bodyPr/>
        <a:lstStyle/>
        <a:p>
          <a:endParaRPr lang="es-ES"/>
        </a:p>
      </dgm:t>
    </dgm:pt>
    <dgm:pt modelId="{4EABAAD5-3370-48EB-A2EF-029E10D76DA8}">
      <dgm:prSet phldrT="[Text]" custT="1"/>
      <dgm:spPr/>
      <dgm:t>
        <a:bodyPr/>
        <a:lstStyle/>
        <a:p>
          <a:r>
            <a:rPr lang="en-US" sz="2000" noProof="0" dirty="0"/>
            <a:t>The master version is copied to the first Distribution database on each node</a:t>
          </a:r>
        </a:p>
      </dgm:t>
    </dgm:pt>
    <dgm:pt modelId="{186212B8-E61C-4529-B2AE-34997CAA6252}" type="parTrans" cxnId="{6419402F-45A7-40BF-8F64-7309F716486B}">
      <dgm:prSet/>
      <dgm:spPr/>
      <dgm:t>
        <a:bodyPr/>
        <a:lstStyle/>
        <a:p>
          <a:endParaRPr lang="es-ES"/>
        </a:p>
      </dgm:t>
    </dgm:pt>
    <dgm:pt modelId="{7EA7BE9C-4461-4C04-96B9-366E4F22CFEE}" type="sibTrans" cxnId="{6419402F-45A7-40BF-8F64-7309F716486B}">
      <dgm:prSet/>
      <dgm:spPr/>
      <dgm:t>
        <a:bodyPr/>
        <a:lstStyle/>
        <a:p>
          <a:endParaRPr lang="es-ES"/>
        </a:p>
      </dgm:t>
    </dgm:pt>
    <dgm:pt modelId="{D6DBB9E9-5645-4964-806D-23723CE373DB}">
      <dgm:prSet phldrT="[Text]" custT="1"/>
      <dgm:spPr/>
      <dgm:t>
        <a:bodyPr/>
        <a:lstStyle/>
        <a:p>
          <a:r>
            <a:rPr lang="en-US" sz="2000" noProof="0" dirty="0"/>
            <a:t>A re-cache of a replicated table includes copying the table to each compute node and then building the indexes</a:t>
          </a:r>
          <a:r>
            <a:rPr lang="en-US" sz="500" noProof="0" dirty="0"/>
            <a:t>.</a:t>
          </a:r>
        </a:p>
      </dgm:t>
    </dgm:pt>
    <dgm:pt modelId="{A3F69D09-4ECB-438D-B637-DBD91211166E}" type="parTrans" cxnId="{D48E78AB-B8D3-4921-87E3-F5E41F714E5E}">
      <dgm:prSet/>
      <dgm:spPr/>
      <dgm:t>
        <a:bodyPr/>
        <a:lstStyle/>
        <a:p>
          <a:endParaRPr lang="es-ES"/>
        </a:p>
      </dgm:t>
    </dgm:pt>
    <dgm:pt modelId="{CCE67CBC-F329-4364-9367-6F28467EBDF9}" type="sibTrans" cxnId="{D48E78AB-B8D3-4921-87E3-F5E41F714E5E}">
      <dgm:prSet/>
      <dgm:spPr/>
      <dgm:t>
        <a:bodyPr/>
        <a:lstStyle/>
        <a:p>
          <a:endParaRPr lang="es-ES"/>
        </a:p>
      </dgm:t>
    </dgm:pt>
    <dgm:pt modelId="{20874711-DC49-4E01-8408-CDB4C4D4A57C}" type="pres">
      <dgm:prSet presAssocID="{9137EB83-19E9-43F5-BCD6-ADCB027E8815}" presName="linear" presStyleCnt="0">
        <dgm:presLayoutVars>
          <dgm:animLvl val="lvl"/>
          <dgm:resizeHandles val="exact"/>
        </dgm:presLayoutVars>
      </dgm:prSet>
      <dgm:spPr/>
    </dgm:pt>
    <dgm:pt modelId="{51839688-AB3D-4759-BF07-9FA9F5FA5E1F}" type="pres">
      <dgm:prSet presAssocID="{7CA48E3D-38E6-4098-8B4F-A0DB65E6291A}" presName="parentText" presStyleLbl="node1" presStyleIdx="0" presStyleCnt="3">
        <dgm:presLayoutVars>
          <dgm:chMax val="0"/>
          <dgm:bulletEnabled val="1"/>
        </dgm:presLayoutVars>
      </dgm:prSet>
      <dgm:spPr/>
    </dgm:pt>
    <dgm:pt modelId="{756317B1-61FE-4E23-94AB-375689F42563}" type="pres">
      <dgm:prSet presAssocID="{4C7A0CF3-C0BC-46E4-8EAF-814D111A44B0}" presName="spacer" presStyleCnt="0"/>
      <dgm:spPr/>
    </dgm:pt>
    <dgm:pt modelId="{222B1D7F-9A47-49AC-AA42-CF43CE87C4BF}" type="pres">
      <dgm:prSet presAssocID="{4EABAAD5-3370-48EB-A2EF-029E10D76DA8}" presName="parentText" presStyleLbl="node1" presStyleIdx="1" presStyleCnt="3">
        <dgm:presLayoutVars>
          <dgm:chMax val="0"/>
          <dgm:bulletEnabled val="1"/>
        </dgm:presLayoutVars>
      </dgm:prSet>
      <dgm:spPr/>
    </dgm:pt>
    <dgm:pt modelId="{E81F5F71-D834-4CDD-8B76-77574DDBDF82}" type="pres">
      <dgm:prSet presAssocID="{7EA7BE9C-4461-4C04-96B9-366E4F22CFEE}" presName="spacer" presStyleCnt="0"/>
      <dgm:spPr/>
    </dgm:pt>
    <dgm:pt modelId="{410E6469-587D-4CDB-9C4F-058604CDC5FA}" type="pres">
      <dgm:prSet presAssocID="{D6DBB9E9-5645-4964-806D-23723CE373DB}" presName="parentText" presStyleLbl="node1" presStyleIdx="2" presStyleCnt="3">
        <dgm:presLayoutVars>
          <dgm:chMax val="0"/>
          <dgm:bulletEnabled val="1"/>
        </dgm:presLayoutVars>
      </dgm:prSet>
      <dgm:spPr/>
    </dgm:pt>
  </dgm:ptLst>
  <dgm:cxnLst>
    <dgm:cxn modelId="{2ACF1826-4396-4186-9203-308430E12AC7}" type="presOf" srcId="{4EABAAD5-3370-48EB-A2EF-029E10D76DA8}" destId="{222B1D7F-9A47-49AC-AA42-CF43CE87C4BF}" srcOrd="0" destOrd="0" presId="urn:microsoft.com/office/officeart/2005/8/layout/vList2"/>
    <dgm:cxn modelId="{6419402F-45A7-40BF-8F64-7309F716486B}" srcId="{9137EB83-19E9-43F5-BCD6-ADCB027E8815}" destId="{4EABAAD5-3370-48EB-A2EF-029E10D76DA8}" srcOrd="1" destOrd="0" parTransId="{186212B8-E61C-4529-B2AE-34997CAA6252}" sibTransId="{7EA7BE9C-4461-4C04-96B9-366E4F22CFEE}"/>
    <dgm:cxn modelId="{D48E78AB-B8D3-4921-87E3-F5E41F714E5E}" srcId="{9137EB83-19E9-43F5-BCD6-ADCB027E8815}" destId="{D6DBB9E9-5645-4964-806D-23723CE373DB}" srcOrd="2" destOrd="0" parTransId="{A3F69D09-4ECB-438D-B637-DBD91211166E}" sibTransId="{CCE67CBC-F329-4364-9367-6F28467EBDF9}"/>
    <dgm:cxn modelId="{0E1998B5-C0CD-4153-83F0-2DEF1D42739C}" type="presOf" srcId="{9137EB83-19E9-43F5-BCD6-ADCB027E8815}" destId="{20874711-DC49-4E01-8408-CDB4C4D4A57C}" srcOrd="0" destOrd="0" presId="urn:microsoft.com/office/officeart/2005/8/layout/vList2"/>
    <dgm:cxn modelId="{6CE39BDF-DBEC-452B-B018-578B711AA7CA}" srcId="{9137EB83-19E9-43F5-BCD6-ADCB027E8815}" destId="{7CA48E3D-38E6-4098-8B4F-A0DB65E6291A}" srcOrd="0" destOrd="0" parTransId="{798AEAD9-F53B-496A-8D25-D6DEFBAC68CC}" sibTransId="{4C7A0CF3-C0BC-46E4-8EAF-814D111A44B0}"/>
    <dgm:cxn modelId="{0AB1DEF4-2E18-4EAF-9155-4FBCB6523487}" type="presOf" srcId="{7CA48E3D-38E6-4098-8B4F-A0DB65E6291A}" destId="{51839688-AB3D-4759-BF07-9FA9F5FA5E1F}" srcOrd="0" destOrd="0" presId="urn:microsoft.com/office/officeart/2005/8/layout/vList2"/>
    <dgm:cxn modelId="{589D9DF5-1FA3-4CF1-803D-87BCA8C77EA1}" type="presOf" srcId="{D6DBB9E9-5645-4964-806D-23723CE373DB}" destId="{410E6469-587D-4CDB-9C4F-058604CDC5FA}" srcOrd="0" destOrd="0" presId="urn:microsoft.com/office/officeart/2005/8/layout/vList2"/>
    <dgm:cxn modelId="{3F3D4766-B795-46C2-A09D-D1EECC264650}" type="presParOf" srcId="{20874711-DC49-4E01-8408-CDB4C4D4A57C}" destId="{51839688-AB3D-4759-BF07-9FA9F5FA5E1F}" srcOrd="0" destOrd="0" presId="urn:microsoft.com/office/officeart/2005/8/layout/vList2"/>
    <dgm:cxn modelId="{ECC7493C-745C-43FC-B634-08FF13CCCAD9}" type="presParOf" srcId="{20874711-DC49-4E01-8408-CDB4C4D4A57C}" destId="{756317B1-61FE-4E23-94AB-375689F42563}" srcOrd="1" destOrd="0" presId="urn:microsoft.com/office/officeart/2005/8/layout/vList2"/>
    <dgm:cxn modelId="{C8F7741F-E946-41ED-98E9-D0A57A7D1F31}" type="presParOf" srcId="{20874711-DC49-4E01-8408-CDB4C4D4A57C}" destId="{222B1D7F-9A47-49AC-AA42-CF43CE87C4BF}" srcOrd="2" destOrd="0" presId="urn:microsoft.com/office/officeart/2005/8/layout/vList2"/>
    <dgm:cxn modelId="{01BD8C4D-34DA-46A8-B795-5C97CC94512D}" type="presParOf" srcId="{20874711-DC49-4E01-8408-CDB4C4D4A57C}" destId="{E81F5F71-D834-4CDD-8B76-77574DDBDF82}" srcOrd="3" destOrd="0" presId="urn:microsoft.com/office/officeart/2005/8/layout/vList2"/>
    <dgm:cxn modelId="{66D268EB-C2DD-47F7-B4F6-5DB1074E6BC8}" type="presParOf" srcId="{20874711-DC49-4E01-8408-CDB4C4D4A57C}" destId="{410E6469-587D-4CDB-9C4F-058604CDC5FA}" srcOrd="4"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34AB17B4-6F52-48CE-B3E0-FD33FADD9ACA}" type="doc">
      <dgm:prSet loTypeId="urn:microsoft.com/office/officeart/2005/8/layout/vList2" loCatId="list" qsTypeId="urn:microsoft.com/office/officeart/2005/8/quickstyle/simple1" qsCatId="simple" csTypeId="urn:microsoft.com/office/officeart/2005/8/colors/accent0_3" csCatId="mainScheme" phldr="1"/>
      <dgm:spPr/>
      <dgm:t>
        <a:bodyPr/>
        <a:lstStyle/>
        <a:p>
          <a:endParaRPr lang="en-US"/>
        </a:p>
      </dgm:t>
    </dgm:pt>
    <dgm:pt modelId="{D644382E-2953-425E-BAD4-C5837B802D9B}">
      <dgm:prSet/>
      <dgm:spPr/>
      <dgm:t>
        <a:bodyPr/>
        <a:lstStyle/>
        <a:p>
          <a:r>
            <a:rPr lang="en-US" b="0" i="0" dirty="0"/>
            <a:t>Cache / Re-cache is required after:</a:t>
          </a:r>
          <a:endParaRPr lang="en-US" dirty="0"/>
        </a:p>
      </dgm:t>
    </dgm:pt>
    <dgm:pt modelId="{922A340C-6F04-401C-B8CA-D7AD4A6AB250}" type="parTrans" cxnId="{464B3B06-0CF7-4763-BBE4-6F8E3F43E0A1}">
      <dgm:prSet/>
      <dgm:spPr/>
      <dgm:t>
        <a:bodyPr/>
        <a:lstStyle/>
        <a:p>
          <a:endParaRPr lang="en-US"/>
        </a:p>
      </dgm:t>
    </dgm:pt>
    <dgm:pt modelId="{657B7B19-32C9-455F-8A5C-C852E226F5B4}" type="sibTrans" cxnId="{464B3B06-0CF7-4763-BBE4-6F8E3F43E0A1}">
      <dgm:prSet/>
      <dgm:spPr/>
      <dgm:t>
        <a:bodyPr/>
        <a:lstStyle/>
        <a:p>
          <a:endParaRPr lang="en-US"/>
        </a:p>
      </dgm:t>
    </dgm:pt>
    <dgm:pt modelId="{F80E143C-052D-49A2-9C22-1E0A18EBECD7}">
      <dgm:prSet/>
      <dgm:spPr/>
      <dgm:t>
        <a:bodyPr/>
        <a:lstStyle/>
        <a:p>
          <a:r>
            <a:rPr lang="en-US" dirty="0"/>
            <a:t>Data is loaded or modified</a:t>
          </a:r>
        </a:p>
      </dgm:t>
    </dgm:pt>
    <dgm:pt modelId="{9E7DCF3A-7ADA-4AD3-B97A-40582A57C111}" type="parTrans" cxnId="{63D74141-C3A0-4F18-A7A2-972B1C43F7B1}">
      <dgm:prSet/>
      <dgm:spPr/>
      <dgm:t>
        <a:bodyPr/>
        <a:lstStyle/>
        <a:p>
          <a:endParaRPr lang="en-US"/>
        </a:p>
      </dgm:t>
    </dgm:pt>
    <dgm:pt modelId="{370AAA2C-B428-4ADB-811D-61CB13F69724}" type="sibTrans" cxnId="{63D74141-C3A0-4F18-A7A2-972B1C43F7B1}">
      <dgm:prSet/>
      <dgm:spPr/>
      <dgm:t>
        <a:bodyPr/>
        <a:lstStyle/>
        <a:p>
          <a:endParaRPr lang="en-US"/>
        </a:p>
      </dgm:t>
    </dgm:pt>
    <dgm:pt modelId="{578E5350-5FD4-45C1-9421-4F079901F8C1}">
      <dgm:prSet/>
      <dgm:spPr/>
      <dgm:t>
        <a:bodyPr/>
        <a:lstStyle/>
        <a:p>
          <a:r>
            <a:rPr lang="en-US" dirty="0"/>
            <a:t>Scaling operation on the Synapse database</a:t>
          </a:r>
        </a:p>
      </dgm:t>
    </dgm:pt>
    <dgm:pt modelId="{236C3FB6-896F-4EA0-9DD9-C97BFD0760FF}" type="parTrans" cxnId="{B5B0BE4D-07A2-4841-BFBF-ADBD6BE1E05C}">
      <dgm:prSet/>
      <dgm:spPr/>
      <dgm:t>
        <a:bodyPr/>
        <a:lstStyle/>
        <a:p>
          <a:endParaRPr lang="en-US"/>
        </a:p>
      </dgm:t>
    </dgm:pt>
    <dgm:pt modelId="{976B5E93-E4C1-4385-9C12-48FA9F36B075}" type="sibTrans" cxnId="{B5B0BE4D-07A2-4841-BFBF-ADBD6BE1E05C}">
      <dgm:prSet/>
      <dgm:spPr/>
      <dgm:t>
        <a:bodyPr/>
        <a:lstStyle/>
        <a:p>
          <a:endParaRPr lang="en-US"/>
        </a:p>
      </dgm:t>
    </dgm:pt>
    <dgm:pt modelId="{6C8475F8-CAAB-47D5-8C9E-A08430326BA5}">
      <dgm:prSet/>
      <dgm:spPr/>
      <dgm:t>
        <a:bodyPr/>
        <a:lstStyle/>
        <a:p>
          <a:r>
            <a:rPr lang="en-US" dirty="0"/>
            <a:t>Table definition change</a:t>
          </a:r>
        </a:p>
      </dgm:t>
    </dgm:pt>
    <dgm:pt modelId="{3A4AA4B9-7E5F-46E9-B273-FA45DD73AA20}" type="parTrans" cxnId="{28E4D95E-D2B4-4CC7-BE86-B5D3545922C7}">
      <dgm:prSet/>
      <dgm:spPr/>
      <dgm:t>
        <a:bodyPr/>
        <a:lstStyle/>
        <a:p>
          <a:endParaRPr lang="en-US"/>
        </a:p>
      </dgm:t>
    </dgm:pt>
    <dgm:pt modelId="{12780964-3578-43E8-8E93-04862E9193C1}" type="sibTrans" cxnId="{28E4D95E-D2B4-4CC7-BE86-B5D3545922C7}">
      <dgm:prSet/>
      <dgm:spPr/>
      <dgm:t>
        <a:bodyPr/>
        <a:lstStyle/>
        <a:p>
          <a:endParaRPr lang="en-US"/>
        </a:p>
      </dgm:t>
    </dgm:pt>
    <dgm:pt modelId="{C9C5CF14-4498-41E4-B9E2-FADF7E43C977}">
      <dgm:prSet/>
      <dgm:spPr/>
      <dgm:t>
        <a:bodyPr/>
        <a:lstStyle/>
        <a:p>
          <a:pPr rtl="0"/>
          <a:r>
            <a:rPr lang="en-US" b="0" i="0" dirty="0"/>
            <a:t>Cache / re-cache</a:t>
          </a:r>
          <a:r>
            <a:rPr lang="en-US" dirty="0"/>
            <a:t> triggered by the first query that accesses the table.</a:t>
          </a:r>
          <a:r>
            <a:rPr lang="en-US" dirty="0">
              <a:latin typeface="Segoe UI Semibold"/>
            </a:rPr>
            <a:t> </a:t>
          </a:r>
          <a:endParaRPr lang="en-US" dirty="0"/>
        </a:p>
      </dgm:t>
    </dgm:pt>
    <dgm:pt modelId="{E23F38C5-BBCF-4C2A-8B50-09301D84DC78}" type="parTrans" cxnId="{464B420F-9CA7-417C-B5DB-8F8A5C8EFD29}">
      <dgm:prSet/>
      <dgm:spPr/>
      <dgm:t>
        <a:bodyPr/>
        <a:lstStyle/>
        <a:p>
          <a:endParaRPr lang="en-US"/>
        </a:p>
      </dgm:t>
    </dgm:pt>
    <dgm:pt modelId="{B6D067AD-A874-4A19-9474-494B278A1312}" type="sibTrans" cxnId="{464B420F-9CA7-417C-B5DB-8F8A5C8EFD29}">
      <dgm:prSet/>
      <dgm:spPr/>
      <dgm:t>
        <a:bodyPr/>
        <a:lstStyle/>
        <a:p>
          <a:endParaRPr lang="en-US"/>
        </a:p>
      </dgm:t>
    </dgm:pt>
    <dgm:pt modelId="{BBE9EB52-B16D-4493-9A3D-575AC3147577}">
      <dgm:prSet/>
      <dgm:spPr/>
      <dgm:t>
        <a:bodyPr/>
        <a:lstStyle/>
        <a:p>
          <a:r>
            <a:rPr lang="en-US" dirty="0"/>
            <a:t>SELECT TOP 1 * FROM </a:t>
          </a:r>
          <a:r>
            <a:rPr lang="en-US" dirty="0" err="1">
              <a:latin typeface="Segoe UI" panose="020B0502040204020203" pitchFamily="34" charset="0"/>
              <a:cs typeface="Segoe UI" panose="020B0502040204020203" pitchFamily="34" charset="0"/>
            </a:rPr>
            <a:t>ReplTable</a:t>
          </a:r>
        </a:p>
      </dgm:t>
    </dgm:pt>
    <dgm:pt modelId="{BA077AD0-7D04-49DC-860F-3A7928DEBFCD}" type="parTrans" cxnId="{845F62C7-C4D9-499C-A911-9F969105AB84}">
      <dgm:prSet/>
      <dgm:spPr/>
      <dgm:t>
        <a:bodyPr/>
        <a:lstStyle/>
        <a:p>
          <a:endParaRPr lang="en-US"/>
        </a:p>
      </dgm:t>
    </dgm:pt>
    <dgm:pt modelId="{CD41E975-43BB-4A8D-80E5-48CD037CC9C1}" type="sibTrans" cxnId="{845F62C7-C4D9-499C-A911-9F969105AB84}">
      <dgm:prSet/>
      <dgm:spPr/>
      <dgm:t>
        <a:bodyPr/>
        <a:lstStyle/>
        <a:p>
          <a:endParaRPr lang="en-US"/>
        </a:p>
      </dgm:t>
    </dgm:pt>
    <dgm:pt modelId="{A2D638BD-8D45-484C-84BA-5DEDD1FDA46D}">
      <dgm:prSet/>
      <dgm:spPr/>
      <dgm:t>
        <a:bodyPr/>
        <a:lstStyle/>
        <a:p>
          <a:r>
            <a:rPr lang="en-US" b="0" i="0" dirty="0"/>
            <a:t>Cache / re-cache is synchronous</a:t>
          </a:r>
          <a:endParaRPr lang="en-US" dirty="0"/>
        </a:p>
      </dgm:t>
    </dgm:pt>
    <dgm:pt modelId="{DC5A5EB8-F072-48D7-9EE3-ECD8D26186C8}" type="parTrans" cxnId="{E89D65D3-3EC5-4C7D-9446-91491D42DC7A}">
      <dgm:prSet/>
      <dgm:spPr/>
      <dgm:t>
        <a:bodyPr/>
        <a:lstStyle/>
        <a:p>
          <a:endParaRPr lang="en-US"/>
        </a:p>
      </dgm:t>
    </dgm:pt>
    <dgm:pt modelId="{775D18EF-31E3-400B-9BAC-E7D434CE1B56}" type="sibTrans" cxnId="{E89D65D3-3EC5-4C7D-9446-91491D42DC7A}">
      <dgm:prSet/>
      <dgm:spPr/>
      <dgm:t>
        <a:bodyPr/>
        <a:lstStyle/>
        <a:p>
          <a:endParaRPr lang="en-US"/>
        </a:p>
      </dgm:t>
    </dgm:pt>
    <dgm:pt modelId="{3CABC86E-1356-40D1-847C-508668762548}">
      <dgm:prSet/>
      <dgm:spPr/>
      <dgm:t>
        <a:bodyPr/>
        <a:lstStyle/>
        <a:p>
          <a:r>
            <a:rPr lang="en-US" dirty="0"/>
            <a:t>The query that triggers the </a:t>
          </a:r>
          <a:r>
            <a:rPr lang="en-US" b="0" i="0" dirty="0"/>
            <a:t>re-cache</a:t>
          </a:r>
          <a:r>
            <a:rPr lang="en-US" dirty="0"/>
            <a:t> reads from the master version of the table</a:t>
          </a:r>
        </a:p>
      </dgm:t>
    </dgm:pt>
    <dgm:pt modelId="{C7D7233F-33B4-4A0D-B01D-AF98F41BB6CF}" type="parTrans" cxnId="{A5D7BC74-EF63-464E-AD14-97BE40157D39}">
      <dgm:prSet/>
      <dgm:spPr/>
      <dgm:t>
        <a:bodyPr/>
        <a:lstStyle/>
        <a:p>
          <a:endParaRPr lang="en-US"/>
        </a:p>
      </dgm:t>
    </dgm:pt>
    <dgm:pt modelId="{D256A5C5-9DE9-4EAD-9419-48F25E3928EE}" type="sibTrans" cxnId="{A5D7BC74-EF63-464E-AD14-97BE40157D39}">
      <dgm:prSet/>
      <dgm:spPr/>
      <dgm:t>
        <a:bodyPr/>
        <a:lstStyle/>
        <a:p>
          <a:endParaRPr lang="en-US"/>
        </a:p>
      </dgm:t>
    </dgm:pt>
    <dgm:pt modelId="{F6ED31E0-DAE7-4FE7-9925-3F11D372FF27}">
      <dgm:prSet/>
      <dgm:spPr/>
      <dgm:t>
        <a:bodyPr/>
        <a:lstStyle/>
        <a:p>
          <a:r>
            <a:rPr lang="en-US" dirty="0"/>
            <a:t>Subsequent queries also reads from the master version, until caching is completed.</a:t>
          </a:r>
        </a:p>
      </dgm:t>
    </dgm:pt>
    <dgm:pt modelId="{87B04545-611E-4901-B84E-10D037888897}" type="parTrans" cxnId="{E1AFAA10-55FF-4C0D-8A36-C232FB2673E3}">
      <dgm:prSet/>
      <dgm:spPr/>
      <dgm:t>
        <a:bodyPr/>
        <a:lstStyle/>
        <a:p>
          <a:endParaRPr lang="en-US"/>
        </a:p>
      </dgm:t>
    </dgm:pt>
    <dgm:pt modelId="{CE4B1AA9-9FF6-4FB0-9749-D9CD0A47396A}" type="sibTrans" cxnId="{E1AFAA10-55FF-4C0D-8A36-C232FB2673E3}">
      <dgm:prSet/>
      <dgm:spPr/>
      <dgm:t>
        <a:bodyPr/>
        <a:lstStyle/>
        <a:p>
          <a:endParaRPr lang="en-US"/>
        </a:p>
      </dgm:t>
    </dgm:pt>
    <dgm:pt modelId="{C2EBE9D8-DCEB-406B-872E-F4DE3CF7AC33}" type="pres">
      <dgm:prSet presAssocID="{34AB17B4-6F52-48CE-B3E0-FD33FADD9ACA}" presName="linear" presStyleCnt="0">
        <dgm:presLayoutVars>
          <dgm:animLvl val="lvl"/>
          <dgm:resizeHandles val="exact"/>
        </dgm:presLayoutVars>
      </dgm:prSet>
      <dgm:spPr/>
    </dgm:pt>
    <dgm:pt modelId="{761B8C1E-9208-48F0-BC1F-880BEDFB4D4A}" type="pres">
      <dgm:prSet presAssocID="{D644382E-2953-425E-BAD4-C5837B802D9B}" presName="parentText" presStyleLbl="node1" presStyleIdx="0" presStyleCnt="3">
        <dgm:presLayoutVars>
          <dgm:chMax val="0"/>
          <dgm:bulletEnabled val="1"/>
        </dgm:presLayoutVars>
      </dgm:prSet>
      <dgm:spPr/>
    </dgm:pt>
    <dgm:pt modelId="{CBA5DA7A-F46E-42A3-A3E1-AFAA23A87CC0}" type="pres">
      <dgm:prSet presAssocID="{D644382E-2953-425E-BAD4-C5837B802D9B}" presName="childText" presStyleLbl="revTx" presStyleIdx="0" presStyleCnt="3">
        <dgm:presLayoutVars>
          <dgm:bulletEnabled val="1"/>
        </dgm:presLayoutVars>
      </dgm:prSet>
      <dgm:spPr/>
    </dgm:pt>
    <dgm:pt modelId="{555631A5-FDCA-43F0-B568-C4287289428E}" type="pres">
      <dgm:prSet presAssocID="{C9C5CF14-4498-41E4-B9E2-FADF7E43C977}" presName="parentText" presStyleLbl="node1" presStyleIdx="1" presStyleCnt="3">
        <dgm:presLayoutVars>
          <dgm:chMax val="0"/>
          <dgm:bulletEnabled val="1"/>
        </dgm:presLayoutVars>
      </dgm:prSet>
      <dgm:spPr/>
    </dgm:pt>
    <dgm:pt modelId="{AF68AF07-4757-42F6-BD7F-2275B2888699}" type="pres">
      <dgm:prSet presAssocID="{C9C5CF14-4498-41E4-B9E2-FADF7E43C977}" presName="childText" presStyleLbl="revTx" presStyleIdx="1" presStyleCnt="3">
        <dgm:presLayoutVars>
          <dgm:bulletEnabled val="1"/>
        </dgm:presLayoutVars>
      </dgm:prSet>
      <dgm:spPr/>
    </dgm:pt>
    <dgm:pt modelId="{40E3F0B1-105B-4BAB-8E30-38863DF4CF39}" type="pres">
      <dgm:prSet presAssocID="{A2D638BD-8D45-484C-84BA-5DEDD1FDA46D}" presName="parentText" presStyleLbl="node1" presStyleIdx="2" presStyleCnt="3">
        <dgm:presLayoutVars>
          <dgm:chMax val="0"/>
          <dgm:bulletEnabled val="1"/>
        </dgm:presLayoutVars>
      </dgm:prSet>
      <dgm:spPr/>
    </dgm:pt>
    <dgm:pt modelId="{C09A73A9-7901-4338-9240-ED5897CA67C2}" type="pres">
      <dgm:prSet presAssocID="{A2D638BD-8D45-484C-84BA-5DEDD1FDA46D}" presName="childText" presStyleLbl="revTx" presStyleIdx="2" presStyleCnt="3">
        <dgm:presLayoutVars>
          <dgm:bulletEnabled val="1"/>
        </dgm:presLayoutVars>
      </dgm:prSet>
      <dgm:spPr/>
    </dgm:pt>
  </dgm:ptLst>
  <dgm:cxnLst>
    <dgm:cxn modelId="{464B3B06-0CF7-4763-BBE4-6F8E3F43E0A1}" srcId="{34AB17B4-6F52-48CE-B3E0-FD33FADD9ACA}" destId="{D644382E-2953-425E-BAD4-C5837B802D9B}" srcOrd="0" destOrd="0" parTransId="{922A340C-6F04-401C-B8CA-D7AD4A6AB250}" sibTransId="{657B7B19-32C9-455F-8A5C-C852E226F5B4}"/>
    <dgm:cxn modelId="{464B420F-9CA7-417C-B5DB-8F8A5C8EFD29}" srcId="{34AB17B4-6F52-48CE-B3E0-FD33FADD9ACA}" destId="{C9C5CF14-4498-41E4-B9E2-FADF7E43C977}" srcOrd="1" destOrd="0" parTransId="{E23F38C5-BBCF-4C2A-8B50-09301D84DC78}" sibTransId="{B6D067AD-A874-4A19-9474-494B278A1312}"/>
    <dgm:cxn modelId="{E1AFAA10-55FF-4C0D-8A36-C232FB2673E3}" srcId="{A2D638BD-8D45-484C-84BA-5DEDD1FDA46D}" destId="{F6ED31E0-DAE7-4FE7-9925-3F11D372FF27}" srcOrd="1" destOrd="0" parTransId="{87B04545-611E-4901-B84E-10D037888897}" sibTransId="{CE4B1AA9-9FF6-4FB0-9749-D9CD0A47396A}"/>
    <dgm:cxn modelId="{5B192C11-8B46-4431-9A03-57EBC9677089}" type="presOf" srcId="{F6ED31E0-DAE7-4FE7-9925-3F11D372FF27}" destId="{C09A73A9-7901-4338-9240-ED5897CA67C2}" srcOrd="0" destOrd="1" presId="urn:microsoft.com/office/officeart/2005/8/layout/vList2"/>
    <dgm:cxn modelId="{5974AF5D-7567-494B-A8E5-2A0E12B784B5}" type="presOf" srcId="{6C8475F8-CAAB-47D5-8C9E-A08430326BA5}" destId="{CBA5DA7A-F46E-42A3-A3E1-AFAA23A87CC0}" srcOrd="0" destOrd="2" presId="urn:microsoft.com/office/officeart/2005/8/layout/vList2"/>
    <dgm:cxn modelId="{28E4D95E-D2B4-4CC7-BE86-B5D3545922C7}" srcId="{D644382E-2953-425E-BAD4-C5837B802D9B}" destId="{6C8475F8-CAAB-47D5-8C9E-A08430326BA5}" srcOrd="2" destOrd="0" parTransId="{3A4AA4B9-7E5F-46E9-B273-FA45DD73AA20}" sibTransId="{12780964-3578-43E8-8E93-04862E9193C1}"/>
    <dgm:cxn modelId="{63D74141-C3A0-4F18-A7A2-972B1C43F7B1}" srcId="{D644382E-2953-425E-BAD4-C5837B802D9B}" destId="{F80E143C-052D-49A2-9C22-1E0A18EBECD7}" srcOrd="0" destOrd="0" parTransId="{9E7DCF3A-7ADA-4AD3-B97A-40582A57C111}" sibTransId="{370AAA2C-B428-4ADB-811D-61CB13F69724}"/>
    <dgm:cxn modelId="{2A717844-DBD5-4DB1-BD55-B1D4E41145E5}" type="presOf" srcId="{A2D638BD-8D45-484C-84BA-5DEDD1FDA46D}" destId="{40E3F0B1-105B-4BAB-8E30-38863DF4CF39}" srcOrd="0" destOrd="0" presId="urn:microsoft.com/office/officeart/2005/8/layout/vList2"/>
    <dgm:cxn modelId="{DC321A45-6AF5-4ABD-B230-EBDE320A2D86}" type="presOf" srcId="{C9C5CF14-4498-41E4-B9E2-FADF7E43C977}" destId="{555631A5-FDCA-43F0-B568-C4287289428E}" srcOrd="0" destOrd="0" presId="urn:microsoft.com/office/officeart/2005/8/layout/vList2"/>
    <dgm:cxn modelId="{B5B0BE4D-07A2-4841-BFBF-ADBD6BE1E05C}" srcId="{D644382E-2953-425E-BAD4-C5837B802D9B}" destId="{578E5350-5FD4-45C1-9421-4F079901F8C1}" srcOrd="1" destOrd="0" parTransId="{236C3FB6-896F-4EA0-9DD9-C97BFD0760FF}" sibTransId="{976B5E93-E4C1-4385-9C12-48FA9F36B075}"/>
    <dgm:cxn modelId="{A5D7BC74-EF63-464E-AD14-97BE40157D39}" srcId="{A2D638BD-8D45-484C-84BA-5DEDD1FDA46D}" destId="{3CABC86E-1356-40D1-847C-508668762548}" srcOrd="0" destOrd="0" parTransId="{C7D7233F-33B4-4A0D-B01D-AF98F41BB6CF}" sibTransId="{D256A5C5-9DE9-4EAD-9419-48F25E3928EE}"/>
    <dgm:cxn modelId="{0AD43692-88C3-4FEB-9F63-D1A6D3EC59C4}" type="presOf" srcId="{F80E143C-052D-49A2-9C22-1E0A18EBECD7}" destId="{CBA5DA7A-F46E-42A3-A3E1-AFAA23A87CC0}" srcOrd="0" destOrd="0" presId="urn:microsoft.com/office/officeart/2005/8/layout/vList2"/>
    <dgm:cxn modelId="{1DB486C6-B27F-4282-A090-2F7E9C5C9C16}" type="presOf" srcId="{D644382E-2953-425E-BAD4-C5837B802D9B}" destId="{761B8C1E-9208-48F0-BC1F-880BEDFB4D4A}" srcOrd="0" destOrd="0" presId="urn:microsoft.com/office/officeart/2005/8/layout/vList2"/>
    <dgm:cxn modelId="{845F62C7-C4D9-499C-A911-9F969105AB84}" srcId="{C9C5CF14-4498-41E4-B9E2-FADF7E43C977}" destId="{BBE9EB52-B16D-4493-9A3D-575AC3147577}" srcOrd="0" destOrd="0" parTransId="{BA077AD0-7D04-49DC-860F-3A7928DEBFCD}" sibTransId="{CD41E975-43BB-4A8D-80E5-48CD037CC9C1}"/>
    <dgm:cxn modelId="{E89D65D3-3EC5-4C7D-9446-91491D42DC7A}" srcId="{34AB17B4-6F52-48CE-B3E0-FD33FADD9ACA}" destId="{A2D638BD-8D45-484C-84BA-5DEDD1FDA46D}" srcOrd="2" destOrd="0" parTransId="{DC5A5EB8-F072-48D7-9EE3-ECD8D26186C8}" sibTransId="{775D18EF-31E3-400B-9BAC-E7D434CE1B56}"/>
    <dgm:cxn modelId="{7BFCFED7-7ED2-4700-ABDE-EC94F6F77BEF}" type="presOf" srcId="{3CABC86E-1356-40D1-847C-508668762548}" destId="{C09A73A9-7901-4338-9240-ED5897CA67C2}" srcOrd="0" destOrd="0" presId="urn:microsoft.com/office/officeart/2005/8/layout/vList2"/>
    <dgm:cxn modelId="{6F3632D8-36AC-4748-8D1F-1EB8C6DE1479}" type="presOf" srcId="{34AB17B4-6F52-48CE-B3E0-FD33FADD9ACA}" destId="{C2EBE9D8-DCEB-406B-872E-F4DE3CF7AC33}" srcOrd="0" destOrd="0" presId="urn:microsoft.com/office/officeart/2005/8/layout/vList2"/>
    <dgm:cxn modelId="{725E47E8-4472-46E0-80B0-192867E31E0F}" type="presOf" srcId="{578E5350-5FD4-45C1-9421-4F079901F8C1}" destId="{CBA5DA7A-F46E-42A3-A3E1-AFAA23A87CC0}" srcOrd="0" destOrd="1" presId="urn:microsoft.com/office/officeart/2005/8/layout/vList2"/>
    <dgm:cxn modelId="{15CA73F7-E781-4F88-9541-D95D2AD305AE}" type="presOf" srcId="{BBE9EB52-B16D-4493-9A3D-575AC3147577}" destId="{AF68AF07-4757-42F6-BD7F-2275B2888699}" srcOrd="0" destOrd="0" presId="urn:microsoft.com/office/officeart/2005/8/layout/vList2"/>
    <dgm:cxn modelId="{3EB661A7-2C46-4CF6-8302-86B36D1282E3}" type="presParOf" srcId="{C2EBE9D8-DCEB-406B-872E-F4DE3CF7AC33}" destId="{761B8C1E-9208-48F0-BC1F-880BEDFB4D4A}" srcOrd="0" destOrd="0" presId="urn:microsoft.com/office/officeart/2005/8/layout/vList2"/>
    <dgm:cxn modelId="{E70F73C5-870D-49BC-BF21-5548BD27D19D}" type="presParOf" srcId="{C2EBE9D8-DCEB-406B-872E-F4DE3CF7AC33}" destId="{CBA5DA7A-F46E-42A3-A3E1-AFAA23A87CC0}" srcOrd="1" destOrd="0" presId="urn:microsoft.com/office/officeart/2005/8/layout/vList2"/>
    <dgm:cxn modelId="{DE1B2B40-F7D7-4ED6-814E-88EF7AF40E49}" type="presParOf" srcId="{C2EBE9D8-DCEB-406B-872E-F4DE3CF7AC33}" destId="{555631A5-FDCA-43F0-B568-C4287289428E}" srcOrd="2" destOrd="0" presId="urn:microsoft.com/office/officeart/2005/8/layout/vList2"/>
    <dgm:cxn modelId="{DFAEE47D-CBEF-4066-A7A1-AAE8D476F111}" type="presParOf" srcId="{C2EBE9D8-DCEB-406B-872E-F4DE3CF7AC33}" destId="{AF68AF07-4757-42F6-BD7F-2275B2888699}" srcOrd="3" destOrd="0" presId="urn:microsoft.com/office/officeart/2005/8/layout/vList2"/>
    <dgm:cxn modelId="{8F3B098E-92EE-4B4B-AF96-1CFE853EA041}" type="presParOf" srcId="{C2EBE9D8-DCEB-406B-872E-F4DE3CF7AC33}" destId="{40E3F0B1-105B-4BAB-8E30-38863DF4CF39}" srcOrd="4" destOrd="0" presId="urn:microsoft.com/office/officeart/2005/8/layout/vList2"/>
    <dgm:cxn modelId="{BE66ACED-6E71-4FD3-A0C6-8A633929B701}" type="presParOf" srcId="{C2EBE9D8-DCEB-406B-872E-F4DE3CF7AC33}" destId="{C09A73A9-7901-4338-9240-ED5897CA67C2}" srcOrd="5"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9BDB490A-13D1-450E-ADD5-186C0A419470}" type="doc">
      <dgm:prSet loTypeId="urn:microsoft.com/office/officeart/2005/8/layout/vList2" loCatId="list" qsTypeId="urn:microsoft.com/office/officeart/2005/8/quickstyle/simple1" qsCatId="simple" csTypeId="urn:microsoft.com/office/officeart/2005/8/colors/accent2_3" csCatId="accent2" phldr="1"/>
      <dgm:spPr/>
      <dgm:t>
        <a:bodyPr/>
        <a:lstStyle/>
        <a:p>
          <a:endParaRPr lang="es-ES"/>
        </a:p>
      </dgm:t>
    </dgm:pt>
    <dgm:pt modelId="{82E73C9E-E2C1-4CC0-884A-DDC9DE9E0451}">
      <dgm:prSet phldrT="[Text]" custT="1"/>
      <dgm:spPr/>
      <dgm:t>
        <a:bodyPr/>
        <a:lstStyle/>
        <a:p>
          <a:r>
            <a:rPr lang="en-US" sz="3200" noProof="0" dirty="0"/>
            <a:t>Use DMV to monitor caching state</a:t>
          </a:r>
        </a:p>
      </dgm:t>
    </dgm:pt>
    <dgm:pt modelId="{08746133-6024-4EB6-9822-7F72D41E2C47}" type="parTrans" cxnId="{47DD0736-7907-4858-B6B0-395215873100}">
      <dgm:prSet/>
      <dgm:spPr/>
      <dgm:t>
        <a:bodyPr/>
        <a:lstStyle/>
        <a:p>
          <a:endParaRPr lang="es-ES"/>
        </a:p>
      </dgm:t>
    </dgm:pt>
    <dgm:pt modelId="{6090AF74-F611-4B68-A262-E0CDF9149DE0}" type="sibTrans" cxnId="{47DD0736-7907-4858-B6B0-395215873100}">
      <dgm:prSet/>
      <dgm:spPr/>
      <dgm:t>
        <a:bodyPr/>
        <a:lstStyle/>
        <a:p>
          <a:endParaRPr lang="es-ES"/>
        </a:p>
      </dgm:t>
    </dgm:pt>
    <dgm:pt modelId="{1265BBB1-9859-434A-8840-1284D50C9404}">
      <dgm:prSet phldrT="[Text]" custT="1"/>
      <dgm:spPr/>
      <dgm:t>
        <a:bodyPr/>
        <a:lstStyle/>
        <a:p>
          <a:r>
            <a:rPr lang="en-US" sz="3200" noProof="0" dirty="0" err="1"/>
            <a:t>sys.pdw_replicated_table_cache_state</a:t>
          </a:r>
          <a:r>
            <a:rPr lang="en-US" sz="3200" noProof="0" dirty="0"/>
            <a:t> </a:t>
          </a:r>
          <a:endParaRPr lang="es-ES" sz="3200" dirty="0"/>
        </a:p>
      </dgm:t>
    </dgm:pt>
    <dgm:pt modelId="{D02B6270-21FC-4707-B61F-B0B71FD838A8}" type="parTrans" cxnId="{C6291A33-1C37-45DB-81B7-F4A881746BDF}">
      <dgm:prSet/>
      <dgm:spPr/>
      <dgm:t>
        <a:bodyPr/>
        <a:lstStyle/>
        <a:p>
          <a:endParaRPr lang="es-ES"/>
        </a:p>
      </dgm:t>
    </dgm:pt>
    <dgm:pt modelId="{41D51AA7-F34D-404D-8E89-FA24B637A30E}" type="sibTrans" cxnId="{C6291A33-1C37-45DB-81B7-F4A881746BDF}">
      <dgm:prSet/>
      <dgm:spPr/>
      <dgm:t>
        <a:bodyPr/>
        <a:lstStyle/>
        <a:p>
          <a:endParaRPr lang="es-ES"/>
        </a:p>
      </dgm:t>
    </dgm:pt>
    <dgm:pt modelId="{309E1D9E-B1F2-4850-978B-28F19137A748}" type="pres">
      <dgm:prSet presAssocID="{9BDB490A-13D1-450E-ADD5-186C0A419470}" presName="linear" presStyleCnt="0">
        <dgm:presLayoutVars>
          <dgm:animLvl val="lvl"/>
          <dgm:resizeHandles val="exact"/>
        </dgm:presLayoutVars>
      </dgm:prSet>
      <dgm:spPr/>
    </dgm:pt>
    <dgm:pt modelId="{6FC886F4-72C2-4F6A-9144-D75CDA6D8D62}" type="pres">
      <dgm:prSet presAssocID="{82E73C9E-E2C1-4CC0-884A-DDC9DE9E0451}" presName="parentText" presStyleLbl="node1" presStyleIdx="0" presStyleCnt="1" custScaleY="101346" custLinFactNeighborY="5394">
        <dgm:presLayoutVars>
          <dgm:chMax val="0"/>
          <dgm:bulletEnabled val="1"/>
        </dgm:presLayoutVars>
      </dgm:prSet>
      <dgm:spPr/>
    </dgm:pt>
    <dgm:pt modelId="{2BB96914-9A17-488A-A9EC-CE3F96851D6D}" type="pres">
      <dgm:prSet presAssocID="{82E73C9E-E2C1-4CC0-884A-DDC9DE9E0451}" presName="childText" presStyleLbl="revTx" presStyleIdx="0" presStyleCnt="1" custScaleY="101346" custLinFactNeighborY="5394">
        <dgm:presLayoutVars>
          <dgm:bulletEnabled val="1"/>
        </dgm:presLayoutVars>
      </dgm:prSet>
      <dgm:spPr/>
    </dgm:pt>
  </dgm:ptLst>
  <dgm:cxnLst>
    <dgm:cxn modelId="{ACD0A505-2178-450D-9548-24971DCEBCDF}" type="presOf" srcId="{9BDB490A-13D1-450E-ADD5-186C0A419470}" destId="{309E1D9E-B1F2-4850-978B-28F19137A748}" srcOrd="0" destOrd="0" presId="urn:microsoft.com/office/officeart/2005/8/layout/vList2"/>
    <dgm:cxn modelId="{C6291A33-1C37-45DB-81B7-F4A881746BDF}" srcId="{82E73C9E-E2C1-4CC0-884A-DDC9DE9E0451}" destId="{1265BBB1-9859-434A-8840-1284D50C9404}" srcOrd="0" destOrd="0" parTransId="{D02B6270-21FC-4707-B61F-B0B71FD838A8}" sibTransId="{41D51AA7-F34D-404D-8E89-FA24B637A30E}"/>
    <dgm:cxn modelId="{47DD0736-7907-4858-B6B0-395215873100}" srcId="{9BDB490A-13D1-450E-ADD5-186C0A419470}" destId="{82E73C9E-E2C1-4CC0-884A-DDC9DE9E0451}" srcOrd="0" destOrd="0" parTransId="{08746133-6024-4EB6-9822-7F72D41E2C47}" sibTransId="{6090AF74-F611-4B68-A262-E0CDF9149DE0}"/>
    <dgm:cxn modelId="{BC976FAE-DF2C-4A3C-932F-9A6F2B9EE796}" type="presOf" srcId="{82E73C9E-E2C1-4CC0-884A-DDC9DE9E0451}" destId="{6FC886F4-72C2-4F6A-9144-D75CDA6D8D62}" srcOrd="0" destOrd="0" presId="urn:microsoft.com/office/officeart/2005/8/layout/vList2"/>
    <dgm:cxn modelId="{1F115DFB-6C9C-4F88-B07D-5AC98CF7C059}" type="presOf" srcId="{1265BBB1-9859-434A-8840-1284D50C9404}" destId="{2BB96914-9A17-488A-A9EC-CE3F96851D6D}" srcOrd="0" destOrd="0" presId="urn:microsoft.com/office/officeart/2005/8/layout/vList2"/>
    <dgm:cxn modelId="{46607DD0-FA43-4F46-A732-04CE791DBD35}" type="presParOf" srcId="{309E1D9E-B1F2-4850-978B-28F19137A748}" destId="{6FC886F4-72C2-4F6A-9144-D75CDA6D8D62}" srcOrd="0" destOrd="0" presId="urn:microsoft.com/office/officeart/2005/8/layout/vList2"/>
    <dgm:cxn modelId="{2E4D1748-7F84-4DDA-94BE-7A2BA4A49885}" type="presParOf" srcId="{309E1D9E-B1F2-4850-978B-28F19137A748}" destId="{2BB96914-9A17-488A-A9EC-CE3F96851D6D}" srcOrd="1"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16A45907-E9DA-43B5-8A37-6C85A352BD11}" type="doc">
      <dgm:prSet loTypeId="urn:microsoft.com/office/officeart/2008/layout/VerticalCurvedList" loCatId="list" qsTypeId="urn:microsoft.com/office/officeart/2005/8/quickstyle/simple1" qsCatId="simple" csTypeId="urn:microsoft.com/office/officeart/2005/8/colors/accent2_3" csCatId="accent2" phldr="1"/>
      <dgm:spPr/>
      <dgm:t>
        <a:bodyPr/>
        <a:lstStyle/>
        <a:p>
          <a:endParaRPr lang="en-US"/>
        </a:p>
      </dgm:t>
    </dgm:pt>
    <dgm:pt modelId="{BB59EAD9-7092-4370-854E-36B6BD240612}">
      <dgm:prSet/>
      <dgm:spPr>
        <a:effectLst>
          <a:outerShdw blurRad="76200" dist="12700" dir="8100000" sy="-23000" kx="800400" algn="br" rotWithShape="0">
            <a:prstClr val="black">
              <a:alpha val="20000"/>
            </a:prstClr>
          </a:outerShdw>
        </a:effectLst>
        <a:scene3d>
          <a:camera prst="orthographicFront"/>
          <a:lightRig rig="threePt" dir="t"/>
        </a:scene3d>
        <a:sp3d>
          <a:bevelT prst="angle"/>
        </a:sp3d>
      </dgm:spPr>
      <dgm:t>
        <a:bodyPr/>
        <a:lstStyle/>
        <a:p>
          <a:r>
            <a:rPr lang="en-US" dirty="0"/>
            <a:t>The size of the table will determine the time taken to re-cache the replicated table</a:t>
          </a:r>
        </a:p>
      </dgm:t>
    </dgm:pt>
    <dgm:pt modelId="{A181F46D-BD8A-4520-8756-4333D9C28D09}" type="parTrans" cxnId="{847F42DC-C410-4D42-B351-DEADBC53BB4B}">
      <dgm:prSet/>
      <dgm:spPr/>
      <dgm:t>
        <a:bodyPr/>
        <a:lstStyle/>
        <a:p>
          <a:endParaRPr lang="en-US"/>
        </a:p>
      </dgm:t>
    </dgm:pt>
    <dgm:pt modelId="{E1C7A0B2-5885-40B4-97B1-A550E0E545D2}" type="sibTrans" cxnId="{847F42DC-C410-4D42-B351-DEADBC53BB4B}">
      <dgm:prSet/>
      <dgm:spPr/>
      <dgm:t>
        <a:bodyPr/>
        <a:lstStyle/>
        <a:p>
          <a:endParaRPr lang="en-US"/>
        </a:p>
      </dgm:t>
    </dgm:pt>
    <dgm:pt modelId="{B066D75E-FEE0-4C39-8D26-2312FBE9554A}">
      <dgm:prSet/>
      <dgm:spPr>
        <a:effectLst>
          <a:outerShdw blurRad="76200" dist="12700" dir="8100000" sy="-23000" kx="800400" algn="br" rotWithShape="0">
            <a:prstClr val="black">
              <a:alpha val="20000"/>
            </a:prstClr>
          </a:outerShdw>
        </a:effectLst>
        <a:scene3d>
          <a:camera prst="orthographicFront"/>
          <a:lightRig rig="threePt" dir="t"/>
        </a:scene3d>
        <a:sp3d>
          <a:bevelT prst="angle"/>
        </a:sp3d>
      </dgm:spPr>
      <dgm:t>
        <a:bodyPr/>
        <a:lstStyle/>
        <a:p>
          <a:r>
            <a:rPr lang="en-US"/>
            <a:t>Each data modification requires the replicated copy to be re-cached</a:t>
          </a:r>
        </a:p>
      </dgm:t>
    </dgm:pt>
    <dgm:pt modelId="{351AF153-212E-4302-B73C-6DA1C4DF7F3E}" type="parTrans" cxnId="{4CFC5476-809E-4C4B-A252-655C6EFDFD43}">
      <dgm:prSet/>
      <dgm:spPr/>
      <dgm:t>
        <a:bodyPr/>
        <a:lstStyle/>
        <a:p>
          <a:endParaRPr lang="en-US"/>
        </a:p>
      </dgm:t>
    </dgm:pt>
    <dgm:pt modelId="{993ABC6E-B77E-4520-9833-705B24ABDC2B}" type="sibTrans" cxnId="{4CFC5476-809E-4C4B-A252-655C6EFDFD43}">
      <dgm:prSet/>
      <dgm:spPr/>
      <dgm:t>
        <a:bodyPr/>
        <a:lstStyle/>
        <a:p>
          <a:endParaRPr lang="en-US"/>
        </a:p>
      </dgm:t>
    </dgm:pt>
    <dgm:pt modelId="{5FFBFCE6-8246-47FE-BC62-E72979A2E055}">
      <dgm:prSet/>
      <dgm:spPr>
        <a:effectLst>
          <a:outerShdw blurRad="76200" dist="12700" dir="8100000" sy="-23000" kx="800400" algn="br" rotWithShape="0">
            <a:prstClr val="black">
              <a:alpha val="20000"/>
            </a:prstClr>
          </a:outerShdw>
        </a:effectLst>
        <a:scene3d>
          <a:camera prst="orthographicFront"/>
          <a:lightRig rig="threePt" dir="t"/>
        </a:scene3d>
        <a:sp3d>
          <a:bevelT prst="angle"/>
        </a:sp3d>
      </dgm:spPr>
      <dgm:t>
        <a:bodyPr/>
        <a:lstStyle/>
        <a:p>
          <a:r>
            <a:rPr lang="en-US"/>
            <a:t>Each SQL Pool Scale operation requires the replicated copy to be re-cached</a:t>
          </a:r>
        </a:p>
      </dgm:t>
    </dgm:pt>
    <dgm:pt modelId="{3E046A18-A46B-47DD-B3B5-0CD20014CFD3}" type="parTrans" cxnId="{04118752-9624-424D-B3FD-56DFADFC721E}">
      <dgm:prSet/>
      <dgm:spPr/>
      <dgm:t>
        <a:bodyPr/>
        <a:lstStyle/>
        <a:p>
          <a:endParaRPr lang="en-US"/>
        </a:p>
      </dgm:t>
    </dgm:pt>
    <dgm:pt modelId="{EE0D5E63-0701-49B3-91B4-6D18746A4511}" type="sibTrans" cxnId="{04118752-9624-424D-B3FD-56DFADFC721E}">
      <dgm:prSet/>
      <dgm:spPr/>
      <dgm:t>
        <a:bodyPr/>
        <a:lstStyle/>
        <a:p>
          <a:endParaRPr lang="en-US"/>
        </a:p>
      </dgm:t>
    </dgm:pt>
    <dgm:pt modelId="{D345A9B2-5B59-4DFA-9B6A-CB04E7295EC7}">
      <dgm:prSet/>
      <dgm:spPr>
        <a:effectLst>
          <a:outerShdw blurRad="76200" dist="12700" dir="8100000" sy="-23000" kx="800400" algn="br" rotWithShape="0">
            <a:prstClr val="black">
              <a:alpha val="20000"/>
            </a:prstClr>
          </a:outerShdw>
        </a:effectLst>
        <a:scene3d>
          <a:camera prst="orthographicFront"/>
          <a:lightRig rig="threePt" dir="t"/>
        </a:scene3d>
        <a:sp3d>
          <a:bevelT prst="angle"/>
        </a:sp3d>
      </dgm:spPr>
      <dgm:t>
        <a:bodyPr/>
        <a:lstStyle/>
        <a:p>
          <a:r>
            <a:rPr lang="en-US" b="0" i="0"/>
            <a:t>Replicated tables are cached to the first Distribution on each Compute Node</a:t>
          </a:r>
          <a:endParaRPr lang="en-US"/>
        </a:p>
      </dgm:t>
    </dgm:pt>
    <dgm:pt modelId="{EC583B10-CED5-44B8-AD81-354EA59EC8BC}" type="parTrans" cxnId="{50B893C4-1824-4A02-9CEA-33953C3286F9}">
      <dgm:prSet/>
      <dgm:spPr/>
      <dgm:t>
        <a:bodyPr/>
        <a:lstStyle/>
        <a:p>
          <a:endParaRPr lang="en-US"/>
        </a:p>
      </dgm:t>
    </dgm:pt>
    <dgm:pt modelId="{FF498866-45E8-4AD1-9788-BE448FA33F9C}" type="sibTrans" cxnId="{50B893C4-1824-4A02-9CEA-33953C3286F9}">
      <dgm:prSet/>
      <dgm:spPr/>
      <dgm:t>
        <a:bodyPr/>
        <a:lstStyle/>
        <a:p>
          <a:endParaRPr lang="en-US"/>
        </a:p>
      </dgm:t>
    </dgm:pt>
    <dgm:pt modelId="{71822FDF-7975-47B1-BD6D-EFEDF9F6B9E5}" type="pres">
      <dgm:prSet presAssocID="{16A45907-E9DA-43B5-8A37-6C85A352BD11}" presName="Name0" presStyleCnt="0">
        <dgm:presLayoutVars>
          <dgm:chMax val="7"/>
          <dgm:chPref val="7"/>
          <dgm:dir/>
        </dgm:presLayoutVars>
      </dgm:prSet>
      <dgm:spPr/>
    </dgm:pt>
    <dgm:pt modelId="{2688F2A3-69CD-445B-8742-45A5214E606B}" type="pres">
      <dgm:prSet presAssocID="{16A45907-E9DA-43B5-8A37-6C85A352BD11}" presName="Name1" presStyleCnt="0"/>
      <dgm:spPr/>
    </dgm:pt>
    <dgm:pt modelId="{91BEEEE9-39C6-474F-BE26-F48AC6D8547C}" type="pres">
      <dgm:prSet presAssocID="{16A45907-E9DA-43B5-8A37-6C85A352BD11}" presName="cycle" presStyleCnt="0"/>
      <dgm:spPr/>
    </dgm:pt>
    <dgm:pt modelId="{1CEB8FEB-F10F-40BC-8556-7CE335603091}" type="pres">
      <dgm:prSet presAssocID="{16A45907-E9DA-43B5-8A37-6C85A352BD11}" presName="srcNode" presStyleLbl="node1" presStyleIdx="0" presStyleCnt="4"/>
      <dgm:spPr/>
    </dgm:pt>
    <dgm:pt modelId="{DA9343B0-53D4-47A4-83AC-180DC722FBBC}" type="pres">
      <dgm:prSet presAssocID="{16A45907-E9DA-43B5-8A37-6C85A352BD11}" presName="conn" presStyleLbl="parChTrans1D2" presStyleIdx="0" presStyleCnt="1"/>
      <dgm:spPr/>
    </dgm:pt>
    <dgm:pt modelId="{F26094B9-4B4E-4AF2-A9E2-3D623DA100E9}" type="pres">
      <dgm:prSet presAssocID="{16A45907-E9DA-43B5-8A37-6C85A352BD11}" presName="extraNode" presStyleLbl="node1" presStyleIdx="0" presStyleCnt="4"/>
      <dgm:spPr/>
    </dgm:pt>
    <dgm:pt modelId="{F8A3F7F0-19FD-4D69-B5BC-04E83F220221}" type="pres">
      <dgm:prSet presAssocID="{16A45907-E9DA-43B5-8A37-6C85A352BD11}" presName="dstNode" presStyleLbl="node1" presStyleIdx="0" presStyleCnt="4"/>
      <dgm:spPr/>
    </dgm:pt>
    <dgm:pt modelId="{A0BC8DF5-588B-400D-A829-8FDBD46AF547}" type="pres">
      <dgm:prSet presAssocID="{BB59EAD9-7092-4370-854E-36B6BD240612}" presName="text_1" presStyleLbl="node1" presStyleIdx="0" presStyleCnt="4">
        <dgm:presLayoutVars>
          <dgm:bulletEnabled val="1"/>
        </dgm:presLayoutVars>
      </dgm:prSet>
      <dgm:spPr/>
    </dgm:pt>
    <dgm:pt modelId="{4F736433-B3CC-47C4-8140-01E1E0BD0D04}" type="pres">
      <dgm:prSet presAssocID="{BB59EAD9-7092-4370-854E-36B6BD240612}" presName="accent_1" presStyleCnt="0"/>
      <dgm:spPr/>
    </dgm:pt>
    <dgm:pt modelId="{F2908787-E8CB-42D2-9B74-4428F0C1FE59}" type="pres">
      <dgm:prSet presAssocID="{BB59EAD9-7092-4370-854E-36B6BD240612}" presName="accentRepeatNode" presStyleLbl="solidFgAcc1" presStyleIdx="0" presStyleCnt="4"/>
      <dgm:spPr>
        <a:effectLst>
          <a:outerShdw blurRad="76200" dist="12700" dir="8100000" sy="-23000" kx="800400" algn="br" rotWithShape="0">
            <a:prstClr val="black">
              <a:alpha val="20000"/>
            </a:prstClr>
          </a:outerShdw>
        </a:effectLst>
        <a:scene3d>
          <a:camera prst="orthographicFront"/>
          <a:lightRig rig="threePt" dir="t"/>
        </a:scene3d>
        <a:sp3d>
          <a:bevelT prst="angle"/>
        </a:sp3d>
      </dgm:spPr>
    </dgm:pt>
    <dgm:pt modelId="{E0FD91A0-8361-4602-B5D1-F793FCF5079D}" type="pres">
      <dgm:prSet presAssocID="{B066D75E-FEE0-4C39-8D26-2312FBE9554A}" presName="text_2" presStyleLbl="node1" presStyleIdx="1" presStyleCnt="4">
        <dgm:presLayoutVars>
          <dgm:bulletEnabled val="1"/>
        </dgm:presLayoutVars>
      </dgm:prSet>
      <dgm:spPr/>
    </dgm:pt>
    <dgm:pt modelId="{EB277967-9CCC-4E1C-8B1B-4185AB08780D}" type="pres">
      <dgm:prSet presAssocID="{B066D75E-FEE0-4C39-8D26-2312FBE9554A}" presName="accent_2" presStyleCnt="0"/>
      <dgm:spPr/>
    </dgm:pt>
    <dgm:pt modelId="{DD314253-A998-4C36-AF0A-1B3768E1F085}" type="pres">
      <dgm:prSet presAssocID="{B066D75E-FEE0-4C39-8D26-2312FBE9554A}" presName="accentRepeatNode" presStyleLbl="solidFgAcc1" presStyleIdx="1" presStyleCnt="4"/>
      <dgm:spPr>
        <a:effectLst>
          <a:outerShdw blurRad="76200" dist="12700" dir="8100000" sy="-23000" kx="800400" algn="br" rotWithShape="0">
            <a:prstClr val="black">
              <a:alpha val="20000"/>
            </a:prstClr>
          </a:outerShdw>
        </a:effectLst>
        <a:scene3d>
          <a:camera prst="orthographicFront"/>
          <a:lightRig rig="threePt" dir="t"/>
        </a:scene3d>
        <a:sp3d>
          <a:bevelT prst="angle"/>
        </a:sp3d>
      </dgm:spPr>
    </dgm:pt>
    <dgm:pt modelId="{9704CFF4-494B-4CBD-A23B-B3CAD6296D81}" type="pres">
      <dgm:prSet presAssocID="{5FFBFCE6-8246-47FE-BC62-E72979A2E055}" presName="text_3" presStyleLbl="node1" presStyleIdx="2" presStyleCnt="4">
        <dgm:presLayoutVars>
          <dgm:bulletEnabled val="1"/>
        </dgm:presLayoutVars>
      </dgm:prSet>
      <dgm:spPr/>
    </dgm:pt>
    <dgm:pt modelId="{CB879E5D-EFB8-4238-AD9B-CA1118A4A224}" type="pres">
      <dgm:prSet presAssocID="{5FFBFCE6-8246-47FE-BC62-E72979A2E055}" presName="accent_3" presStyleCnt="0"/>
      <dgm:spPr/>
    </dgm:pt>
    <dgm:pt modelId="{88698B88-63F6-4A03-98CE-43DEA8B1CACB}" type="pres">
      <dgm:prSet presAssocID="{5FFBFCE6-8246-47FE-BC62-E72979A2E055}" presName="accentRepeatNode" presStyleLbl="solidFgAcc1" presStyleIdx="2" presStyleCnt="4"/>
      <dgm:spPr>
        <a:effectLst>
          <a:outerShdw blurRad="76200" dist="12700" dir="8100000" sy="-23000" kx="800400" algn="br" rotWithShape="0">
            <a:prstClr val="black">
              <a:alpha val="20000"/>
            </a:prstClr>
          </a:outerShdw>
        </a:effectLst>
        <a:scene3d>
          <a:camera prst="orthographicFront"/>
          <a:lightRig rig="threePt" dir="t"/>
        </a:scene3d>
        <a:sp3d>
          <a:bevelT prst="angle"/>
        </a:sp3d>
      </dgm:spPr>
    </dgm:pt>
    <dgm:pt modelId="{6DE47EC2-5F05-49BB-8434-5565C6844557}" type="pres">
      <dgm:prSet presAssocID="{D345A9B2-5B59-4DFA-9B6A-CB04E7295EC7}" presName="text_4" presStyleLbl="node1" presStyleIdx="3" presStyleCnt="4">
        <dgm:presLayoutVars>
          <dgm:bulletEnabled val="1"/>
        </dgm:presLayoutVars>
      </dgm:prSet>
      <dgm:spPr/>
    </dgm:pt>
    <dgm:pt modelId="{4B81F367-1A1D-4F73-B546-C3E4EFF72329}" type="pres">
      <dgm:prSet presAssocID="{D345A9B2-5B59-4DFA-9B6A-CB04E7295EC7}" presName="accent_4" presStyleCnt="0"/>
      <dgm:spPr/>
    </dgm:pt>
    <dgm:pt modelId="{FE59AE7E-F918-427E-8B8C-C7DA7646FE43}" type="pres">
      <dgm:prSet presAssocID="{D345A9B2-5B59-4DFA-9B6A-CB04E7295EC7}" presName="accentRepeatNode" presStyleLbl="solidFgAcc1" presStyleIdx="3" presStyleCnt="4"/>
      <dgm:spPr>
        <a:effectLst>
          <a:outerShdw blurRad="76200" dist="12700" dir="8100000" sy="-23000" kx="800400" algn="br" rotWithShape="0">
            <a:prstClr val="black">
              <a:alpha val="20000"/>
            </a:prstClr>
          </a:outerShdw>
        </a:effectLst>
        <a:scene3d>
          <a:camera prst="orthographicFront"/>
          <a:lightRig rig="threePt" dir="t"/>
        </a:scene3d>
        <a:sp3d>
          <a:bevelT prst="angle"/>
        </a:sp3d>
      </dgm:spPr>
    </dgm:pt>
  </dgm:ptLst>
  <dgm:cxnLst>
    <dgm:cxn modelId="{BDE89826-4693-45AA-8CBA-4F29A4D7AF8A}" type="presOf" srcId="{D345A9B2-5B59-4DFA-9B6A-CB04E7295EC7}" destId="{6DE47EC2-5F05-49BB-8434-5565C6844557}" srcOrd="0" destOrd="0" presId="urn:microsoft.com/office/officeart/2008/layout/VerticalCurvedList"/>
    <dgm:cxn modelId="{04878941-5739-40D5-8A55-BDA5AC5D8ECB}" type="presOf" srcId="{5FFBFCE6-8246-47FE-BC62-E72979A2E055}" destId="{9704CFF4-494B-4CBD-A23B-B3CAD6296D81}" srcOrd="0" destOrd="0" presId="urn:microsoft.com/office/officeart/2008/layout/VerticalCurvedList"/>
    <dgm:cxn modelId="{5B79F449-A568-4568-88C5-5B3F00B65133}" type="presOf" srcId="{B066D75E-FEE0-4C39-8D26-2312FBE9554A}" destId="{E0FD91A0-8361-4602-B5D1-F793FCF5079D}" srcOrd="0" destOrd="0" presId="urn:microsoft.com/office/officeart/2008/layout/VerticalCurvedList"/>
    <dgm:cxn modelId="{04118752-9624-424D-B3FD-56DFADFC721E}" srcId="{16A45907-E9DA-43B5-8A37-6C85A352BD11}" destId="{5FFBFCE6-8246-47FE-BC62-E72979A2E055}" srcOrd="2" destOrd="0" parTransId="{3E046A18-A46B-47DD-B3B5-0CD20014CFD3}" sibTransId="{EE0D5E63-0701-49B3-91B4-6D18746A4511}"/>
    <dgm:cxn modelId="{4CFC5476-809E-4C4B-A252-655C6EFDFD43}" srcId="{16A45907-E9DA-43B5-8A37-6C85A352BD11}" destId="{B066D75E-FEE0-4C39-8D26-2312FBE9554A}" srcOrd="1" destOrd="0" parTransId="{351AF153-212E-4302-B73C-6DA1C4DF7F3E}" sibTransId="{993ABC6E-B77E-4520-9833-705B24ABDC2B}"/>
    <dgm:cxn modelId="{173572A8-EB1A-4B55-9337-AE7391DAFF7B}" type="presOf" srcId="{E1C7A0B2-5885-40B4-97B1-A550E0E545D2}" destId="{DA9343B0-53D4-47A4-83AC-180DC722FBBC}" srcOrd="0" destOrd="0" presId="urn:microsoft.com/office/officeart/2008/layout/VerticalCurvedList"/>
    <dgm:cxn modelId="{50B893C4-1824-4A02-9CEA-33953C3286F9}" srcId="{16A45907-E9DA-43B5-8A37-6C85A352BD11}" destId="{D345A9B2-5B59-4DFA-9B6A-CB04E7295EC7}" srcOrd="3" destOrd="0" parTransId="{EC583B10-CED5-44B8-AD81-354EA59EC8BC}" sibTransId="{FF498866-45E8-4AD1-9788-BE448FA33F9C}"/>
    <dgm:cxn modelId="{847F42DC-C410-4D42-B351-DEADBC53BB4B}" srcId="{16A45907-E9DA-43B5-8A37-6C85A352BD11}" destId="{BB59EAD9-7092-4370-854E-36B6BD240612}" srcOrd="0" destOrd="0" parTransId="{A181F46D-BD8A-4520-8756-4333D9C28D09}" sibTransId="{E1C7A0B2-5885-40B4-97B1-A550E0E545D2}"/>
    <dgm:cxn modelId="{6BF717DF-665D-44E8-9586-8091CCD4B4A6}" type="presOf" srcId="{BB59EAD9-7092-4370-854E-36B6BD240612}" destId="{A0BC8DF5-588B-400D-A829-8FDBD46AF547}" srcOrd="0" destOrd="0" presId="urn:microsoft.com/office/officeart/2008/layout/VerticalCurvedList"/>
    <dgm:cxn modelId="{131190FE-73EE-4C39-8748-5BAF06440978}" type="presOf" srcId="{16A45907-E9DA-43B5-8A37-6C85A352BD11}" destId="{71822FDF-7975-47B1-BD6D-EFEDF9F6B9E5}" srcOrd="0" destOrd="0" presId="urn:microsoft.com/office/officeart/2008/layout/VerticalCurvedList"/>
    <dgm:cxn modelId="{DED609A7-1865-49C2-841E-3367ECC06467}" type="presParOf" srcId="{71822FDF-7975-47B1-BD6D-EFEDF9F6B9E5}" destId="{2688F2A3-69CD-445B-8742-45A5214E606B}" srcOrd="0" destOrd="0" presId="urn:microsoft.com/office/officeart/2008/layout/VerticalCurvedList"/>
    <dgm:cxn modelId="{EBFC2BC7-97F7-4CB3-8637-7E4098C19A74}" type="presParOf" srcId="{2688F2A3-69CD-445B-8742-45A5214E606B}" destId="{91BEEEE9-39C6-474F-BE26-F48AC6D8547C}" srcOrd="0" destOrd="0" presId="urn:microsoft.com/office/officeart/2008/layout/VerticalCurvedList"/>
    <dgm:cxn modelId="{C33F64A0-8540-4B26-802F-3FA98013C26B}" type="presParOf" srcId="{91BEEEE9-39C6-474F-BE26-F48AC6D8547C}" destId="{1CEB8FEB-F10F-40BC-8556-7CE335603091}" srcOrd="0" destOrd="0" presId="urn:microsoft.com/office/officeart/2008/layout/VerticalCurvedList"/>
    <dgm:cxn modelId="{29D50B75-2748-484C-9433-BF45062DFA1A}" type="presParOf" srcId="{91BEEEE9-39C6-474F-BE26-F48AC6D8547C}" destId="{DA9343B0-53D4-47A4-83AC-180DC722FBBC}" srcOrd="1" destOrd="0" presId="urn:microsoft.com/office/officeart/2008/layout/VerticalCurvedList"/>
    <dgm:cxn modelId="{872882C3-1623-40B7-A888-ACBA612854B9}" type="presParOf" srcId="{91BEEEE9-39C6-474F-BE26-F48AC6D8547C}" destId="{F26094B9-4B4E-4AF2-A9E2-3D623DA100E9}" srcOrd="2" destOrd="0" presId="urn:microsoft.com/office/officeart/2008/layout/VerticalCurvedList"/>
    <dgm:cxn modelId="{D2F16220-4E33-4686-9544-641F4EE6D075}" type="presParOf" srcId="{91BEEEE9-39C6-474F-BE26-F48AC6D8547C}" destId="{F8A3F7F0-19FD-4D69-B5BC-04E83F220221}" srcOrd="3" destOrd="0" presId="urn:microsoft.com/office/officeart/2008/layout/VerticalCurvedList"/>
    <dgm:cxn modelId="{7BDD571D-4755-4034-8DE1-2BA65B63A1DB}" type="presParOf" srcId="{2688F2A3-69CD-445B-8742-45A5214E606B}" destId="{A0BC8DF5-588B-400D-A829-8FDBD46AF547}" srcOrd="1" destOrd="0" presId="urn:microsoft.com/office/officeart/2008/layout/VerticalCurvedList"/>
    <dgm:cxn modelId="{BF9159DF-2B7F-49AD-B4CA-3CC3788DB2BA}" type="presParOf" srcId="{2688F2A3-69CD-445B-8742-45A5214E606B}" destId="{4F736433-B3CC-47C4-8140-01E1E0BD0D04}" srcOrd="2" destOrd="0" presId="urn:microsoft.com/office/officeart/2008/layout/VerticalCurvedList"/>
    <dgm:cxn modelId="{918DE865-D0F7-4F00-AFD4-D4F5115D0C35}" type="presParOf" srcId="{4F736433-B3CC-47C4-8140-01E1E0BD0D04}" destId="{F2908787-E8CB-42D2-9B74-4428F0C1FE59}" srcOrd="0" destOrd="0" presId="urn:microsoft.com/office/officeart/2008/layout/VerticalCurvedList"/>
    <dgm:cxn modelId="{C295B2F5-23F1-4C3B-8A7B-9254C632C997}" type="presParOf" srcId="{2688F2A3-69CD-445B-8742-45A5214E606B}" destId="{E0FD91A0-8361-4602-B5D1-F793FCF5079D}" srcOrd="3" destOrd="0" presId="urn:microsoft.com/office/officeart/2008/layout/VerticalCurvedList"/>
    <dgm:cxn modelId="{7B5DB436-97AB-4F90-9448-607C018D1CF6}" type="presParOf" srcId="{2688F2A3-69CD-445B-8742-45A5214E606B}" destId="{EB277967-9CCC-4E1C-8B1B-4185AB08780D}" srcOrd="4" destOrd="0" presId="urn:microsoft.com/office/officeart/2008/layout/VerticalCurvedList"/>
    <dgm:cxn modelId="{1F114A08-FA5A-4736-A372-52D3859D1CCD}" type="presParOf" srcId="{EB277967-9CCC-4E1C-8B1B-4185AB08780D}" destId="{DD314253-A998-4C36-AF0A-1B3768E1F085}" srcOrd="0" destOrd="0" presId="urn:microsoft.com/office/officeart/2008/layout/VerticalCurvedList"/>
    <dgm:cxn modelId="{158DB45A-191B-485B-8DFB-54EA99964596}" type="presParOf" srcId="{2688F2A3-69CD-445B-8742-45A5214E606B}" destId="{9704CFF4-494B-4CBD-A23B-B3CAD6296D81}" srcOrd="5" destOrd="0" presId="urn:microsoft.com/office/officeart/2008/layout/VerticalCurvedList"/>
    <dgm:cxn modelId="{0946ED3E-4CB4-4D19-8229-931481A05F9A}" type="presParOf" srcId="{2688F2A3-69CD-445B-8742-45A5214E606B}" destId="{CB879E5D-EFB8-4238-AD9B-CA1118A4A224}" srcOrd="6" destOrd="0" presId="urn:microsoft.com/office/officeart/2008/layout/VerticalCurvedList"/>
    <dgm:cxn modelId="{5ADFFD75-C9FF-49E2-9249-3A1BC829802D}" type="presParOf" srcId="{CB879E5D-EFB8-4238-AD9B-CA1118A4A224}" destId="{88698B88-63F6-4A03-98CE-43DEA8B1CACB}" srcOrd="0" destOrd="0" presId="urn:microsoft.com/office/officeart/2008/layout/VerticalCurvedList"/>
    <dgm:cxn modelId="{29ED53CD-814A-42C7-8F28-DB1050A3DFE5}" type="presParOf" srcId="{2688F2A3-69CD-445B-8742-45A5214E606B}" destId="{6DE47EC2-5F05-49BB-8434-5565C6844557}" srcOrd="7" destOrd="0" presId="urn:microsoft.com/office/officeart/2008/layout/VerticalCurvedList"/>
    <dgm:cxn modelId="{06C27F59-4849-43EE-B174-66F895EA8F7B}" type="presParOf" srcId="{2688F2A3-69CD-445B-8742-45A5214E606B}" destId="{4B81F367-1A1D-4F73-B546-C3E4EFF72329}" srcOrd="8" destOrd="0" presId="urn:microsoft.com/office/officeart/2008/layout/VerticalCurvedList"/>
    <dgm:cxn modelId="{DA05E203-7B99-471E-9168-4A0E4F70BFE9}" type="presParOf" srcId="{4B81F367-1A1D-4F73-B546-C3E4EFF72329}" destId="{FE59AE7E-F918-427E-8B8C-C7DA7646FE43}" srcOrd="0" destOrd="0" presId="urn:microsoft.com/office/officeart/2008/layout/VerticalCurv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15D7514A-7C08-447F-90FE-A0D7F0B09F5D}" type="doc">
      <dgm:prSet loTypeId="urn:microsoft.com/office/officeart/2005/8/layout/hList7" loCatId="list" qsTypeId="urn:microsoft.com/office/officeart/2005/8/quickstyle/simple1" qsCatId="simple" csTypeId="urn:microsoft.com/office/officeart/2005/8/colors/accent4_2" csCatId="accent4" phldr="1"/>
      <dgm:spPr/>
      <dgm:t>
        <a:bodyPr/>
        <a:lstStyle/>
        <a:p>
          <a:endParaRPr lang="en-US"/>
        </a:p>
      </dgm:t>
    </dgm:pt>
    <dgm:pt modelId="{C5464CD1-2A0A-42CF-9EFB-CFBD923C7CDB}">
      <dgm:prSet/>
      <dgm:spPr/>
      <dgm:t>
        <a:bodyPr/>
        <a:lstStyle/>
        <a:p>
          <a:r>
            <a:rPr lang="en-US" baseline="0"/>
            <a:t>What are the different table geometries in Synapse SQL Pool?</a:t>
          </a:r>
          <a:endParaRPr lang="en-US"/>
        </a:p>
      </dgm:t>
    </dgm:pt>
    <dgm:pt modelId="{C8BC66F6-A8A0-4AF0-99C1-FE2287F84733}" type="parTrans" cxnId="{260B3482-722A-499F-81D2-755E44F872EF}">
      <dgm:prSet/>
      <dgm:spPr/>
      <dgm:t>
        <a:bodyPr/>
        <a:lstStyle/>
        <a:p>
          <a:endParaRPr lang="en-US"/>
        </a:p>
      </dgm:t>
    </dgm:pt>
    <dgm:pt modelId="{6D8A3AF1-7EF7-4FC7-97A9-FA9648BBC98E}" type="sibTrans" cxnId="{260B3482-722A-499F-81D2-755E44F872EF}">
      <dgm:prSet/>
      <dgm:spPr/>
      <dgm:t>
        <a:bodyPr/>
        <a:lstStyle/>
        <a:p>
          <a:endParaRPr lang="en-US"/>
        </a:p>
      </dgm:t>
    </dgm:pt>
    <dgm:pt modelId="{7D24EC87-D8C6-4FF2-969A-64CC75CE1C3E}" type="pres">
      <dgm:prSet presAssocID="{15D7514A-7C08-447F-90FE-A0D7F0B09F5D}" presName="Name0" presStyleCnt="0">
        <dgm:presLayoutVars>
          <dgm:dir/>
          <dgm:resizeHandles val="exact"/>
        </dgm:presLayoutVars>
      </dgm:prSet>
      <dgm:spPr/>
    </dgm:pt>
    <dgm:pt modelId="{7D57AAEA-F712-4908-BFFD-EF5C7957D50C}" type="pres">
      <dgm:prSet presAssocID="{15D7514A-7C08-447F-90FE-A0D7F0B09F5D}" presName="fgShape" presStyleLbl="fgShp" presStyleIdx="0" presStyleCnt="1"/>
      <dgm:spPr/>
    </dgm:pt>
    <dgm:pt modelId="{C0E4568F-FDD3-4E21-BFE4-A574E4F99A3C}" type="pres">
      <dgm:prSet presAssocID="{15D7514A-7C08-447F-90FE-A0D7F0B09F5D}" presName="linComp" presStyleCnt="0"/>
      <dgm:spPr/>
    </dgm:pt>
    <dgm:pt modelId="{ADF3ABB9-E180-4553-9A08-D2A8BB638018}" type="pres">
      <dgm:prSet presAssocID="{C5464CD1-2A0A-42CF-9EFB-CFBD923C7CDB}" presName="compNode" presStyleCnt="0"/>
      <dgm:spPr/>
    </dgm:pt>
    <dgm:pt modelId="{D3484CA7-AD12-4081-916F-C9A3873AA432}" type="pres">
      <dgm:prSet presAssocID="{C5464CD1-2A0A-42CF-9EFB-CFBD923C7CDB}" presName="bkgdShape" presStyleLbl="node1" presStyleIdx="0" presStyleCnt="1" custLinFactNeighborX="-2939" custLinFactNeighborY="-1658"/>
      <dgm:spPr/>
    </dgm:pt>
    <dgm:pt modelId="{53B8E334-2FF3-4EE3-84A5-05E0C78358E8}" type="pres">
      <dgm:prSet presAssocID="{C5464CD1-2A0A-42CF-9EFB-CFBD923C7CDB}" presName="nodeTx" presStyleLbl="node1" presStyleIdx="0" presStyleCnt="1">
        <dgm:presLayoutVars>
          <dgm:bulletEnabled val="1"/>
        </dgm:presLayoutVars>
      </dgm:prSet>
      <dgm:spPr/>
    </dgm:pt>
    <dgm:pt modelId="{7F6C8AA9-DF0B-42AE-B5A2-56B5EEFBECB1}" type="pres">
      <dgm:prSet presAssocID="{C5464CD1-2A0A-42CF-9EFB-CFBD923C7CDB}" presName="invisiNode" presStyleLbl="node1" presStyleIdx="0" presStyleCnt="1"/>
      <dgm:spPr/>
    </dgm:pt>
    <dgm:pt modelId="{41B5F4A1-82D4-4720-8B78-273D2F9A3449}" type="pres">
      <dgm:prSet presAssocID="{C5464CD1-2A0A-42CF-9EFB-CFBD923C7CDB}" presName="imagNode" presStyleLbl="fgImgPlace1" presStyleIdx="0" presStyleCnt="1"/>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Badge 1 with solid fill"/>
        </a:ext>
      </dgm:extLst>
    </dgm:pt>
  </dgm:ptLst>
  <dgm:cxnLst>
    <dgm:cxn modelId="{98150529-C4E6-4294-BC82-C213DA2D92F0}" type="presOf" srcId="{C5464CD1-2A0A-42CF-9EFB-CFBD923C7CDB}" destId="{53B8E334-2FF3-4EE3-84A5-05E0C78358E8}" srcOrd="1" destOrd="0" presId="urn:microsoft.com/office/officeart/2005/8/layout/hList7"/>
    <dgm:cxn modelId="{260B3482-722A-499F-81D2-755E44F872EF}" srcId="{15D7514A-7C08-447F-90FE-A0D7F0B09F5D}" destId="{C5464CD1-2A0A-42CF-9EFB-CFBD923C7CDB}" srcOrd="0" destOrd="0" parTransId="{C8BC66F6-A8A0-4AF0-99C1-FE2287F84733}" sibTransId="{6D8A3AF1-7EF7-4FC7-97A9-FA9648BBC98E}"/>
    <dgm:cxn modelId="{1A84D695-9418-4A34-9252-780912EC0916}" type="presOf" srcId="{15D7514A-7C08-447F-90FE-A0D7F0B09F5D}" destId="{7D24EC87-D8C6-4FF2-969A-64CC75CE1C3E}" srcOrd="0" destOrd="0" presId="urn:microsoft.com/office/officeart/2005/8/layout/hList7"/>
    <dgm:cxn modelId="{792F58A6-1A35-4044-8716-167BBB7358B6}" type="presOf" srcId="{C5464CD1-2A0A-42CF-9EFB-CFBD923C7CDB}" destId="{D3484CA7-AD12-4081-916F-C9A3873AA432}" srcOrd="0" destOrd="0" presId="urn:microsoft.com/office/officeart/2005/8/layout/hList7"/>
    <dgm:cxn modelId="{F96BB01E-025E-4E83-8702-D7D5ED700488}" type="presParOf" srcId="{7D24EC87-D8C6-4FF2-969A-64CC75CE1C3E}" destId="{7D57AAEA-F712-4908-BFFD-EF5C7957D50C}" srcOrd="0" destOrd="0" presId="urn:microsoft.com/office/officeart/2005/8/layout/hList7"/>
    <dgm:cxn modelId="{D69E788C-DAB7-456A-B9E1-ED7D53B7DC63}" type="presParOf" srcId="{7D24EC87-D8C6-4FF2-969A-64CC75CE1C3E}" destId="{C0E4568F-FDD3-4E21-BFE4-A574E4F99A3C}" srcOrd="1" destOrd="0" presId="urn:microsoft.com/office/officeart/2005/8/layout/hList7"/>
    <dgm:cxn modelId="{7D5BC156-A300-4C83-9703-23D15090DEA8}" type="presParOf" srcId="{C0E4568F-FDD3-4E21-BFE4-A574E4F99A3C}" destId="{ADF3ABB9-E180-4553-9A08-D2A8BB638018}" srcOrd="0" destOrd="0" presId="urn:microsoft.com/office/officeart/2005/8/layout/hList7"/>
    <dgm:cxn modelId="{4C47DBA1-E9B5-4B3A-89FC-72C8E2517DB6}" type="presParOf" srcId="{ADF3ABB9-E180-4553-9A08-D2A8BB638018}" destId="{D3484CA7-AD12-4081-916F-C9A3873AA432}" srcOrd="0" destOrd="0" presId="urn:microsoft.com/office/officeart/2005/8/layout/hList7"/>
    <dgm:cxn modelId="{78673A11-417E-4429-A99D-05712DF0BD80}" type="presParOf" srcId="{ADF3ABB9-E180-4553-9A08-D2A8BB638018}" destId="{53B8E334-2FF3-4EE3-84A5-05E0C78358E8}" srcOrd="1" destOrd="0" presId="urn:microsoft.com/office/officeart/2005/8/layout/hList7"/>
    <dgm:cxn modelId="{51B718B6-8FF3-4E50-A952-F5BD41F3B23D}" type="presParOf" srcId="{ADF3ABB9-E180-4553-9A08-D2A8BB638018}" destId="{7F6C8AA9-DF0B-42AE-B5A2-56B5EEFBECB1}" srcOrd="2" destOrd="0" presId="urn:microsoft.com/office/officeart/2005/8/layout/hList7"/>
    <dgm:cxn modelId="{4A7536A9-1A06-4001-BAE7-1B938A3B3420}" type="presParOf" srcId="{ADF3ABB9-E180-4553-9A08-D2A8BB638018}" destId="{41B5F4A1-82D4-4720-8B78-273D2F9A3449}" srcOrd="3" destOrd="0" presId="urn:microsoft.com/office/officeart/2005/8/layout/hList7"/>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15D7514A-7C08-447F-90FE-A0D7F0B09F5D}" type="doc">
      <dgm:prSet loTypeId="urn:microsoft.com/office/officeart/2005/8/layout/hList7" loCatId="list" qsTypeId="urn:microsoft.com/office/officeart/2005/8/quickstyle/simple1" qsCatId="simple" csTypeId="urn:microsoft.com/office/officeart/2005/8/colors/accent1_2" csCatId="accent1" phldr="1"/>
      <dgm:spPr/>
      <dgm:t>
        <a:bodyPr/>
        <a:lstStyle/>
        <a:p>
          <a:endParaRPr lang="en-US"/>
        </a:p>
      </dgm:t>
    </dgm:pt>
    <dgm:pt modelId="{C5464CD1-2A0A-42CF-9EFB-CFBD923C7CDB}">
      <dgm:prSet/>
      <dgm:spPr/>
      <dgm:t>
        <a:bodyPr/>
        <a:lstStyle/>
        <a:p>
          <a:r>
            <a:rPr lang="en-US" baseline="0" dirty="0"/>
            <a:t>If you have a 100B row table, of order details, what geometry would you pick?</a:t>
          </a:r>
          <a:endParaRPr lang="en-US" dirty="0"/>
        </a:p>
      </dgm:t>
    </dgm:pt>
    <dgm:pt modelId="{C8BC66F6-A8A0-4AF0-99C1-FE2287F84733}" type="parTrans" cxnId="{260B3482-722A-499F-81D2-755E44F872EF}">
      <dgm:prSet/>
      <dgm:spPr/>
      <dgm:t>
        <a:bodyPr/>
        <a:lstStyle/>
        <a:p>
          <a:endParaRPr lang="en-US"/>
        </a:p>
      </dgm:t>
    </dgm:pt>
    <dgm:pt modelId="{6D8A3AF1-7EF7-4FC7-97A9-FA9648BBC98E}" type="sibTrans" cxnId="{260B3482-722A-499F-81D2-755E44F872EF}">
      <dgm:prSet/>
      <dgm:spPr/>
      <dgm:t>
        <a:bodyPr/>
        <a:lstStyle/>
        <a:p>
          <a:endParaRPr lang="en-US"/>
        </a:p>
      </dgm:t>
    </dgm:pt>
    <dgm:pt modelId="{7D24EC87-D8C6-4FF2-969A-64CC75CE1C3E}" type="pres">
      <dgm:prSet presAssocID="{15D7514A-7C08-447F-90FE-A0D7F0B09F5D}" presName="Name0" presStyleCnt="0">
        <dgm:presLayoutVars>
          <dgm:dir/>
          <dgm:resizeHandles val="exact"/>
        </dgm:presLayoutVars>
      </dgm:prSet>
      <dgm:spPr/>
    </dgm:pt>
    <dgm:pt modelId="{7D57AAEA-F712-4908-BFFD-EF5C7957D50C}" type="pres">
      <dgm:prSet presAssocID="{15D7514A-7C08-447F-90FE-A0D7F0B09F5D}" presName="fgShape" presStyleLbl="fgShp" presStyleIdx="0" presStyleCnt="1"/>
      <dgm:spPr/>
    </dgm:pt>
    <dgm:pt modelId="{C0E4568F-FDD3-4E21-BFE4-A574E4F99A3C}" type="pres">
      <dgm:prSet presAssocID="{15D7514A-7C08-447F-90FE-A0D7F0B09F5D}" presName="linComp" presStyleCnt="0"/>
      <dgm:spPr/>
    </dgm:pt>
    <dgm:pt modelId="{ADF3ABB9-E180-4553-9A08-D2A8BB638018}" type="pres">
      <dgm:prSet presAssocID="{C5464CD1-2A0A-42CF-9EFB-CFBD923C7CDB}" presName="compNode" presStyleCnt="0"/>
      <dgm:spPr/>
    </dgm:pt>
    <dgm:pt modelId="{D3484CA7-AD12-4081-916F-C9A3873AA432}" type="pres">
      <dgm:prSet presAssocID="{C5464CD1-2A0A-42CF-9EFB-CFBD923C7CDB}" presName="bkgdShape" presStyleLbl="node1" presStyleIdx="0" presStyleCnt="1" custLinFactNeighborX="313" custLinFactNeighborY="0"/>
      <dgm:spPr/>
    </dgm:pt>
    <dgm:pt modelId="{53B8E334-2FF3-4EE3-84A5-05E0C78358E8}" type="pres">
      <dgm:prSet presAssocID="{C5464CD1-2A0A-42CF-9EFB-CFBD923C7CDB}" presName="nodeTx" presStyleLbl="node1" presStyleIdx="0" presStyleCnt="1">
        <dgm:presLayoutVars>
          <dgm:bulletEnabled val="1"/>
        </dgm:presLayoutVars>
      </dgm:prSet>
      <dgm:spPr/>
    </dgm:pt>
    <dgm:pt modelId="{7F6C8AA9-DF0B-42AE-B5A2-56B5EEFBECB1}" type="pres">
      <dgm:prSet presAssocID="{C5464CD1-2A0A-42CF-9EFB-CFBD923C7CDB}" presName="invisiNode" presStyleLbl="node1" presStyleIdx="0" presStyleCnt="1"/>
      <dgm:spPr/>
    </dgm:pt>
    <dgm:pt modelId="{41B5F4A1-82D4-4720-8B78-273D2F9A3449}" type="pres">
      <dgm:prSet presAssocID="{C5464CD1-2A0A-42CF-9EFB-CFBD923C7CDB}" presName="imagNode" presStyleLbl="fgImgPlace1" presStyleIdx="0" presStyleCnt="1"/>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Badge with solid fill"/>
        </a:ext>
      </dgm:extLst>
    </dgm:pt>
  </dgm:ptLst>
  <dgm:cxnLst>
    <dgm:cxn modelId="{98150529-C4E6-4294-BC82-C213DA2D92F0}" type="presOf" srcId="{C5464CD1-2A0A-42CF-9EFB-CFBD923C7CDB}" destId="{53B8E334-2FF3-4EE3-84A5-05E0C78358E8}" srcOrd="1" destOrd="0" presId="urn:microsoft.com/office/officeart/2005/8/layout/hList7"/>
    <dgm:cxn modelId="{260B3482-722A-499F-81D2-755E44F872EF}" srcId="{15D7514A-7C08-447F-90FE-A0D7F0B09F5D}" destId="{C5464CD1-2A0A-42CF-9EFB-CFBD923C7CDB}" srcOrd="0" destOrd="0" parTransId="{C8BC66F6-A8A0-4AF0-99C1-FE2287F84733}" sibTransId="{6D8A3AF1-7EF7-4FC7-97A9-FA9648BBC98E}"/>
    <dgm:cxn modelId="{1A84D695-9418-4A34-9252-780912EC0916}" type="presOf" srcId="{15D7514A-7C08-447F-90FE-A0D7F0B09F5D}" destId="{7D24EC87-D8C6-4FF2-969A-64CC75CE1C3E}" srcOrd="0" destOrd="0" presId="urn:microsoft.com/office/officeart/2005/8/layout/hList7"/>
    <dgm:cxn modelId="{792F58A6-1A35-4044-8716-167BBB7358B6}" type="presOf" srcId="{C5464CD1-2A0A-42CF-9EFB-CFBD923C7CDB}" destId="{D3484CA7-AD12-4081-916F-C9A3873AA432}" srcOrd="0" destOrd="0" presId="urn:microsoft.com/office/officeart/2005/8/layout/hList7"/>
    <dgm:cxn modelId="{F96BB01E-025E-4E83-8702-D7D5ED700488}" type="presParOf" srcId="{7D24EC87-D8C6-4FF2-969A-64CC75CE1C3E}" destId="{7D57AAEA-F712-4908-BFFD-EF5C7957D50C}" srcOrd="0" destOrd="0" presId="urn:microsoft.com/office/officeart/2005/8/layout/hList7"/>
    <dgm:cxn modelId="{D69E788C-DAB7-456A-B9E1-ED7D53B7DC63}" type="presParOf" srcId="{7D24EC87-D8C6-4FF2-969A-64CC75CE1C3E}" destId="{C0E4568F-FDD3-4E21-BFE4-A574E4F99A3C}" srcOrd="1" destOrd="0" presId="urn:microsoft.com/office/officeart/2005/8/layout/hList7"/>
    <dgm:cxn modelId="{7D5BC156-A300-4C83-9703-23D15090DEA8}" type="presParOf" srcId="{C0E4568F-FDD3-4E21-BFE4-A574E4F99A3C}" destId="{ADF3ABB9-E180-4553-9A08-D2A8BB638018}" srcOrd="0" destOrd="0" presId="urn:microsoft.com/office/officeart/2005/8/layout/hList7"/>
    <dgm:cxn modelId="{4C47DBA1-E9B5-4B3A-89FC-72C8E2517DB6}" type="presParOf" srcId="{ADF3ABB9-E180-4553-9A08-D2A8BB638018}" destId="{D3484CA7-AD12-4081-916F-C9A3873AA432}" srcOrd="0" destOrd="0" presId="urn:microsoft.com/office/officeart/2005/8/layout/hList7"/>
    <dgm:cxn modelId="{78673A11-417E-4429-A99D-05712DF0BD80}" type="presParOf" srcId="{ADF3ABB9-E180-4553-9A08-D2A8BB638018}" destId="{53B8E334-2FF3-4EE3-84A5-05E0C78358E8}" srcOrd="1" destOrd="0" presId="urn:microsoft.com/office/officeart/2005/8/layout/hList7"/>
    <dgm:cxn modelId="{51B718B6-8FF3-4E50-A952-F5BD41F3B23D}" type="presParOf" srcId="{ADF3ABB9-E180-4553-9A08-D2A8BB638018}" destId="{7F6C8AA9-DF0B-42AE-B5A2-56B5EEFBECB1}" srcOrd="2" destOrd="0" presId="urn:microsoft.com/office/officeart/2005/8/layout/hList7"/>
    <dgm:cxn modelId="{4A7536A9-1A06-4001-BAE7-1B938A3B3420}" type="presParOf" srcId="{ADF3ABB9-E180-4553-9A08-D2A8BB638018}" destId="{41B5F4A1-82D4-4720-8B78-273D2F9A3449}" srcOrd="3" destOrd="0" presId="urn:microsoft.com/office/officeart/2005/8/layout/hList7"/>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15D7514A-7C08-447F-90FE-A0D7F0B09F5D}" type="doc">
      <dgm:prSet loTypeId="urn:microsoft.com/office/officeart/2005/8/layout/hList7" loCatId="list" qsTypeId="urn:microsoft.com/office/officeart/2005/8/quickstyle/simple1" qsCatId="simple" csTypeId="urn:microsoft.com/office/officeart/2005/8/colors/accent5_2" csCatId="accent5" phldr="1"/>
      <dgm:spPr/>
      <dgm:t>
        <a:bodyPr/>
        <a:lstStyle/>
        <a:p>
          <a:endParaRPr lang="en-US"/>
        </a:p>
      </dgm:t>
    </dgm:pt>
    <dgm:pt modelId="{C5464CD1-2A0A-42CF-9EFB-CFBD923C7CDB}">
      <dgm:prSet/>
      <dgm:spPr/>
      <dgm:t>
        <a:bodyPr/>
        <a:lstStyle/>
        <a:p>
          <a:r>
            <a:rPr lang="en-US" baseline="0" dirty="0"/>
            <a:t>If you have a table of product details, what geometry would you pick?</a:t>
          </a:r>
          <a:endParaRPr lang="en-US" dirty="0"/>
        </a:p>
      </dgm:t>
    </dgm:pt>
    <dgm:pt modelId="{C8BC66F6-A8A0-4AF0-99C1-FE2287F84733}" type="parTrans" cxnId="{260B3482-722A-499F-81D2-755E44F872EF}">
      <dgm:prSet/>
      <dgm:spPr/>
      <dgm:t>
        <a:bodyPr/>
        <a:lstStyle/>
        <a:p>
          <a:endParaRPr lang="en-US"/>
        </a:p>
      </dgm:t>
    </dgm:pt>
    <dgm:pt modelId="{6D8A3AF1-7EF7-4FC7-97A9-FA9648BBC98E}" type="sibTrans" cxnId="{260B3482-722A-499F-81D2-755E44F872EF}">
      <dgm:prSet/>
      <dgm:spPr/>
      <dgm:t>
        <a:bodyPr/>
        <a:lstStyle/>
        <a:p>
          <a:endParaRPr lang="en-US"/>
        </a:p>
      </dgm:t>
    </dgm:pt>
    <dgm:pt modelId="{7D24EC87-D8C6-4FF2-969A-64CC75CE1C3E}" type="pres">
      <dgm:prSet presAssocID="{15D7514A-7C08-447F-90FE-A0D7F0B09F5D}" presName="Name0" presStyleCnt="0">
        <dgm:presLayoutVars>
          <dgm:dir/>
          <dgm:resizeHandles val="exact"/>
        </dgm:presLayoutVars>
      </dgm:prSet>
      <dgm:spPr/>
    </dgm:pt>
    <dgm:pt modelId="{7D57AAEA-F712-4908-BFFD-EF5C7957D50C}" type="pres">
      <dgm:prSet presAssocID="{15D7514A-7C08-447F-90FE-A0D7F0B09F5D}" presName="fgShape" presStyleLbl="fgShp" presStyleIdx="0" presStyleCnt="1"/>
      <dgm:spPr/>
    </dgm:pt>
    <dgm:pt modelId="{C0E4568F-FDD3-4E21-BFE4-A574E4F99A3C}" type="pres">
      <dgm:prSet presAssocID="{15D7514A-7C08-447F-90FE-A0D7F0B09F5D}" presName="linComp" presStyleCnt="0"/>
      <dgm:spPr/>
    </dgm:pt>
    <dgm:pt modelId="{ADF3ABB9-E180-4553-9A08-D2A8BB638018}" type="pres">
      <dgm:prSet presAssocID="{C5464CD1-2A0A-42CF-9EFB-CFBD923C7CDB}" presName="compNode" presStyleCnt="0"/>
      <dgm:spPr/>
    </dgm:pt>
    <dgm:pt modelId="{D3484CA7-AD12-4081-916F-C9A3873AA432}" type="pres">
      <dgm:prSet presAssocID="{C5464CD1-2A0A-42CF-9EFB-CFBD923C7CDB}" presName="bkgdShape" presStyleLbl="node1" presStyleIdx="0" presStyleCnt="1" custLinFactNeighborX="55481" custLinFactNeighborY="-19619"/>
      <dgm:spPr/>
    </dgm:pt>
    <dgm:pt modelId="{53B8E334-2FF3-4EE3-84A5-05E0C78358E8}" type="pres">
      <dgm:prSet presAssocID="{C5464CD1-2A0A-42CF-9EFB-CFBD923C7CDB}" presName="nodeTx" presStyleLbl="node1" presStyleIdx="0" presStyleCnt="1">
        <dgm:presLayoutVars>
          <dgm:bulletEnabled val="1"/>
        </dgm:presLayoutVars>
      </dgm:prSet>
      <dgm:spPr/>
    </dgm:pt>
    <dgm:pt modelId="{7F6C8AA9-DF0B-42AE-B5A2-56B5EEFBECB1}" type="pres">
      <dgm:prSet presAssocID="{C5464CD1-2A0A-42CF-9EFB-CFBD923C7CDB}" presName="invisiNode" presStyleLbl="node1" presStyleIdx="0" presStyleCnt="1"/>
      <dgm:spPr/>
    </dgm:pt>
    <dgm:pt modelId="{41B5F4A1-82D4-4720-8B78-273D2F9A3449}" type="pres">
      <dgm:prSet presAssocID="{C5464CD1-2A0A-42CF-9EFB-CFBD923C7CDB}" presName="imagNode" presStyleLbl="fgImgPlace1" presStyleIdx="0" presStyleCnt="1"/>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Badge 3 with solid fill"/>
        </a:ext>
      </dgm:extLst>
    </dgm:pt>
  </dgm:ptLst>
  <dgm:cxnLst>
    <dgm:cxn modelId="{98150529-C4E6-4294-BC82-C213DA2D92F0}" type="presOf" srcId="{C5464CD1-2A0A-42CF-9EFB-CFBD923C7CDB}" destId="{53B8E334-2FF3-4EE3-84A5-05E0C78358E8}" srcOrd="1" destOrd="0" presId="urn:microsoft.com/office/officeart/2005/8/layout/hList7"/>
    <dgm:cxn modelId="{260B3482-722A-499F-81D2-755E44F872EF}" srcId="{15D7514A-7C08-447F-90FE-A0D7F0B09F5D}" destId="{C5464CD1-2A0A-42CF-9EFB-CFBD923C7CDB}" srcOrd="0" destOrd="0" parTransId="{C8BC66F6-A8A0-4AF0-99C1-FE2287F84733}" sibTransId="{6D8A3AF1-7EF7-4FC7-97A9-FA9648BBC98E}"/>
    <dgm:cxn modelId="{1A84D695-9418-4A34-9252-780912EC0916}" type="presOf" srcId="{15D7514A-7C08-447F-90FE-A0D7F0B09F5D}" destId="{7D24EC87-D8C6-4FF2-969A-64CC75CE1C3E}" srcOrd="0" destOrd="0" presId="urn:microsoft.com/office/officeart/2005/8/layout/hList7"/>
    <dgm:cxn modelId="{792F58A6-1A35-4044-8716-167BBB7358B6}" type="presOf" srcId="{C5464CD1-2A0A-42CF-9EFB-CFBD923C7CDB}" destId="{D3484CA7-AD12-4081-916F-C9A3873AA432}" srcOrd="0" destOrd="0" presId="urn:microsoft.com/office/officeart/2005/8/layout/hList7"/>
    <dgm:cxn modelId="{F96BB01E-025E-4E83-8702-D7D5ED700488}" type="presParOf" srcId="{7D24EC87-D8C6-4FF2-969A-64CC75CE1C3E}" destId="{7D57AAEA-F712-4908-BFFD-EF5C7957D50C}" srcOrd="0" destOrd="0" presId="urn:microsoft.com/office/officeart/2005/8/layout/hList7"/>
    <dgm:cxn modelId="{D69E788C-DAB7-456A-B9E1-ED7D53B7DC63}" type="presParOf" srcId="{7D24EC87-D8C6-4FF2-969A-64CC75CE1C3E}" destId="{C0E4568F-FDD3-4E21-BFE4-A574E4F99A3C}" srcOrd="1" destOrd="0" presId="urn:microsoft.com/office/officeart/2005/8/layout/hList7"/>
    <dgm:cxn modelId="{7D5BC156-A300-4C83-9703-23D15090DEA8}" type="presParOf" srcId="{C0E4568F-FDD3-4E21-BFE4-A574E4F99A3C}" destId="{ADF3ABB9-E180-4553-9A08-D2A8BB638018}" srcOrd="0" destOrd="0" presId="urn:microsoft.com/office/officeart/2005/8/layout/hList7"/>
    <dgm:cxn modelId="{4C47DBA1-E9B5-4B3A-89FC-72C8E2517DB6}" type="presParOf" srcId="{ADF3ABB9-E180-4553-9A08-D2A8BB638018}" destId="{D3484CA7-AD12-4081-916F-C9A3873AA432}" srcOrd="0" destOrd="0" presId="urn:microsoft.com/office/officeart/2005/8/layout/hList7"/>
    <dgm:cxn modelId="{78673A11-417E-4429-A99D-05712DF0BD80}" type="presParOf" srcId="{ADF3ABB9-E180-4553-9A08-D2A8BB638018}" destId="{53B8E334-2FF3-4EE3-84A5-05E0C78358E8}" srcOrd="1" destOrd="0" presId="urn:microsoft.com/office/officeart/2005/8/layout/hList7"/>
    <dgm:cxn modelId="{51B718B6-8FF3-4E50-A952-F5BD41F3B23D}" type="presParOf" srcId="{ADF3ABB9-E180-4553-9A08-D2A8BB638018}" destId="{7F6C8AA9-DF0B-42AE-B5A2-56B5EEFBECB1}" srcOrd="2" destOrd="0" presId="urn:microsoft.com/office/officeart/2005/8/layout/hList7"/>
    <dgm:cxn modelId="{4A7536A9-1A06-4001-BAE7-1B938A3B3420}" type="presParOf" srcId="{ADF3ABB9-E180-4553-9A08-D2A8BB638018}" destId="{41B5F4A1-82D4-4720-8B78-273D2F9A3449}" srcOrd="3" destOrd="0" presId="urn:microsoft.com/office/officeart/2005/8/layout/hList7"/>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15D7514A-7C08-447F-90FE-A0D7F0B09F5D}" type="doc">
      <dgm:prSet loTypeId="urn:microsoft.com/office/officeart/2005/8/layout/hList7" loCatId="list" qsTypeId="urn:microsoft.com/office/officeart/2005/8/quickstyle/simple1" qsCatId="simple" csTypeId="urn:microsoft.com/office/officeart/2005/8/colors/accent3_5" csCatId="accent3" phldr="1"/>
      <dgm:spPr/>
      <dgm:t>
        <a:bodyPr/>
        <a:lstStyle/>
        <a:p>
          <a:endParaRPr lang="en-US"/>
        </a:p>
      </dgm:t>
    </dgm:pt>
    <dgm:pt modelId="{C5464CD1-2A0A-42CF-9EFB-CFBD923C7CDB}">
      <dgm:prSet/>
      <dgm:spPr/>
      <dgm:t>
        <a:bodyPr/>
        <a:lstStyle/>
        <a:p>
          <a:r>
            <a:rPr lang="en-US" baseline="0" dirty="0"/>
            <a:t>When would you use a Round-Robin table?</a:t>
          </a:r>
          <a:endParaRPr lang="en-US" dirty="0"/>
        </a:p>
      </dgm:t>
    </dgm:pt>
    <dgm:pt modelId="{C8BC66F6-A8A0-4AF0-99C1-FE2287F84733}" type="parTrans" cxnId="{260B3482-722A-499F-81D2-755E44F872EF}">
      <dgm:prSet/>
      <dgm:spPr/>
      <dgm:t>
        <a:bodyPr/>
        <a:lstStyle/>
        <a:p>
          <a:endParaRPr lang="en-US"/>
        </a:p>
      </dgm:t>
    </dgm:pt>
    <dgm:pt modelId="{6D8A3AF1-7EF7-4FC7-97A9-FA9648BBC98E}" type="sibTrans" cxnId="{260B3482-722A-499F-81D2-755E44F872EF}">
      <dgm:prSet/>
      <dgm:spPr/>
      <dgm:t>
        <a:bodyPr/>
        <a:lstStyle/>
        <a:p>
          <a:endParaRPr lang="en-US"/>
        </a:p>
      </dgm:t>
    </dgm:pt>
    <dgm:pt modelId="{7D24EC87-D8C6-4FF2-969A-64CC75CE1C3E}" type="pres">
      <dgm:prSet presAssocID="{15D7514A-7C08-447F-90FE-A0D7F0B09F5D}" presName="Name0" presStyleCnt="0">
        <dgm:presLayoutVars>
          <dgm:dir/>
          <dgm:resizeHandles val="exact"/>
        </dgm:presLayoutVars>
      </dgm:prSet>
      <dgm:spPr/>
    </dgm:pt>
    <dgm:pt modelId="{7D57AAEA-F712-4908-BFFD-EF5C7957D50C}" type="pres">
      <dgm:prSet presAssocID="{15D7514A-7C08-447F-90FE-A0D7F0B09F5D}" presName="fgShape" presStyleLbl="fgShp" presStyleIdx="0" presStyleCnt="1"/>
      <dgm:spPr/>
    </dgm:pt>
    <dgm:pt modelId="{C0E4568F-FDD3-4E21-BFE4-A574E4F99A3C}" type="pres">
      <dgm:prSet presAssocID="{15D7514A-7C08-447F-90FE-A0D7F0B09F5D}" presName="linComp" presStyleCnt="0"/>
      <dgm:spPr/>
    </dgm:pt>
    <dgm:pt modelId="{ADF3ABB9-E180-4553-9A08-D2A8BB638018}" type="pres">
      <dgm:prSet presAssocID="{C5464CD1-2A0A-42CF-9EFB-CFBD923C7CDB}" presName="compNode" presStyleCnt="0"/>
      <dgm:spPr/>
    </dgm:pt>
    <dgm:pt modelId="{D3484CA7-AD12-4081-916F-C9A3873AA432}" type="pres">
      <dgm:prSet presAssocID="{C5464CD1-2A0A-42CF-9EFB-CFBD923C7CDB}" presName="bkgdShape" presStyleLbl="node1" presStyleIdx="0" presStyleCnt="1" custLinFactNeighborX="0" custLinFactNeighborY="5638"/>
      <dgm:spPr/>
    </dgm:pt>
    <dgm:pt modelId="{53B8E334-2FF3-4EE3-84A5-05E0C78358E8}" type="pres">
      <dgm:prSet presAssocID="{C5464CD1-2A0A-42CF-9EFB-CFBD923C7CDB}" presName="nodeTx" presStyleLbl="node1" presStyleIdx="0" presStyleCnt="1">
        <dgm:presLayoutVars>
          <dgm:bulletEnabled val="1"/>
        </dgm:presLayoutVars>
      </dgm:prSet>
      <dgm:spPr/>
    </dgm:pt>
    <dgm:pt modelId="{7F6C8AA9-DF0B-42AE-B5A2-56B5EEFBECB1}" type="pres">
      <dgm:prSet presAssocID="{C5464CD1-2A0A-42CF-9EFB-CFBD923C7CDB}" presName="invisiNode" presStyleLbl="node1" presStyleIdx="0" presStyleCnt="1"/>
      <dgm:spPr/>
    </dgm:pt>
    <dgm:pt modelId="{41B5F4A1-82D4-4720-8B78-273D2F9A3449}" type="pres">
      <dgm:prSet presAssocID="{C5464CD1-2A0A-42CF-9EFB-CFBD923C7CDB}" presName="imagNode" presStyleLbl="fgImgPlace1" presStyleIdx="0" presStyleCnt="1"/>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Badge 4 with solid fill"/>
        </a:ext>
      </dgm:extLst>
    </dgm:pt>
  </dgm:ptLst>
  <dgm:cxnLst>
    <dgm:cxn modelId="{98150529-C4E6-4294-BC82-C213DA2D92F0}" type="presOf" srcId="{C5464CD1-2A0A-42CF-9EFB-CFBD923C7CDB}" destId="{53B8E334-2FF3-4EE3-84A5-05E0C78358E8}" srcOrd="1" destOrd="0" presId="urn:microsoft.com/office/officeart/2005/8/layout/hList7"/>
    <dgm:cxn modelId="{260B3482-722A-499F-81D2-755E44F872EF}" srcId="{15D7514A-7C08-447F-90FE-A0D7F0B09F5D}" destId="{C5464CD1-2A0A-42CF-9EFB-CFBD923C7CDB}" srcOrd="0" destOrd="0" parTransId="{C8BC66F6-A8A0-4AF0-99C1-FE2287F84733}" sibTransId="{6D8A3AF1-7EF7-4FC7-97A9-FA9648BBC98E}"/>
    <dgm:cxn modelId="{1A84D695-9418-4A34-9252-780912EC0916}" type="presOf" srcId="{15D7514A-7C08-447F-90FE-A0D7F0B09F5D}" destId="{7D24EC87-D8C6-4FF2-969A-64CC75CE1C3E}" srcOrd="0" destOrd="0" presId="urn:microsoft.com/office/officeart/2005/8/layout/hList7"/>
    <dgm:cxn modelId="{792F58A6-1A35-4044-8716-167BBB7358B6}" type="presOf" srcId="{C5464CD1-2A0A-42CF-9EFB-CFBD923C7CDB}" destId="{D3484CA7-AD12-4081-916F-C9A3873AA432}" srcOrd="0" destOrd="0" presId="urn:microsoft.com/office/officeart/2005/8/layout/hList7"/>
    <dgm:cxn modelId="{F96BB01E-025E-4E83-8702-D7D5ED700488}" type="presParOf" srcId="{7D24EC87-D8C6-4FF2-969A-64CC75CE1C3E}" destId="{7D57AAEA-F712-4908-BFFD-EF5C7957D50C}" srcOrd="0" destOrd="0" presId="urn:microsoft.com/office/officeart/2005/8/layout/hList7"/>
    <dgm:cxn modelId="{D69E788C-DAB7-456A-B9E1-ED7D53B7DC63}" type="presParOf" srcId="{7D24EC87-D8C6-4FF2-969A-64CC75CE1C3E}" destId="{C0E4568F-FDD3-4E21-BFE4-A574E4F99A3C}" srcOrd="1" destOrd="0" presId="urn:microsoft.com/office/officeart/2005/8/layout/hList7"/>
    <dgm:cxn modelId="{7D5BC156-A300-4C83-9703-23D15090DEA8}" type="presParOf" srcId="{C0E4568F-FDD3-4E21-BFE4-A574E4F99A3C}" destId="{ADF3ABB9-E180-4553-9A08-D2A8BB638018}" srcOrd="0" destOrd="0" presId="urn:microsoft.com/office/officeart/2005/8/layout/hList7"/>
    <dgm:cxn modelId="{4C47DBA1-E9B5-4B3A-89FC-72C8E2517DB6}" type="presParOf" srcId="{ADF3ABB9-E180-4553-9A08-D2A8BB638018}" destId="{D3484CA7-AD12-4081-916F-C9A3873AA432}" srcOrd="0" destOrd="0" presId="urn:microsoft.com/office/officeart/2005/8/layout/hList7"/>
    <dgm:cxn modelId="{78673A11-417E-4429-A99D-05712DF0BD80}" type="presParOf" srcId="{ADF3ABB9-E180-4553-9A08-D2A8BB638018}" destId="{53B8E334-2FF3-4EE3-84A5-05E0C78358E8}" srcOrd="1" destOrd="0" presId="urn:microsoft.com/office/officeart/2005/8/layout/hList7"/>
    <dgm:cxn modelId="{51B718B6-8FF3-4E50-A952-F5BD41F3B23D}" type="presParOf" srcId="{ADF3ABB9-E180-4553-9A08-D2A8BB638018}" destId="{7F6C8AA9-DF0B-42AE-B5A2-56B5EEFBECB1}" srcOrd="2" destOrd="0" presId="urn:microsoft.com/office/officeart/2005/8/layout/hList7"/>
    <dgm:cxn modelId="{4A7536A9-1A06-4001-BAE7-1B938A3B3420}" type="presParOf" srcId="{ADF3ABB9-E180-4553-9A08-D2A8BB638018}" destId="{41B5F4A1-82D4-4720-8B78-273D2F9A3449}" srcOrd="3" destOrd="0" presId="urn:microsoft.com/office/officeart/2005/8/layout/hList7"/>
  </dgm:cxnLst>
  <dgm:bg/>
  <dgm:whole/>
  <dgm:extLst>
    <a:ext uri="http://schemas.microsoft.com/office/drawing/2008/diagram">
      <dsp:dataModelExt xmlns:dsp="http://schemas.microsoft.com/office/drawing/2008/diagram" relId="rId22"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15D7514A-7C08-447F-90FE-A0D7F0B09F5D}" type="doc">
      <dgm:prSet loTypeId="urn:microsoft.com/office/officeart/2005/8/layout/hList7" loCatId="list" qsTypeId="urn:microsoft.com/office/officeart/2005/8/quickstyle/simple1" qsCatId="simple" csTypeId="urn:microsoft.com/office/officeart/2005/8/colors/accent2_3" csCatId="accent2" phldr="1"/>
      <dgm:spPr/>
      <dgm:t>
        <a:bodyPr/>
        <a:lstStyle/>
        <a:p>
          <a:endParaRPr lang="en-US"/>
        </a:p>
      </dgm:t>
    </dgm:pt>
    <dgm:pt modelId="{C5464CD1-2A0A-42CF-9EFB-CFBD923C7CDB}">
      <dgm:prSet/>
      <dgm:spPr/>
      <dgm:t>
        <a:bodyPr/>
        <a:lstStyle/>
        <a:p>
          <a:r>
            <a:rPr lang="en-US" baseline="0" dirty="0"/>
            <a:t>What are the 3 criteria for picking a HASH Distribution key?</a:t>
          </a:r>
          <a:endParaRPr lang="en-US" dirty="0"/>
        </a:p>
      </dgm:t>
    </dgm:pt>
    <dgm:pt modelId="{C8BC66F6-A8A0-4AF0-99C1-FE2287F84733}" type="parTrans" cxnId="{260B3482-722A-499F-81D2-755E44F872EF}">
      <dgm:prSet/>
      <dgm:spPr/>
      <dgm:t>
        <a:bodyPr/>
        <a:lstStyle/>
        <a:p>
          <a:endParaRPr lang="en-US"/>
        </a:p>
      </dgm:t>
    </dgm:pt>
    <dgm:pt modelId="{6D8A3AF1-7EF7-4FC7-97A9-FA9648BBC98E}" type="sibTrans" cxnId="{260B3482-722A-499F-81D2-755E44F872EF}">
      <dgm:prSet/>
      <dgm:spPr/>
      <dgm:t>
        <a:bodyPr/>
        <a:lstStyle/>
        <a:p>
          <a:endParaRPr lang="en-US"/>
        </a:p>
      </dgm:t>
    </dgm:pt>
    <dgm:pt modelId="{7D24EC87-D8C6-4FF2-969A-64CC75CE1C3E}" type="pres">
      <dgm:prSet presAssocID="{15D7514A-7C08-447F-90FE-A0D7F0B09F5D}" presName="Name0" presStyleCnt="0">
        <dgm:presLayoutVars>
          <dgm:dir/>
          <dgm:resizeHandles val="exact"/>
        </dgm:presLayoutVars>
      </dgm:prSet>
      <dgm:spPr/>
    </dgm:pt>
    <dgm:pt modelId="{7D57AAEA-F712-4908-BFFD-EF5C7957D50C}" type="pres">
      <dgm:prSet presAssocID="{15D7514A-7C08-447F-90FE-A0D7F0B09F5D}" presName="fgShape" presStyleLbl="fgShp" presStyleIdx="0" presStyleCnt="1"/>
      <dgm:spPr/>
    </dgm:pt>
    <dgm:pt modelId="{C0E4568F-FDD3-4E21-BFE4-A574E4F99A3C}" type="pres">
      <dgm:prSet presAssocID="{15D7514A-7C08-447F-90FE-A0D7F0B09F5D}" presName="linComp" presStyleCnt="0"/>
      <dgm:spPr/>
    </dgm:pt>
    <dgm:pt modelId="{ADF3ABB9-E180-4553-9A08-D2A8BB638018}" type="pres">
      <dgm:prSet presAssocID="{C5464CD1-2A0A-42CF-9EFB-CFBD923C7CDB}" presName="compNode" presStyleCnt="0"/>
      <dgm:spPr/>
    </dgm:pt>
    <dgm:pt modelId="{D3484CA7-AD12-4081-916F-C9A3873AA432}" type="pres">
      <dgm:prSet presAssocID="{C5464CD1-2A0A-42CF-9EFB-CFBD923C7CDB}" presName="bkgdShape" presStyleLbl="node1" presStyleIdx="0" presStyleCnt="1" custLinFactNeighborX="-2939" custLinFactNeighborY="-1658"/>
      <dgm:spPr/>
    </dgm:pt>
    <dgm:pt modelId="{53B8E334-2FF3-4EE3-84A5-05E0C78358E8}" type="pres">
      <dgm:prSet presAssocID="{C5464CD1-2A0A-42CF-9EFB-CFBD923C7CDB}" presName="nodeTx" presStyleLbl="node1" presStyleIdx="0" presStyleCnt="1">
        <dgm:presLayoutVars>
          <dgm:bulletEnabled val="1"/>
        </dgm:presLayoutVars>
      </dgm:prSet>
      <dgm:spPr/>
    </dgm:pt>
    <dgm:pt modelId="{7F6C8AA9-DF0B-42AE-B5A2-56B5EEFBECB1}" type="pres">
      <dgm:prSet presAssocID="{C5464CD1-2A0A-42CF-9EFB-CFBD923C7CDB}" presName="invisiNode" presStyleLbl="node1" presStyleIdx="0" presStyleCnt="1"/>
      <dgm:spPr/>
    </dgm:pt>
    <dgm:pt modelId="{41B5F4A1-82D4-4720-8B78-273D2F9A3449}" type="pres">
      <dgm:prSet presAssocID="{C5464CD1-2A0A-42CF-9EFB-CFBD923C7CDB}" presName="imagNode" presStyleLbl="fgImgPlace1" presStyleIdx="0" presStyleCnt="1"/>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Badge 5 with solid fill"/>
        </a:ext>
      </dgm:extLst>
    </dgm:pt>
  </dgm:ptLst>
  <dgm:cxnLst>
    <dgm:cxn modelId="{98150529-C4E6-4294-BC82-C213DA2D92F0}" type="presOf" srcId="{C5464CD1-2A0A-42CF-9EFB-CFBD923C7CDB}" destId="{53B8E334-2FF3-4EE3-84A5-05E0C78358E8}" srcOrd="1" destOrd="0" presId="urn:microsoft.com/office/officeart/2005/8/layout/hList7"/>
    <dgm:cxn modelId="{260B3482-722A-499F-81D2-755E44F872EF}" srcId="{15D7514A-7C08-447F-90FE-A0D7F0B09F5D}" destId="{C5464CD1-2A0A-42CF-9EFB-CFBD923C7CDB}" srcOrd="0" destOrd="0" parTransId="{C8BC66F6-A8A0-4AF0-99C1-FE2287F84733}" sibTransId="{6D8A3AF1-7EF7-4FC7-97A9-FA9648BBC98E}"/>
    <dgm:cxn modelId="{1A84D695-9418-4A34-9252-780912EC0916}" type="presOf" srcId="{15D7514A-7C08-447F-90FE-A0D7F0B09F5D}" destId="{7D24EC87-D8C6-4FF2-969A-64CC75CE1C3E}" srcOrd="0" destOrd="0" presId="urn:microsoft.com/office/officeart/2005/8/layout/hList7"/>
    <dgm:cxn modelId="{792F58A6-1A35-4044-8716-167BBB7358B6}" type="presOf" srcId="{C5464CD1-2A0A-42CF-9EFB-CFBD923C7CDB}" destId="{D3484CA7-AD12-4081-916F-C9A3873AA432}" srcOrd="0" destOrd="0" presId="urn:microsoft.com/office/officeart/2005/8/layout/hList7"/>
    <dgm:cxn modelId="{F96BB01E-025E-4E83-8702-D7D5ED700488}" type="presParOf" srcId="{7D24EC87-D8C6-4FF2-969A-64CC75CE1C3E}" destId="{7D57AAEA-F712-4908-BFFD-EF5C7957D50C}" srcOrd="0" destOrd="0" presId="urn:microsoft.com/office/officeart/2005/8/layout/hList7"/>
    <dgm:cxn modelId="{D69E788C-DAB7-456A-B9E1-ED7D53B7DC63}" type="presParOf" srcId="{7D24EC87-D8C6-4FF2-969A-64CC75CE1C3E}" destId="{C0E4568F-FDD3-4E21-BFE4-A574E4F99A3C}" srcOrd="1" destOrd="0" presId="urn:microsoft.com/office/officeart/2005/8/layout/hList7"/>
    <dgm:cxn modelId="{7D5BC156-A300-4C83-9703-23D15090DEA8}" type="presParOf" srcId="{C0E4568F-FDD3-4E21-BFE4-A574E4F99A3C}" destId="{ADF3ABB9-E180-4553-9A08-D2A8BB638018}" srcOrd="0" destOrd="0" presId="urn:microsoft.com/office/officeart/2005/8/layout/hList7"/>
    <dgm:cxn modelId="{4C47DBA1-E9B5-4B3A-89FC-72C8E2517DB6}" type="presParOf" srcId="{ADF3ABB9-E180-4553-9A08-D2A8BB638018}" destId="{D3484CA7-AD12-4081-916F-C9A3873AA432}" srcOrd="0" destOrd="0" presId="urn:microsoft.com/office/officeart/2005/8/layout/hList7"/>
    <dgm:cxn modelId="{78673A11-417E-4429-A99D-05712DF0BD80}" type="presParOf" srcId="{ADF3ABB9-E180-4553-9A08-D2A8BB638018}" destId="{53B8E334-2FF3-4EE3-84A5-05E0C78358E8}" srcOrd="1" destOrd="0" presId="urn:microsoft.com/office/officeart/2005/8/layout/hList7"/>
    <dgm:cxn modelId="{51B718B6-8FF3-4E50-A952-F5BD41F3B23D}" type="presParOf" srcId="{ADF3ABB9-E180-4553-9A08-D2A8BB638018}" destId="{7F6C8AA9-DF0B-42AE-B5A2-56B5EEFBECB1}" srcOrd="2" destOrd="0" presId="urn:microsoft.com/office/officeart/2005/8/layout/hList7"/>
    <dgm:cxn modelId="{4A7536A9-1A06-4001-BAE7-1B938A3B3420}" type="presParOf" srcId="{ADF3ABB9-E180-4553-9A08-D2A8BB638018}" destId="{41B5F4A1-82D4-4720-8B78-273D2F9A3449}" srcOrd="3" destOrd="0" presId="urn:microsoft.com/office/officeart/2005/8/layout/hList7"/>
  </dgm:cxnLst>
  <dgm:bg/>
  <dgm:whole/>
  <dgm:extLst>
    <a:ext uri="http://schemas.microsoft.com/office/drawing/2008/diagram">
      <dsp:dataModelExt xmlns:dsp="http://schemas.microsoft.com/office/drawing/2008/diagram" relId="rId27"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76799905-9977-4B68-B2C4-6C5DE5361CFD}" type="doc">
      <dgm:prSet loTypeId="urn:microsoft.com/office/officeart/2005/8/layout/hierarchy3" loCatId="list" qsTypeId="urn:microsoft.com/office/officeart/2005/8/quickstyle/simple1" qsCatId="simple" csTypeId="urn:microsoft.com/office/officeart/2005/8/colors/accent2_3" csCatId="accent2" phldr="1"/>
      <dgm:spPr/>
      <dgm:t>
        <a:bodyPr/>
        <a:lstStyle/>
        <a:p>
          <a:endParaRPr lang="es-ES"/>
        </a:p>
      </dgm:t>
    </dgm:pt>
    <dgm:pt modelId="{AA40D0C3-A3D5-45E1-9774-6EF7EEB9BEF2}">
      <dgm:prSet phldrT="[Text]" custT="1"/>
      <dgm:spPr>
        <a:effectLst>
          <a:outerShdw blurRad="76200" dist="12700" dir="8100000" sy="-23000" kx="800400" algn="br" rotWithShape="0">
            <a:prstClr val="black">
              <a:alpha val="20000"/>
            </a:prstClr>
          </a:outerShdw>
        </a:effectLst>
        <a:scene3d>
          <a:camera prst="orthographicFront"/>
          <a:lightRig rig="threePt" dir="t"/>
        </a:scene3d>
        <a:sp3d>
          <a:bevelT prst="angle"/>
        </a:sp3d>
      </dgm:spPr>
      <dgm:t>
        <a:bodyPr/>
        <a:lstStyle/>
        <a:p>
          <a:r>
            <a:rPr lang="es-ES" sz="3200" dirty="0"/>
            <a:t>Regular table</a:t>
          </a:r>
        </a:p>
      </dgm:t>
    </dgm:pt>
    <dgm:pt modelId="{B5DB4061-93AF-47BD-ACC3-E7CD75CA81D3}" type="parTrans" cxnId="{AE9418A6-7493-4C81-8068-E0B8E3CFBD7F}">
      <dgm:prSet/>
      <dgm:spPr/>
      <dgm:t>
        <a:bodyPr/>
        <a:lstStyle/>
        <a:p>
          <a:endParaRPr lang="es-ES"/>
        </a:p>
      </dgm:t>
    </dgm:pt>
    <dgm:pt modelId="{A0F101EC-F181-48F1-8F74-781D1FD7E23D}" type="sibTrans" cxnId="{AE9418A6-7493-4C81-8068-E0B8E3CFBD7F}">
      <dgm:prSet/>
      <dgm:spPr/>
      <dgm:t>
        <a:bodyPr/>
        <a:lstStyle/>
        <a:p>
          <a:endParaRPr lang="es-ES"/>
        </a:p>
      </dgm:t>
    </dgm:pt>
    <dgm:pt modelId="{ED000457-D0E5-4BE6-912F-95E36E7433EC}">
      <dgm:prSet phldrT="[Text]" custT="1"/>
      <dgm:spPr/>
      <dgm:t>
        <a:bodyPr/>
        <a:lstStyle/>
        <a:p>
          <a:r>
            <a:rPr lang="en-US" sz="2000" b="0" i="0" dirty="0"/>
            <a:t>Stores data as regular SQL tables</a:t>
          </a:r>
          <a:endParaRPr lang="es-ES" sz="2000" dirty="0"/>
        </a:p>
      </dgm:t>
    </dgm:pt>
    <dgm:pt modelId="{4F28E50A-DBFD-47B5-92A9-19B311C0118A}" type="parTrans" cxnId="{D61295D6-A896-43E5-A8AB-436079E963E4}">
      <dgm:prSet/>
      <dgm:spPr/>
      <dgm:t>
        <a:bodyPr/>
        <a:lstStyle/>
        <a:p>
          <a:endParaRPr lang="es-ES"/>
        </a:p>
      </dgm:t>
    </dgm:pt>
    <dgm:pt modelId="{8F594F02-2793-4DE1-A58E-EDDAE23D68A8}" type="sibTrans" cxnId="{D61295D6-A896-43E5-A8AB-436079E963E4}">
      <dgm:prSet/>
      <dgm:spPr/>
      <dgm:t>
        <a:bodyPr/>
        <a:lstStyle/>
        <a:p>
          <a:endParaRPr lang="es-ES"/>
        </a:p>
      </dgm:t>
    </dgm:pt>
    <dgm:pt modelId="{87D51BB9-6AFA-4562-8C9B-73555517BD41}">
      <dgm:prSet phldrT="[Text]" custT="1"/>
      <dgm:spPr/>
      <dgm:t>
        <a:bodyPr/>
        <a:lstStyle/>
        <a:p>
          <a:r>
            <a:rPr lang="en-US" sz="2000" b="0" i="0" dirty="0"/>
            <a:t>Permanent, until deleted / modified</a:t>
          </a:r>
          <a:endParaRPr lang="es-ES" sz="2000" dirty="0"/>
        </a:p>
      </dgm:t>
    </dgm:pt>
    <dgm:pt modelId="{A0C75548-3B81-451F-9750-B9DF07AA6185}" type="parTrans" cxnId="{67DB5990-882D-4AD3-99F9-9C672CEFA7DF}">
      <dgm:prSet/>
      <dgm:spPr/>
      <dgm:t>
        <a:bodyPr/>
        <a:lstStyle/>
        <a:p>
          <a:endParaRPr lang="es-ES"/>
        </a:p>
      </dgm:t>
    </dgm:pt>
    <dgm:pt modelId="{688020E6-CFF5-47C9-85D9-6C189527664A}" type="sibTrans" cxnId="{67DB5990-882D-4AD3-99F9-9C672CEFA7DF}">
      <dgm:prSet/>
      <dgm:spPr/>
      <dgm:t>
        <a:bodyPr/>
        <a:lstStyle/>
        <a:p>
          <a:endParaRPr lang="es-ES"/>
        </a:p>
      </dgm:t>
    </dgm:pt>
    <dgm:pt modelId="{F897691F-9C14-4A01-9155-417CE6E06A8C}">
      <dgm:prSet phldrT="[Text]" custT="1"/>
      <dgm:spPr>
        <a:effectLst>
          <a:outerShdw blurRad="76200" dist="12700" dir="8100000" sy="-23000" kx="800400" algn="br" rotWithShape="0">
            <a:prstClr val="black">
              <a:alpha val="20000"/>
            </a:prstClr>
          </a:outerShdw>
        </a:effectLst>
        <a:scene3d>
          <a:camera prst="orthographicFront"/>
          <a:lightRig rig="threePt" dir="t"/>
        </a:scene3d>
        <a:sp3d>
          <a:bevelT prst="angle"/>
        </a:sp3d>
      </dgm:spPr>
      <dgm:t>
        <a:bodyPr/>
        <a:lstStyle/>
        <a:p>
          <a:r>
            <a:rPr lang="en-US" sz="3200" noProof="0" dirty="0"/>
            <a:t>Temporary</a:t>
          </a:r>
          <a:r>
            <a:rPr lang="es-ES" sz="3200" dirty="0"/>
            <a:t> table</a:t>
          </a:r>
        </a:p>
      </dgm:t>
    </dgm:pt>
    <dgm:pt modelId="{5B841482-086A-4F4A-A763-F6834E28FBE2}" type="parTrans" cxnId="{0870151E-58AF-4852-A8CC-F5B193A82E7F}">
      <dgm:prSet/>
      <dgm:spPr/>
      <dgm:t>
        <a:bodyPr/>
        <a:lstStyle/>
        <a:p>
          <a:endParaRPr lang="es-ES"/>
        </a:p>
      </dgm:t>
    </dgm:pt>
    <dgm:pt modelId="{89EE1DCE-85A7-498C-A70A-B58D331BD74F}" type="sibTrans" cxnId="{0870151E-58AF-4852-A8CC-F5B193A82E7F}">
      <dgm:prSet/>
      <dgm:spPr/>
      <dgm:t>
        <a:bodyPr/>
        <a:lstStyle/>
        <a:p>
          <a:endParaRPr lang="es-ES"/>
        </a:p>
      </dgm:t>
    </dgm:pt>
    <dgm:pt modelId="{1FA8F8E1-90F2-44C7-9647-41B274E9464D}">
      <dgm:prSet phldrT="[Text]" custT="1"/>
      <dgm:spPr/>
      <dgm:t>
        <a:bodyPr/>
        <a:lstStyle/>
        <a:p>
          <a:r>
            <a:rPr lang="en-US" sz="2000" b="0" i="0" dirty="0"/>
            <a:t>Only exists for the duration of the session</a:t>
          </a:r>
          <a:endParaRPr lang="es-ES" sz="2000" dirty="0"/>
        </a:p>
      </dgm:t>
    </dgm:pt>
    <dgm:pt modelId="{16BFA6DF-1282-45C0-8404-9D7D2915C8DA}" type="parTrans" cxnId="{B96A66B8-D1E9-4BBE-8C73-2BEACF300907}">
      <dgm:prSet/>
      <dgm:spPr/>
      <dgm:t>
        <a:bodyPr/>
        <a:lstStyle/>
        <a:p>
          <a:endParaRPr lang="es-ES"/>
        </a:p>
      </dgm:t>
    </dgm:pt>
    <dgm:pt modelId="{A60A9A0F-FC17-4287-99C8-2634BBC3C249}" type="sibTrans" cxnId="{B96A66B8-D1E9-4BBE-8C73-2BEACF300907}">
      <dgm:prSet/>
      <dgm:spPr/>
      <dgm:t>
        <a:bodyPr/>
        <a:lstStyle/>
        <a:p>
          <a:endParaRPr lang="es-ES"/>
        </a:p>
      </dgm:t>
    </dgm:pt>
    <dgm:pt modelId="{8D5B83EC-12C2-46A0-9B04-59CA1640F4B2}">
      <dgm:prSet phldrT="[Text]" custT="1"/>
      <dgm:spPr>
        <a:effectLst>
          <a:outerShdw blurRad="76200" dist="12700" dir="8100000" sy="-23000" kx="800400" algn="br" rotWithShape="0">
            <a:prstClr val="black">
              <a:alpha val="20000"/>
            </a:prstClr>
          </a:outerShdw>
        </a:effectLst>
        <a:scene3d>
          <a:camera prst="orthographicFront"/>
          <a:lightRig rig="threePt" dir="t"/>
        </a:scene3d>
        <a:sp3d>
          <a:bevelT prst="angle"/>
        </a:sp3d>
      </dgm:spPr>
      <dgm:t>
        <a:bodyPr/>
        <a:lstStyle/>
        <a:p>
          <a:r>
            <a:rPr lang="en-US" sz="3200" noProof="0" dirty="0"/>
            <a:t>External</a:t>
          </a:r>
          <a:r>
            <a:rPr lang="es-ES" sz="3200" dirty="0"/>
            <a:t> table</a:t>
          </a:r>
        </a:p>
      </dgm:t>
    </dgm:pt>
    <dgm:pt modelId="{55C7B682-82F4-4DB9-8DFF-F2B3643A9625}" type="parTrans" cxnId="{5246F637-F9B1-449E-9F41-89EFDDDDD22B}">
      <dgm:prSet/>
      <dgm:spPr/>
      <dgm:t>
        <a:bodyPr/>
        <a:lstStyle/>
        <a:p>
          <a:endParaRPr lang="es-ES"/>
        </a:p>
      </dgm:t>
    </dgm:pt>
    <dgm:pt modelId="{2B242E3A-9C35-4F80-81D8-A987A0AC8807}" type="sibTrans" cxnId="{5246F637-F9B1-449E-9F41-89EFDDDDD22B}">
      <dgm:prSet/>
      <dgm:spPr/>
      <dgm:t>
        <a:bodyPr/>
        <a:lstStyle/>
        <a:p>
          <a:endParaRPr lang="es-ES"/>
        </a:p>
      </dgm:t>
    </dgm:pt>
    <dgm:pt modelId="{1E5F42A0-2B42-4679-AB30-6C21FA5AC5FE}">
      <dgm:prSet phldrT="[Text]" custT="1"/>
      <dgm:spPr/>
      <dgm:t>
        <a:bodyPr/>
        <a:lstStyle/>
        <a:p>
          <a:r>
            <a:rPr lang="en-US" sz="2000" b="0" i="0" dirty="0"/>
            <a:t>Utilize local SSD storage</a:t>
          </a:r>
          <a:endParaRPr lang="es-ES" sz="2000" dirty="0"/>
        </a:p>
      </dgm:t>
    </dgm:pt>
    <dgm:pt modelId="{CA1EEA21-EE15-496E-A1AB-3E2EB2944C9A}" type="parTrans" cxnId="{DBADA1B1-472C-438C-9E40-ED7F5C050B24}">
      <dgm:prSet/>
      <dgm:spPr/>
      <dgm:t>
        <a:bodyPr/>
        <a:lstStyle/>
        <a:p>
          <a:endParaRPr lang="es-ES"/>
        </a:p>
      </dgm:t>
    </dgm:pt>
    <dgm:pt modelId="{ABFB580F-7C27-418E-B335-9C7FE62F4973}" type="sibTrans" cxnId="{DBADA1B1-472C-438C-9E40-ED7F5C050B24}">
      <dgm:prSet/>
      <dgm:spPr/>
      <dgm:t>
        <a:bodyPr/>
        <a:lstStyle/>
        <a:p>
          <a:endParaRPr lang="es-ES"/>
        </a:p>
      </dgm:t>
    </dgm:pt>
    <dgm:pt modelId="{4946D435-5A76-46E7-A396-39D570ABD81C}">
      <dgm:prSet phldrT="[Text]" custT="1"/>
      <dgm:spPr/>
      <dgm:t>
        <a:bodyPr/>
        <a:lstStyle/>
        <a:p>
          <a:r>
            <a:rPr lang="en-US" sz="2000" b="0" i="0" dirty="0"/>
            <a:t>References data in external files</a:t>
          </a:r>
          <a:endParaRPr lang="es-ES" sz="2000" dirty="0"/>
        </a:p>
      </dgm:t>
    </dgm:pt>
    <dgm:pt modelId="{7024D34B-E14E-49E3-B167-4B9D056B7E39}" type="parTrans" cxnId="{D19439D9-89CE-43DD-A7BD-57AB6C2BA350}">
      <dgm:prSet/>
      <dgm:spPr/>
      <dgm:t>
        <a:bodyPr/>
        <a:lstStyle/>
        <a:p>
          <a:endParaRPr lang="es-ES"/>
        </a:p>
      </dgm:t>
    </dgm:pt>
    <dgm:pt modelId="{4B0FFF95-0F3C-4E2B-9C9D-4F2A7ACCA394}" type="sibTrans" cxnId="{D19439D9-89CE-43DD-A7BD-57AB6C2BA350}">
      <dgm:prSet/>
      <dgm:spPr/>
      <dgm:t>
        <a:bodyPr/>
        <a:lstStyle/>
        <a:p>
          <a:endParaRPr lang="es-ES"/>
        </a:p>
      </dgm:t>
    </dgm:pt>
    <dgm:pt modelId="{E836D0A1-E46A-4893-BA55-B8F6563E651D}">
      <dgm:prSet phldrT="[Text]" custT="1"/>
      <dgm:spPr/>
      <dgm:t>
        <a:bodyPr/>
        <a:lstStyle/>
        <a:p>
          <a:r>
            <a:rPr lang="en-US" sz="2000" noProof="0" dirty="0"/>
            <a:t>Archival / Cold data </a:t>
          </a:r>
        </a:p>
      </dgm:t>
    </dgm:pt>
    <dgm:pt modelId="{F8329BF9-51EB-4E69-8898-7AD6C2AE6454}" type="parTrans" cxnId="{2DA2E5FC-41E6-41E8-8C5F-D9755D5C8023}">
      <dgm:prSet/>
      <dgm:spPr/>
      <dgm:t>
        <a:bodyPr/>
        <a:lstStyle/>
        <a:p>
          <a:endParaRPr lang="es-ES"/>
        </a:p>
      </dgm:t>
    </dgm:pt>
    <dgm:pt modelId="{57237E47-525D-42C7-A025-926D26869DE6}" type="sibTrans" cxnId="{2DA2E5FC-41E6-41E8-8C5F-D9755D5C8023}">
      <dgm:prSet/>
      <dgm:spPr/>
      <dgm:t>
        <a:bodyPr/>
        <a:lstStyle/>
        <a:p>
          <a:endParaRPr lang="es-ES"/>
        </a:p>
      </dgm:t>
    </dgm:pt>
    <dgm:pt modelId="{E89C75A7-B62E-47B1-A510-3032FD223564}">
      <dgm:prSet phldrT="[Text]" custT="1"/>
      <dgm:spPr/>
      <dgm:t>
        <a:bodyPr/>
        <a:lstStyle/>
        <a:p>
          <a:r>
            <a:rPr lang="en-US" sz="2000" b="0" i="0" dirty="0"/>
            <a:t>Persistence is controlled by external processes</a:t>
          </a:r>
          <a:endParaRPr lang="es-ES" sz="2000" dirty="0"/>
        </a:p>
      </dgm:t>
    </dgm:pt>
    <dgm:pt modelId="{BECCFBE0-B012-4197-A732-B6DD0BA5A126}" type="parTrans" cxnId="{8F296E7E-174C-4067-BB19-98C51B53CD0E}">
      <dgm:prSet/>
      <dgm:spPr/>
      <dgm:t>
        <a:bodyPr/>
        <a:lstStyle/>
        <a:p>
          <a:endParaRPr lang="es-ES"/>
        </a:p>
      </dgm:t>
    </dgm:pt>
    <dgm:pt modelId="{5FD5D3B7-056E-43EB-ACE8-CD3EF168F9E7}" type="sibTrans" cxnId="{8F296E7E-174C-4067-BB19-98C51B53CD0E}">
      <dgm:prSet/>
      <dgm:spPr/>
      <dgm:t>
        <a:bodyPr/>
        <a:lstStyle/>
        <a:p>
          <a:endParaRPr lang="es-ES"/>
        </a:p>
      </dgm:t>
    </dgm:pt>
    <dgm:pt modelId="{298CF145-A375-44D9-9F17-10F3B0A4F831}" type="pres">
      <dgm:prSet presAssocID="{76799905-9977-4B68-B2C4-6C5DE5361CFD}" presName="diagram" presStyleCnt="0">
        <dgm:presLayoutVars>
          <dgm:chPref val="1"/>
          <dgm:dir/>
          <dgm:animOne val="branch"/>
          <dgm:animLvl val="lvl"/>
          <dgm:resizeHandles/>
        </dgm:presLayoutVars>
      </dgm:prSet>
      <dgm:spPr/>
    </dgm:pt>
    <dgm:pt modelId="{200CFFD8-EFA6-49B8-8937-ACC6DA651559}" type="pres">
      <dgm:prSet presAssocID="{AA40D0C3-A3D5-45E1-9774-6EF7EEB9BEF2}" presName="root" presStyleCnt="0"/>
      <dgm:spPr/>
    </dgm:pt>
    <dgm:pt modelId="{6953CE25-241D-4C6B-AED5-0423DBF3F8DE}" type="pres">
      <dgm:prSet presAssocID="{AA40D0C3-A3D5-45E1-9774-6EF7EEB9BEF2}" presName="rootComposite" presStyleCnt="0"/>
      <dgm:spPr/>
    </dgm:pt>
    <dgm:pt modelId="{8A654C68-5099-44E2-BD02-B0AE625E356C}" type="pres">
      <dgm:prSet presAssocID="{AA40D0C3-A3D5-45E1-9774-6EF7EEB9BEF2}" presName="rootText" presStyleLbl="node1" presStyleIdx="0" presStyleCnt="3" custScaleX="202430"/>
      <dgm:spPr/>
    </dgm:pt>
    <dgm:pt modelId="{BC75CA86-1DF8-4B30-A470-DC1AFE24492E}" type="pres">
      <dgm:prSet presAssocID="{AA40D0C3-A3D5-45E1-9774-6EF7EEB9BEF2}" presName="rootConnector" presStyleLbl="node1" presStyleIdx="0" presStyleCnt="3"/>
      <dgm:spPr/>
    </dgm:pt>
    <dgm:pt modelId="{E8C59F9E-DD90-4A09-AF26-896DEE467753}" type="pres">
      <dgm:prSet presAssocID="{AA40D0C3-A3D5-45E1-9774-6EF7EEB9BEF2}" presName="childShape" presStyleCnt="0"/>
      <dgm:spPr/>
    </dgm:pt>
    <dgm:pt modelId="{40148002-4173-4B65-8486-8D99B20F452B}" type="pres">
      <dgm:prSet presAssocID="{4F28E50A-DBFD-47B5-92A9-19B311C0118A}" presName="Name13" presStyleLbl="parChTrans1D2" presStyleIdx="0" presStyleCnt="7"/>
      <dgm:spPr/>
    </dgm:pt>
    <dgm:pt modelId="{C287AC9D-AF88-4688-9791-19C5B64A177C}" type="pres">
      <dgm:prSet presAssocID="{ED000457-D0E5-4BE6-912F-95E36E7433EC}" presName="childText" presStyleLbl="bgAcc1" presStyleIdx="0" presStyleCnt="7" custScaleX="216991" custScaleY="173694">
        <dgm:presLayoutVars>
          <dgm:bulletEnabled val="1"/>
        </dgm:presLayoutVars>
      </dgm:prSet>
      <dgm:spPr/>
    </dgm:pt>
    <dgm:pt modelId="{34202962-BB46-49E1-BB87-E0644603F589}" type="pres">
      <dgm:prSet presAssocID="{A0C75548-3B81-451F-9750-B9DF07AA6185}" presName="Name13" presStyleLbl="parChTrans1D2" presStyleIdx="1" presStyleCnt="7"/>
      <dgm:spPr/>
    </dgm:pt>
    <dgm:pt modelId="{20B5D612-88AF-42E1-A1D0-541825523E0C}" type="pres">
      <dgm:prSet presAssocID="{87D51BB9-6AFA-4562-8C9B-73555517BD41}" presName="childText" presStyleLbl="bgAcc1" presStyleIdx="1" presStyleCnt="7" custScaleX="216991" custScaleY="173694">
        <dgm:presLayoutVars>
          <dgm:bulletEnabled val="1"/>
        </dgm:presLayoutVars>
      </dgm:prSet>
      <dgm:spPr/>
    </dgm:pt>
    <dgm:pt modelId="{75814DE9-4333-4460-BEA2-2BC4D0D84AE4}" type="pres">
      <dgm:prSet presAssocID="{F897691F-9C14-4A01-9155-417CE6E06A8C}" presName="root" presStyleCnt="0"/>
      <dgm:spPr/>
    </dgm:pt>
    <dgm:pt modelId="{89B847DD-60AF-4ABB-B405-844B7E51DB17}" type="pres">
      <dgm:prSet presAssocID="{F897691F-9C14-4A01-9155-417CE6E06A8C}" presName="rootComposite" presStyleCnt="0"/>
      <dgm:spPr/>
    </dgm:pt>
    <dgm:pt modelId="{977580EA-2EB0-4312-9723-6FC21C527AA5}" type="pres">
      <dgm:prSet presAssocID="{F897691F-9C14-4A01-9155-417CE6E06A8C}" presName="rootText" presStyleLbl="node1" presStyleIdx="1" presStyleCnt="3" custScaleX="202430"/>
      <dgm:spPr/>
    </dgm:pt>
    <dgm:pt modelId="{7F8DADDC-251F-4496-8468-7ED4FBD37A42}" type="pres">
      <dgm:prSet presAssocID="{F897691F-9C14-4A01-9155-417CE6E06A8C}" presName="rootConnector" presStyleLbl="node1" presStyleIdx="1" presStyleCnt="3"/>
      <dgm:spPr/>
    </dgm:pt>
    <dgm:pt modelId="{A998F81A-3AF5-4F1F-929C-D1C1452CDF80}" type="pres">
      <dgm:prSet presAssocID="{F897691F-9C14-4A01-9155-417CE6E06A8C}" presName="childShape" presStyleCnt="0"/>
      <dgm:spPr/>
    </dgm:pt>
    <dgm:pt modelId="{EF56F297-C60E-4B83-B22F-DDDBC89DD64A}" type="pres">
      <dgm:prSet presAssocID="{CA1EEA21-EE15-496E-A1AB-3E2EB2944C9A}" presName="Name13" presStyleLbl="parChTrans1D2" presStyleIdx="2" presStyleCnt="7"/>
      <dgm:spPr/>
    </dgm:pt>
    <dgm:pt modelId="{917265FB-1B40-4F66-B066-841A9355ED7C}" type="pres">
      <dgm:prSet presAssocID="{1E5F42A0-2B42-4679-AB30-6C21FA5AC5FE}" presName="childText" presStyleLbl="bgAcc1" presStyleIdx="2" presStyleCnt="7" custScaleX="216991" custScaleY="173694">
        <dgm:presLayoutVars>
          <dgm:bulletEnabled val="1"/>
        </dgm:presLayoutVars>
      </dgm:prSet>
      <dgm:spPr/>
    </dgm:pt>
    <dgm:pt modelId="{88FEEBF5-0738-45B1-BC6F-EDF04751048A}" type="pres">
      <dgm:prSet presAssocID="{16BFA6DF-1282-45C0-8404-9D7D2915C8DA}" presName="Name13" presStyleLbl="parChTrans1D2" presStyleIdx="3" presStyleCnt="7"/>
      <dgm:spPr/>
    </dgm:pt>
    <dgm:pt modelId="{3E4147FB-5FB1-400E-83B8-E14351CA50DB}" type="pres">
      <dgm:prSet presAssocID="{1FA8F8E1-90F2-44C7-9647-41B274E9464D}" presName="childText" presStyleLbl="bgAcc1" presStyleIdx="3" presStyleCnt="7" custScaleX="216991" custScaleY="173694">
        <dgm:presLayoutVars>
          <dgm:bulletEnabled val="1"/>
        </dgm:presLayoutVars>
      </dgm:prSet>
      <dgm:spPr/>
    </dgm:pt>
    <dgm:pt modelId="{69A286D9-09C4-4BD4-8D54-876114052013}" type="pres">
      <dgm:prSet presAssocID="{8D5B83EC-12C2-46A0-9B04-59CA1640F4B2}" presName="root" presStyleCnt="0"/>
      <dgm:spPr/>
    </dgm:pt>
    <dgm:pt modelId="{2B2492D9-D261-44C4-8C6F-0392170790D2}" type="pres">
      <dgm:prSet presAssocID="{8D5B83EC-12C2-46A0-9B04-59CA1640F4B2}" presName="rootComposite" presStyleCnt="0"/>
      <dgm:spPr/>
    </dgm:pt>
    <dgm:pt modelId="{D767CE5B-DA7E-49A6-9B80-EAEFC99C471D}" type="pres">
      <dgm:prSet presAssocID="{8D5B83EC-12C2-46A0-9B04-59CA1640F4B2}" presName="rootText" presStyleLbl="node1" presStyleIdx="2" presStyleCnt="3" custScaleX="202430"/>
      <dgm:spPr/>
    </dgm:pt>
    <dgm:pt modelId="{9577F202-300C-4D7B-954E-49405C3F0872}" type="pres">
      <dgm:prSet presAssocID="{8D5B83EC-12C2-46A0-9B04-59CA1640F4B2}" presName="rootConnector" presStyleLbl="node1" presStyleIdx="2" presStyleCnt="3"/>
      <dgm:spPr/>
    </dgm:pt>
    <dgm:pt modelId="{5C499E30-8575-4BEB-B9EE-05C69AA64974}" type="pres">
      <dgm:prSet presAssocID="{8D5B83EC-12C2-46A0-9B04-59CA1640F4B2}" presName="childShape" presStyleCnt="0"/>
      <dgm:spPr/>
    </dgm:pt>
    <dgm:pt modelId="{DAFFBD0C-1021-4285-9212-8357E66A9E72}" type="pres">
      <dgm:prSet presAssocID="{7024D34B-E14E-49E3-B167-4B9D056B7E39}" presName="Name13" presStyleLbl="parChTrans1D2" presStyleIdx="4" presStyleCnt="7"/>
      <dgm:spPr/>
    </dgm:pt>
    <dgm:pt modelId="{9C709311-9493-4838-AE16-8343D4787DBD}" type="pres">
      <dgm:prSet presAssocID="{4946D435-5A76-46E7-A396-39D570ABD81C}" presName="childText" presStyleLbl="bgAcc1" presStyleIdx="4" presStyleCnt="7" custScaleX="216991" custScaleY="173694">
        <dgm:presLayoutVars>
          <dgm:bulletEnabled val="1"/>
        </dgm:presLayoutVars>
      </dgm:prSet>
      <dgm:spPr/>
    </dgm:pt>
    <dgm:pt modelId="{CDEE10CD-8005-41A6-8847-4E2C26A5152C}" type="pres">
      <dgm:prSet presAssocID="{BECCFBE0-B012-4197-A732-B6DD0BA5A126}" presName="Name13" presStyleLbl="parChTrans1D2" presStyleIdx="5" presStyleCnt="7"/>
      <dgm:spPr/>
    </dgm:pt>
    <dgm:pt modelId="{7FDDE452-A3DC-49EE-BA77-FEB2A814FEAA}" type="pres">
      <dgm:prSet presAssocID="{E89C75A7-B62E-47B1-A510-3032FD223564}" presName="childText" presStyleLbl="bgAcc1" presStyleIdx="5" presStyleCnt="7" custScaleX="216991" custScaleY="173694">
        <dgm:presLayoutVars>
          <dgm:bulletEnabled val="1"/>
        </dgm:presLayoutVars>
      </dgm:prSet>
      <dgm:spPr/>
    </dgm:pt>
    <dgm:pt modelId="{E9D069D1-11AB-426E-9EE6-220B3D631DB7}" type="pres">
      <dgm:prSet presAssocID="{F8329BF9-51EB-4E69-8898-7AD6C2AE6454}" presName="Name13" presStyleLbl="parChTrans1D2" presStyleIdx="6" presStyleCnt="7"/>
      <dgm:spPr/>
    </dgm:pt>
    <dgm:pt modelId="{76BA32CC-E265-4730-A5F7-304921AC5A78}" type="pres">
      <dgm:prSet presAssocID="{E836D0A1-E46A-4893-BA55-B8F6563E651D}" presName="childText" presStyleLbl="bgAcc1" presStyleIdx="6" presStyleCnt="7" custScaleX="216991" custScaleY="173694">
        <dgm:presLayoutVars>
          <dgm:bulletEnabled val="1"/>
        </dgm:presLayoutVars>
      </dgm:prSet>
      <dgm:spPr/>
    </dgm:pt>
  </dgm:ptLst>
  <dgm:cxnLst>
    <dgm:cxn modelId="{76BBEB00-6723-420D-BB2F-2BC5427E502D}" type="presOf" srcId="{1E5F42A0-2B42-4679-AB30-6C21FA5AC5FE}" destId="{917265FB-1B40-4F66-B066-841A9355ED7C}" srcOrd="0" destOrd="0" presId="urn:microsoft.com/office/officeart/2005/8/layout/hierarchy3"/>
    <dgm:cxn modelId="{AFD1B803-8C33-4E00-A364-50AC78EE5B4B}" type="presOf" srcId="{ED000457-D0E5-4BE6-912F-95E36E7433EC}" destId="{C287AC9D-AF88-4688-9791-19C5B64A177C}" srcOrd="0" destOrd="0" presId="urn:microsoft.com/office/officeart/2005/8/layout/hierarchy3"/>
    <dgm:cxn modelId="{318BD309-5B94-4153-BF8E-F0A359695082}" type="presOf" srcId="{F897691F-9C14-4A01-9155-417CE6E06A8C}" destId="{977580EA-2EB0-4312-9723-6FC21C527AA5}" srcOrd="0" destOrd="0" presId="urn:microsoft.com/office/officeart/2005/8/layout/hierarchy3"/>
    <dgm:cxn modelId="{2395DC0B-5B83-4041-83E5-5C07B535B055}" type="presOf" srcId="{F8329BF9-51EB-4E69-8898-7AD6C2AE6454}" destId="{E9D069D1-11AB-426E-9EE6-220B3D631DB7}" srcOrd="0" destOrd="0" presId="urn:microsoft.com/office/officeart/2005/8/layout/hierarchy3"/>
    <dgm:cxn modelId="{7A62EE1C-BC27-48A4-A1C0-78B691D58FF2}" type="presOf" srcId="{4946D435-5A76-46E7-A396-39D570ABD81C}" destId="{9C709311-9493-4838-AE16-8343D4787DBD}" srcOrd="0" destOrd="0" presId="urn:microsoft.com/office/officeart/2005/8/layout/hierarchy3"/>
    <dgm:cxn modelId="{146AA51D-129D-4175-860C-29D4154EC9F3}" type="presOf" srcId="{1FA8F8E1-90F2-44C7-9647-41B274E9464D}" destId="{3E4147FB-5FB1-400E-83B8-E14351CA50DB}" srcOrd="0" destOrd="0" presId="urn:microsoft.com/office/officeart/2005/8/layout/hierarchy3"/>
    <dgm:cxn modelId="{0870151E-58AF-4852-A8CC-F5B193A82E7F}" srcId="{76799905-9977-4B68-B2C4-6C5DE5361CFD}" destId="{F897691F-9C14-4A01-9155-417CE6E06A8C}" srcOrd="1" destOrd="0" parTransId="{5B841482-086A-4F4A-A763-F6834E28FBE2}" sibTransId="{89EE1DCE-85A7-498C-A70A-B58D331BD74F}"/>
    <dgm:cxn modelId="{6BFDFF2A-43AC-40F0-B2EF-FDCC1E174BE4}" type="presOf" srcId="{7024D34B-E14E-49E3-B167-4B9D056B7E39}" destId="{DAFFBD0C-1021-4285-9212-8357E66A9E72}" srcOrd="0" destOrd="0" presId="urn:microsoft.com/office/officeart/2005/8/layout/hierarchy3"/>
    <dgm:cxn modelId="{B018D036-55F7-4153-A63C-568A6C97FD79}" type="presOf" srcId="{4F28E50A-DBFD-47B5-92A9-19B311C0118A}" destId="{40148002-4173-4B65-8486-8D99B20F452B}" srcOrd="0" destOrd="0" presId="urn:microsoft.com/office/officeart/2005/8/layout/hierarchy3"/>
    <dgm:cxn modelId="{5246F637-F9B1-449E-9F41-89EFDDDDD22B}" srcId="{76799905-9977-4B68-B2C4-6C5DE5361CFD}" destId="{8D5B83EC-12C2-46A0-9B04-59CA1640F4B2}" srcOrd="2" destOrd="0" parTransId="{55C7B682-82F4-4DB9-8DFF-F2B3643A9625}" sibTransId="{2B242E3A-9C35-4F80-81D8-A987A0AC8807}"/>
    <dgm:cxn modelId="{1497CF41-8E86-4E0F-9E5F-2F7280748842}" type="presOf" srcId="{AA40D0C3-A3D5-45E1-9774-6EF7EEB9BEF2}" destId="{8A654C68-5099-44E2-BD02-B0AE625E356C}" srcOrd="0" destOrd="0" presId="urn:microsoft.com/office/officeart/2005/8/layout/hierarchy3"/>
    <dgm:cxn modelId="{CBCAF343-2245-47C3-8528-3ADDFF8713D2}" type="presOf" srcId="{87D51BB9-6AFA-4562-8C9B-73555517BD41}" destId="{20B5D612-88AF-42E1-A1D0-541825523E0C}" srcOrd="0" destOrd="0" presId="urn:microsoft.com/office/officeart/2005/8/layout/hierarchy3"/>
    <dgm:cxn modelId="{A3614D44-3FEF-4DDE-B83B-DCE992FA6879}" type="presOf" srcId="{E836D0A1-E46A-4893-BA55-B8F6563E651D}" destId="{76BA32CC-E265-4730-A5F7-304921AC5A78}" srcOrd="0" destOrd="0" presId="urn:microsoft.com/office/officeart/2005/8/layout/hierarchy3"/>
    <dgm:cxn modelId="{B7AF564B-0744-42A0-88B2-974187522E44}" type="presOf" srcId="{AA40D0C3-A3D5-45E1-9774-6EF7EEB9BEF2}" destId="{BC75CA86-1DF8-4B30-A470-DC1AFE24492E}" srcOrd="1" destOrd="0" presId="urn:microsoft.com/office/officeart/2005/8/layout/hierarchy3"/>
    <dgm:cxn modelId="{9AB1CA7A-2E6D-431D-AECC-4FFBBAEBE431}" type="presOf" srcId="{16BFA6DF-1282-45C0-8404-9D7D2915C8DA}" destId="{88FEEBF5-0738-45B1-BC6F-EDF04751048A}" srcOrd="0" destOrd="0" presId="urn:microsoft.com/office/officeart/2005/8/layout/hierarchy3"/>
    <dgm:cxn modelId="{8F296E7E-174C-4067-BB19-98C51B53CD0E}" srcId="{8D5B83EC-12C2-46A0-9B04-59CA1640F4B2}" destId="{E89C75A7-B62E-47B1-A510-3032FD223564}" srcOrd="1" destOrd="0" parTransId="{BECCFBE0-B012-4197-A732-B6DD0BA5A126}" sibTransId="{5FD5D3B7-056E-43EB-ACE8-CD3EF168F9E7}"/>
    <dgm:cxn modelId="{67DB5990-882D-4AD3-99F9-9C672CEFA7DF}" srcId="{AA40D0C3-A3D5-45E1-9774-6EF7EEB9BEF2}" destId="{87D51BB9-6AFA-4562-8C9B-73555517BD41}" srcOrd="1" destOrd="0" parTransId="{A0C75548-3B81-451F-9750-B9DF07AA6185}" sibTransId="{688020E6-CFF5-47C9-85D9-6C189527664A}"/>
    <dgm:cxn modelId="{3348BA9A-4A0D-4A6F-A1CA-5CCCB62464E6}" type="presOf" srcId="{A0C75548-3B81-451F-9750-B9DF07AA6185}" destId="{34202962-BB46-49E1-BB87-E0644603F589}" srcOrd="0" destOrd="0" presId="urn:microsoft.com/office/officeart/2005/8/layout/hierarchy3"/>
    <dgm:cxn modelId="{AE9418A6-7493-4C81-8068-E0B8E3CFBD7F}" srcId="{76799905-9977-4B68-B2C4-6C5DE5361CFD}" destId="{AA40D0C3-A3D5-45E1-9774-6EF7EEB9BEF2}" srcOrd="0" destOrd="0" parTransId="{B5DB4061-93AF-47BD-ACC3-E7CD75CA81D3}" sibTransId="{A0F101EC-F181-48F1-8F74-781D1FD7E23D}"/>
    <dgm:cxn modelId="{DBADA1B1-472C-438C-9E40-ED7F5C050B24}" srcId="{F897691F-9C14-4A01-9155-417CE6E06A8C}" destId="{1E5F42A0-2B42-4679-AB30-6C21FA5AC5FE}" srcOrd="0" destOrd="0" parTransId="{CA1EEA21-EE15-496E-A1AB-3E2EB2944C9A}" sibTransId="{ABFB580F-7C27-418E-B335-9C7FE62F4973}"/>
    <dgm:cxn modelId="{375F04B6-F65D-4C3A-BD1C-034357F160A6}" type="presOf" srcId="{8D5B83EC-12C2-46A0-9B04-59CA1640F4B2}" destId="{9577F202-300C-4D7B-954E-49405C3F0872}" srcOrd="1" destOrd="0" presId="urn:microsoft.com/office/officeart/2005/8/layout/hierarchy3"/>
    <dgm:cxn modelId="{B96A66B8-D1E9-4BBE-8C73-2BEACF300907}" srcId="{F897691F-9C14-4A01-9155-417CE6E06A8C}" destId="{1FA8F8E1-90F2-44C7-9647-41B274E9464D}" srcOrd="1" destOrd="0" parTransId="{16BFA6DF-1282-45C0-8404-9D7D2915C8DA}" sibTransId="{A60A9A0F-FC17-4287-99C8-2634BBC3C249}"/>
    <dgm:cxn modelId="{7EF26AB8-B145-48AB-94C6-F5F205E5F459}" type="presOf" srcId="{8D5B83EC-12C2-46A0-9B04-59CA1640F4B2}" destId="{D767CE5B-DA7E-49A6-9B80-EAEFC99C471D}" srcOrd="0" destOrd="0" presId="urn:microsoft.com/office/officeart/2005/8/layout/hierarchy3"/>
    <dgm:cxn modelId="{2FCB83D2-E203-46A2-B560-2E9063F38BBB}" type="presOf" srcId="{E89C75A7-B62E-47B1-A510-3032FD223564}" destId="{7FDDE452-A3DC-49EE-BA77-FEB2A814FEAA}" srcOrd="0" destOrd="0" presId="urn:microsoft.com/office/officeart/2005/8/layout/hierarchy3"/>
    <dgm:cxn modelId="{D61295D6-A896-43E5-A8AB-436079E963E4}" srcId="{AA40D0C3-A3D5-45E1-9774-6EF7EEB9BEF2}" destId="{ED000457-D0E5-4BE6-912F-95E36E7433EC}" srcOrd="0" destOrd="0" parTransId="{4F28E50A-DBFD-47B5-92A9-19B311C0118A}" sibTransId="{8F594F02-2793-4DE1-A58E-EDDAE23D68A8}"/>
    <dgm:cxn modelId="{D19439D9-89CE-43DD-A7BD-57AB6C2BA350}" srcId="{8D5B83EC-12C2-46A0-9B04-59CA1640F4B2}" destId="{4946D435-5A76-46E7-A396-39D570ABD81C}" srcOrd="0" destOrd="0" parTransId="{7024D34B-E14E-49E3-B167-4B9D056B7E39}" sibTransId="{4B0FFF95-0F3C-4E2B-9C9D-4F2A7ACCA394}"/>
    <dgm:cxn modelId="{CD5742EC-3635-48EE-835A-5EAEFBF28CF7}" type="presOf" srcId="{76799905-9977-4B68-B2C4-6C5DE5361CFD}" destId="{298CF145-A375-44D9-9F17-10F3B0A4F831}" srcOrd="0" destOrd="0" presId="urn:microsoft.com/office/officeart/2005/8/layout/hierarchy3"/>
    <dgm:cxn modelId="{53E49EF0-6698-4305-BCA9-F4FEF0116544}" type="presOf" srcId="{BECCFBE0-B012-4197-A732-B6DD0BA5A126}" destId="{CDEE10CD-8005-41A6-8847-4E2C26A5152C}" srcOrd="0" destOrd="0" presId="urn:microsoft.com/office/officeart/2005/8/layout/hierarchy3"/>
    <dgm:cxn modelId="{CE477DF1-AD37-40D5-9E98-A82001D585F1}" type="presOf" srcId="{F897691F-9C14-4A01-9155-417CE6E06A8C}" destId="{7F8DADDC-251F-4496-8468-7ED4FBD37A42}" srcOrd="1" destOrd="0" presId="urn:microsoft.com/office/officeart/2005/8/layout/hierarchy3"/>
    <dgm:cxn modelId="{307702FB-30B4-4630-8715-24BCD5ADC0BF}" type="presOf" srcId="{CA1EEA21-EE15-496E-A1AB-3E2EB2944C9A}" destId="{EF56F297-C60E-4B83-B22F-DDDBC89DD64A}" srcOrd="0" destOrd="0" presId="urn:microsoft.com/office/officeart/2005/8/layout/hierarchy3"/>
    <dgm:cxn modelId="{2DA2E5FC-41E6-41E8-8C5F-D9755D5C8023}" srcId="{8D5B83EC-12C2-46A0-9B04-59CA1640F4B2}" destId="{E836D0A1-E46A-4893-BA55-B8F6563E651D}" srcOrd="2" destOrd="0" parTransId="{F8329BF9-51EB-4E69-8898-7AD6C2AE6454}" sibTransId="{57237E47-525D-42C7-A025-926D26869DE6}"/>
    <dgm:cxn modelId="{F79BB913-3BD3-435C-8156-1C34CBAFD67F}" type="presParOf" srcId="{298CF145-A375-44D9-9F17-10F3B0A4F831}" destId="{200CFFD8-EFA6-49B8-8937-ACC6DA651559}" srcOrd="0" destOrd="0" presId="urn:microsoft.com/office/officeart/2005/8/layout/hierarchy3"/>
    <dgm:cxn modelId="{51CE84BD-1741-490F-ACCA-203944FE1756}" type="presParOf" srcId="{200CFFD8-EFA6-49B8-8937-ACC6DA651559}" destId="{6953CE25-241D-4C6B-AED5-0423DBF3F8DE}" srcOrd="0" destOrd="0" presId="urn:microsoft.com/office/officeart/2005/8/layout/hierarchy3"/>
    <dgm:cxn modelId="{D1A35EB8-0597-40AC-9107-17167876ACCD}" type="presParOf" srcId="{6953CE25-241D-4C6B-AED5-0423DBF3F8DE}" destId="{8A654C68-5099-44E2-BD02-B0AE625E356C}" srcOrd="0" destOrd="0" presId="urn:microsoft.com/office/officeart/2005/8/layout/hierarchy3"/>
    <dgm:cxn modelId="{DD88CEA3-4D98-435B-ADC6-ED08717615A7}" type="presParOf" srcId="{6953CE25-241D-4C6B-AED5-0423DBF3F8DE}" destId="{BC75CA86-1DF8-4B30-A470-DC1AFE24492E}" srcOrd="1" destOrd="0" presId="urn:microsoft.com/office/officeart/2005/8/layout/hierarchy3"/>
    <dgm:cxn modelId="{0EF18838-CB2A-449E-A0A4-11CE161CE90B}" type="presParOf" srcId="{200CFFD8-EFA6-49B8-8937-ACC6DA651559}" destId="{E8C59F9E-DD90-4A09-AF26-896DEE467753}" srcOrd="1" destOrd="0" presId="urn:microsoft.com/office/officeart/2005/8/layout/hierarchy3"/>
    <dgm:cxn modelId="{D4F6EC98-BA74-4EF2-816F-B987E2F6826A}" type="presParOf" srcId="{E8C59F9E-DD90-4A09-AF26-896DEE467753}" destId="{40148002-4173-4B65-8486-8D99B20F452B}" srcOrd="0" destOrd="0" presId="urn:microsoft.com/office/officeart/2005/8/layout/hierarchy3"/>
    <dgm:cxn modelId="{E3C298F0-E982-4150-92BB-7BBF6785B785}" type="presParOf" srcId="{E8C59F9E-DD90-4A09-AF26-896DEE467753}" destId="{C287AC9D-AF88-4688-9791-19C5B64A177C}" srcOrd="1" destOrd="0" presId="urn:microsoft.com/office/officeart/2005/8/layout/hierarchy3"/>
    <dgm:cxn modelId="{9705F4BC-BBED-4F5C-A4FB-CDE92F2D8CB7}" type="presParOf" srcId="{E8C59F9E-DD90-4A09-AF26-896DEE467753}" destId="{34202962-BB46-49E1-BB87-E0644603F589}" srcOrd="2" destOrd="0" presId="urn:microsoft.com/office/officeart/2005/8/layout/hierarchy3"/>
    <dgm:cxn modelId="{EEFE640E-7214-44B5-BB35-FE35871727B4}" type="presParOf" srcId="{E8C59F9E-DD90-4A09-AF26-896DEE467753}" destId="{20B5D612-88AF-42E1-A1D0-541825523E0C}" srcOrd="3" destOrd="0" presId="urn:microsoft.com/office/officeart/2005/8/layout/hierarchy3"/>
    <dgm:cxn modelId="{E698D18A-B529-4EDF-B66A-2A2B7FF308D6}" type="presParOf" srcId="{298CF145-A375-44D9-9F17-10F3B0A4F831}" destId="{75814DE9-4333-4460-BEA2-2BC4D0D84AE4}" srcOrd="1" destOrd="0" presId="urn:microsoft.com/office/officeart/2005/8/layout/hierarchy3"/>
    <dgm:cxn modelId="{585631DE-A42B-407D-A820-2C8199559D8A}" type="presParOf" srcId="{75814DE9-4333-4460-BEA2-2BC4D0D84AE4}" destId="{89B847DD-60AF-4ABB-B405-844B7E51DB17}" srcOrd="0" destOrd="0" presId="urn:microsoft.com/office/officeart/2005/8/layout/hierarchy3"/>
    <dgm:cxn modelId="{3A398EBE-57A7-4AB3-885B-93B6CF703D99}" type="presParOf" srcId="{89B847DD-60AF-4ABB-B405-844B7E51DB17}" destId="{977580EA-2EB0-4312-9723-6FC21C527AA5}" srcOrd="0" destOrd="0" presId="urn:microsoft.com/office/officeart/2005/8/layout/hierarchy3"/>
    <dgm:cxn modelId="{845C3A3B-3647-4AB2-9D3D-4F36E4E47A0D}" type="presParOf" srcId="{89B847DD-60AF-4ABB-B405-844B7E51DB17}" destId="{7F8DADDC-251F-4496-8468-7ED4FBD37A42}" srcOrd="1" destOrd="0" presId="urn:microsoft.com/office/officeart/2005/8/layout/hierarchy3"/>
    <dgm:cxn modelId="{ED634A8E-D6A5-4F89-9B31-2D2396CBF637}" type="presParOf" srcId="{75814DE9-4333-4460-BEA2-2BC4D0D84AE4}" destId="{A998F81A-3AF5-4F1F-929C-D1C1452CDF80}" srcOrd="1" destOrd="0" presId="urn:microsoft.com/office/officeart/2005/8/layout/hierarchy3"/>
    <dgm:cxn modelId="{1EA8039B-D2AF-4045-82F3-D058F6BE4EF7}" type="presParOf" srcId="{A998F81A-3AF5-4F1F-929C-D1C1452CDF80}" destId="{EF56F297-C60E-4B83-B22F-DDDBC89DD64A}" srcOrd="0" destOrd="0" presId="urn:microsoft.com/office/officeart/2005/8/layout/hierarchy3"/>
    <dgm:cxn modelId="{80EDE969-B4C7-495C-8500-444ECB1E312F}" type="presParOf" srcId="{A998F81A-3AF5-4F1F-929C-D1C1452CDF80}" destId="{917265FB-1B40-4F66-B066-841A9355ED7C}" srcOrd="1" destOrd="0" presId="urn:microsoft.com/office/officeart/2005/8/layout/hierarchy3"/>
    <dgm:cxn modelId="{926B948F-73BE-4782-9F2A-A415F0C52146}" type="presParOf" srcId="{A998F81A-3AF5-4F1F-929C-D1C1452CDF80}" destId="{88FEEBF5-0738-45B1-BC6F-EDF04751048A}" srcOrd="2" destOrd="0" presId="urn:microsoft.com/office/officeart/2005/8/layout/hierarchy3"/>
    <dgm:cxn modelId="{3F38502D-FA49-448F-BDB0-96C4B3853B28}" type="presParOf" srcId="{A998F81A-3AF5-4F1F-929C-D1C1452CDF80}" destId="{3E4147FB-5FB1-400E-83B8-E14351CA50DB}" srcOrd="3" destOrd="0" presId="urn:microsoft.com/office/officeart/2005/8/layout/hierarchy3"/>
    <dgm:cxn modelId="{E60CD993-A63E-45CA-AB18-BA88E0D5AF0B}" type="presParOf" srcId="{298CF145-A375-44D9-9F17-10F3B0A4F831}" destId="{69A286D9-09C4-4BD4-8D54-876114052013}" srcOrd="2" destOrd="0" presId="urn:microsoft.com/office/officeart/2005/8/layout/hierarchy3"/>
    <dgm:cxn modelId="{DF683956-11C2-416E-AC66-3DC3882C48ED}" type="presParOf" srcId="{69A286D9-09C4-4BD4-8D54-876114052013}" destId="{2B2492D9-D261-44C4-8C6F-0392170790D2}" srcOrd="0" destOrd="0" presId="urn:microsoft.com/office/officeart/2005/8/layout/hierarchy3"/>
    <dgm:cxn modelId="{FE6D13D2-AB0A-43B6-81F8-F8C816B06201}" type="presParOf" srcId="{2B2492D9-D261-44C4-8C6F-0392170790D2}" destId="{D767CE5B-DA7E-49A6-9B80-EAEFC99C471D}" srcOrd="0" destOrd="0" presId="urn:microsoft.com/office/officeart/2005/8/layout/hierarchy3"/>
    <dgm:cxn modelId="{DA7C2E22-68EA-4131-A4E2-2B77F8BB27A7}" type="presParOf" srcId="{2B2492D9-D261-44C4-8C6F-0392170790D2}" destId="{9577F202-300C-4D7B-954E-49405C3F0872}" srcOrd="1" destOrd="0" presId="urn:microsoft.com/office/officeart/2005/8/layout/hierarchy3"/>
    <dgm:cxn modelId="{52F9B66F-4954-46C1-B85F-DE4E7C3398A5}" type="presParOf" srcId="{69A286D9-09C4-4BD4-8D54-876114052013}" destId="{5C499E30-8575-4BEB-B9EE-05C69AA64974}" srcOrd="1" destOrd="0" presId="urn:microsoft.com/office/officeart/2005/8/layout/hierarchy3"/>
    <dgm:cxn modelId="{C3E51C07-4237-49D6-A96A-9E171566B199}" type="presParOf" srcId="{5C499E30-8575-4BEB-B9EE-05C69AA64974}" destId="{DAFFBD0C-1021-4285-9212-8357E66A9E72}" srcOrd="0" destOrd="0" presId="urn:microsoft.com/office/officeart/2005/8/layout/hierarchy3"/>
    <dgm:cxn modelId="{E05E0802-21AB-496D-9EBF-0E86DFB0CE3E}" type="presParOf" srcId="{5C499E30-8575-4BEB-B9EE-05C69AA64974}" destId="{9C709311-9493-4838-AE16-8343D4787DBD}" srcOrd="1" destOrd="0" presId="urn:microsoft.com/office/officeart/2005/8/layout/hierarchy3"/>
    <dgm:cxn modelId="{FAEEA6D3-FE65-446F-8002-9E2B06FB1F4D}" type="presParOf" srcId="{5C499E30-8575-4BEB-B9EE-05C69AA64974}" destId="{CDEE10CD-8005-41A6-8847-4E2C26A5152C}" srcOrd="2" destOrd="0" presId="urn:microsoft.com/office/officeart/2005/8/layout/hierarchy3"/>
    <dgm:cxn modelId="{004C9460-B0D6-468D-9EA4-0AA4EDDA1C07}" type="presParOf" srcId="{5C499E30-8575-4BEB-B9EE-05C69AA64974}" destId="{7FDDE452-A3DC-49EE-BA77-FEB2A814FEAA}" srcOrd="3" destOrd="0" presId="urn:microsoft.com/office/officeart/2005/8/layout/hierarchy3"/>
    <dgm:cxn modelId="{1BC9895B-45B4-4C28-B68E-AC36E335134D}" type="presParOf" srcId="{5C499E30-8575-4BEB-B9EE-05C69AA64974}" destId="{E9D069D1-11AB-426E-9EE6-220B3D631DB7}" srcOrd="4" destOrd="0" presId="urn:microsoft.com/office/officeart/2005/8/layout/hierarchy3"/>
    <dgm:cxn modelId="{9F90F9EC-451A-4815-88BC-A53F31389DE5}" type="presParOf" srcId="{5C499E30-8575-4BEB-B9EE-05C69AA64974}" destId="{76BA32CC-E265-4730-A5F7-304921AC5A78}" srcOrd="5" destOrd="0" presId="urn:microsoft.com/office/officeart/2005/8/layout/hierarchy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69CC795-6F2B-4C98-AE11-96A468649396}" type="doc">
      <dgm:prSet loTypeId="urn:microsoft.com/office/officeart/2005/8/layout/hList1" loCatId="list" qsTypeId="urn:microsoft.com/office/officeart/2005/8/quickstyle/simple1" qsCatId="simple" csTypeId="urn:microsoft.com/office/officeart/2005/8/colors/accent2_2" csCatId="accent2" phldr="1"/>
      <dgm:spPr/>
      <dgm:t>
        <a:bodyPr/>
        <a:lstStyle/>
        <a:p>
          <a:endParaRPr lang="es-ES"/>
        </a:p>
      </dgm:t>
    </dgm:pt>
    <dgm:pt modelId="{F48D093A-B06A-4B2B-B127-40F6AEDCAE91}">
      <dgm:prSet phldrT="[Text]"/>
      <dgm:spPr>
        <a:effectLst>
          <a:outerShdw blurRad="50800" dist="38100" algn="l" rotWithShape="0">
            <a:prstClr val="black">
              <a:alpha val="40000"/>
            </a:prstClr>
          </a:outerShdw>
        </a:effectLst>
        <a:scene3d>
          <a:camera prst="orthographicFront"/>
          <a:lightRig rig="threePt" dir="t"/>
        </a:scene3d>
        <a:sp3d>
          <a:bevelT prst="angle"/>
        </a:sp3d>
      </dgm:spPr>
      <dgm:t>
        <a:bodyPr/>
        <a:lstStyle/>
        <a:p>
          <a:r>
            <a:rPr lang="en-US" noProof="0" dirty="0"/>
            <a:t>Round-robin Tables</a:t>
          </a:r>
        </a:p>
      </dgm:t>
    </dgm:pt>
    <dgm:pt modelId="{FBEBCB13-5652-4CA3-8346-F4CF80D1AA4E}" type="parTrans" cxnId="{8E11BC93-869A-4E80-9C68-42F3A81EFA7C}">
      <dgm:prSet/>
      <dgm:spPr/>
      <dgm:t>
        <a:bodyPr/>
        <a:lstStyle/>
        <a:p>
          <a:endParaRPr lang="es-ES"/>
        </a:p>
      </dgm:t>
    </dgm:pt>
    <dgm:pt modelId="{A05BEED8-1491-4F7D-93A8-A3DB192DA41D}" type="sibTrans" cxnId="{8E11BC93-869A-4E80-9C68-42F3A81EFA7C}">
      <dgm:prSet/>
      <dgm:spPr/>
      <dgm:t>
        <a:bodyPr/>
        <a:lstStyle/>
        <a:p>
          <a:endParaRPr lang="es-ES"/>
        </a:p>
      </dgm:t>
    </dgm:pt>
    <dgm:pt modelId="{D990A335-A816-4A47-9876-5473F5BA3D3B}">
      <dgm:prSet phldrT="[Text]" custT="1"/>
      <dgm:spPr>
        <a:effectLst>
          <a:outerShdw blurRad="50800" dist="38100" algn="l" rotWithShape="0">
            <a:prstClr val="black">
              <a:alpha val="40000"/>
            </a:prstClr>
          </a:outerShdw>
        </a:effectLst>
        <a:scene3d>
          <a:camera prst="orthographicFront"/>
          <a:lightRig rig="threePt" dir="t"/>
        </a:scene3d>
        <a:sp3d>
          <a:bevelT prst="angle"/>
        </a:sp3d>
      </dgm:spPr>
      <dgm:t>
        <a:bodyPr/>
        <a:lstStyle/>
        <a:p>
          <a:r>
            <a:rPr lang="en-US" sz="2400" b="0" i="0" dirty="0"/>
            <a:t>Distributes rows based on the value in the distribution column</a:t>
          </a:r>
          <a:endParaRPr lang="es-ES" sz="2400" dirty="0"/>
        </a:p>
      </dgm:t>
    </dgm:pt>
    <dgm:pt modelId="{AD2F5FAD-ADFE-44FA-BDCF-56043CF5CE2B}" type="parTrans" cxnId="{A4D6BE06-061A-4E4F-978F-E675D340B525}">
      <dgm:prSet/>
      <dgm:spPr/>
      <dgm:t>
        <a:bodyPr/>
        <a:lstStyle/>
        <a:p>
          <a:endParaRPr lang="es-ES"/>
        </a:p>
      </dgm:t>
    </dgm:pt>
    <dgm:pt modelId="{F0A40B31-878A-4CDE-91A4-AC8B1829876D}" type="sibTrans" cxnId="{A4D6BE06-061A-4E4F-978F-E675D340B525}">
      <dgm:prSet/>
      <dgm:spPr/>
      <dgm:t>
        <a:bodyPr/>
        <a:lstStyle/>
        <a:p>
          <a:endParaRPr lang="es-ES"/>
        </a:p>
      </dgm:t>
    </dgm:pt>
    <dgm:pt modelId="{8A795C24-F684-4EB3-A6B5-EF24DEAB28CE}">
      <dgm:prSet phldrT="[Text]" custT="1"/>
      <dgm:spPr>
        <a:effectLst>
          <a:outerShdw blurRad="50800" dist="38100" algn="l" rotWithShape="0">
            <a:prstClr val="black">
              <a:alpha val="40000"/>
            </a:prstClr>
          </a:outerShdw>
        </a:effectLst>
        <a:scene3d>
          <a:camera prst="orthographicFront"/>
          <a:lightRig rig="threePt" dir="t"/>
        </a:scene3d>
        <a:sp3d>
          <a:bevelT prst="angle"/>
        </a:sp3d>
      </dgm:spPr>
      <dgm:t>
        <a:bodyPr/>
        <a:lstStyle/>
        <a:p>
          <a:r>
            <a:rPr lang="en-US" sz="2800" noProof="0" dirty="0"/>
            <a:t>Replicated Tables</a:t>
          </a:r>
          <a:endParaRPr lang="es-ES" sz="2800" dirty="0"/>
        </a:p>
      </dgm:t>
    </dgm:pt>
    <dgm:pt modelId="{353EF37C-DF18-4F68-B9F3-89ECF6AD07C2}" type="parTrans" cxnId="{465F2C30-5617-425B-ABE2-1D6D91B90414}">
      <dgm:prSet/>
      <dgm:spPr/>
      <dgm:t>
        <a:bodyPr/>
        <a:lstStyle/>
        <a:p>
          <a:endParaRPr lang="en-US"/>
        </a:p>
      </dgm:t>
    </dgm:pt>
    <dgm:pt modelId="{6FC070C5-110C-4DCC-A7CE-DE91FF56FF23}" type="sibTrans" cxnId="{465F2C30-5617-425B-ABE2-1D6D91B90414}">
      <dgm:prSet/>
      <dgm:spPr/>
      <dgm:t>
        <a:bodyPr/>
        <a:lstStyle/>
        <a:p>
          <a:endParaRPr lang="en-US"/>
        </a:p>
      </dgm:t>
    </dgm:pt>
    <dgm:pt modelId="{EDF2EEE5-4483-4DB8-81F2-641DE2EB30B2}">
      <dgm:prSet phldrT="[Text]" custT="1"/>
      <dgm:spPr>
        <a:effectLst>
          <a:outerShdw blurRad="50800" dist="38100" algn="l" rotWithShape="0">
            <a:prstClr val="black">
              <a:alpha val="40000"/>
            </a:prstClr>
          </a:outerShdw>
        </a:effectLst>
        <a:scene3d>
          <a:camera prst="orthographicFront"/>
          <a:lightRig rig="threePt" dir="t"/>
        </a:scene3d>
        <a:sp3d>
          <a:bevelT prst="angle"/>
        </a:sp3d>
      </dgm:spPr>
      <dgm:t>
        <a:bodyPr/>
        <a:lstStyle/>
        <a:p>
          <a:r>
            <a:rPr lang="en-US" sz="2400" b="0" i="0" dirty="0"/>
            <a:t>A full copy of the table is available on each compute node</a:t>
          </a:r>
          <a:endParaRPr lang="es-ES" sz="2400" dirty="0"/>
        </a:p>
      </dgm:t>
    </dgm:pt>
    <dgm:pt modelId="{AEDFB2EA-438A-44F2-B113-9EAB7A181CB2}" type="parTrans" cxnId="{F926EC34-C57E-42A2-BACE-ECF50F85A59A}">
      <dgm:prSet/>
      <dgm:spPr/>
      <dgm:t>
        <a:bodyPr/>
        <a:lstStyle/>
        <a:p>
          <a:endParaRPr lang="en-US"/>
        </a:p>
      </dgm:t>
    </dgm:pt>
    <dgm:pt modelId="{1042C075-5200-4669-BE3B-F3BA4BD67F67}" type="sibTrans" cxnId="{F926EC34-C57E-42A2-BACE-ECF50F85A59A}">
      <dgm:prSet/>
      <dgm:spPr/>
      <dgm:t>
        <a:bodyPr/>
        <a:lstStyle/>
        <a:p>
          <a:endParaRPr lang="en-US"/>
        </a:p>
      </dgm:t>
    </dgm:pt>
    <dgm:pt modelId="{E6D66AB2-E76D-4B31-B57D-AC929257589F}">
      <dgm:prSet phldrT="[Text]" custT="1"/>
      <dgm:spPr>
        <a:effectLst>
          <a:outerShdw blurRad="50800" dist="38100" algn="l" rotWithShape="0">
            <a:prstClr val="black">
              <a:alpha val="40000"/>
            </a:prstClr>
          </a:outerShdw>
        </a:effectLst>
        <a:scene3d>
          <a:camera prst="orthographicFront"/>
          <a:lightRig rig="threePt" dir="t"/>
        </a:scene3d>
        <a:sp3d>
          <a:bevelT prst="angle"/>
        </a:sp3d>
      </dgm:spPr>
      <dgm:t>
        <a:bodyPr/>
        <a:lstStyle/>
        <a:p>
          <a:r>
            <a:rPr lang="en-US" sz="2400" b="0" i="0" kern="1200" dirty="0">
              <a:solidFill>
                <a:srgbClr val="000000">
                  <a:hueOff val="0"/>
                  <a:satOff val="0"/>
                  <a:lumOff val="0"/>
                  <a:alphaOff val="0"/>
                </a:srgbClr>
              </a:solidFill>
              <a:latin typeface="Segoe UI"/>
              <a:ea typeface="+mn-ea"/>
              <a:cs typeface="+mn-cs"/>
            </a:rPr>
            <a:t>Distributes table rows evenly across all distributions. </a:t>
          </a:r>
          <a:endParaRPr lang="es-ES" sz="2400" b="0" i="0" kern="1200" dirty="0">
            <a:solidFill>
              <a:srgbClr val="000000">
                <a:hueOff val="0"/>
                <a:satOff val="0"/>
                <a:lumOff val="0"/>
                <a:alphaOff val="0"/>
              </a:srgbClr>
            </a:solidFill>
            <a:latin typeface="Segoe UI"/>
            <a:ea typeface="+mn-ea"/>
            <a:cs typeface="+mn-cs"/>
          </a:endParaRPr>
        </a:p>
      </dgm:t>
    </dgm:pt>
    <dgm:pt modelId="{EA1146DE-8294-488A-A627-AAE6285DF416}" type="parTrans" cxnId="{9ECDCD3E-B94A-475B-B1A9-0C3AD854D94A}">
      <dgm:prSet/>
      <dgm:spPr/>
      <dgm:t>
        <a:bodyPr/>
        <a:lstStyle/>
        <a:p>
          <a:endParaRPr lang="en-US"/>
        </a:p>
      </dgm:t>
    </dgm:pt>
    <dgm:pt modelId="{7FE60865-51BE-442E-9BC6-E912B19B6912}" type="sibTrans" cxnId="{9ECDCD3E-B94A-475B-B1A9-0C3AD854D94A}">
      <dgm:prSet/>
      <dgm:spPr/>
      <dgm:t>
        <a:bodyPr/>
        <a:lstStyle/>
        <a:p>
          <a:endParaRPr lang="en-US"/>
        </a:p>
      </dgm:t>
    </dgm:pt>
    <dgm:pt modelId="{750A0215-1E97-43F3-8F21-E357B0F310CA}">
      <dgm:prSet phldrT="[Text]" custT="1"/>
      <dgm:spPr>
        <a:effectLst>
          <a:outerShdw blurRad="50800" dist="38100" algn="l" rotWithShape="0">
            <a:prstClr val="black">
              <a:alpha val="40000"/>
            </a:prstClr>
          </a:outerShdw>
        </a:effectLst>
        <a:scene3d>
          <a:camera prst="orthographicFront"/>
          <a:lightRig rig="threePt" dir="t"/>
        </a:scene3d>
        <a:sp3d>
          <a:bevelT prst="angle"/>
        </a:sp3d>
      </dgm:spPr>
      <dgm:t>
        <a:bodyPr/>
        <a:lstStyle/>
        <a:p>
          <a:r>
            <a:rPr lang="en-US" sz="2400" b="0" i="0" kern="1200" dirty="0">
              <a:solidFill>
                <a:srgbClr val="000000">
                  <a:hueOff val="0"/>
                  <a:satOff val="0"/>
                  <a:lumOff val="0"/>
                  <a:alphaOff val="0"/>
                </a:srgbClr>
              </a:solidFill>
              <a:latin typeface="Segoe UI"/>
              <a:ea typeface="+mn-ea"/>
              <a:cs typeface="+mn-cs"/>
            </a:rPr>
            <a:t>The rows are distributed randomly</a:t>
          </a:r>
          <a:endParaRPr lang="es-ES" sz="2400" b="0" i="0" kern="1200" dirty="0">
            <a:solidFill>
              <a:srgbClr val="000000">
                <a:hueOff val="0"/>
                <a:satOff val="0"/>
                <a:lumOff val="0"/>
                <a:alphaOff val="0"/>
              </a:srgbClr>
            </a:solidFill>
            <a:latin typeface="Segoe UI"/>
            <a:ea typeface="+mn-ea"/>
            <a:cs typeface="+mn-cs"/>
          </a:endParaRPr>
        </a:p>
      </dgm:t>
    </dgm:pt>
    <dgm:pt modelId="{94C9911A-EE7F-46A8-9FFF-9E638DC17155}" type="parTrans" cxnId="{F0149AA1-0148-4855-BEEB-13F3C4AB784B}">
      <dgm:prSet/>
      <dgm:spPr/>
      <dgm:t>
        <a:bodyPr/>
        <a:lstStyle/>
        <a:p>
          <a:endParaRPr lang="en-US"/>
        </a:p>
      </dgm:t>
    </dgm:pt>
    <dgm:pt modelId="{DB4F06D5-5EAB-48FE-A805-EBC6F448F690}" type="sibTrans" cxnId="{F0149AA1-0148-4855-BEEB-13F3C4AB784B}">
      <dgm:prSet/>
      <dgm:spPr/>
      <dgm:t>
        <a:bodyPr/>
        <a:lstStyle/>
        <a:p>
          <a:endParaRPr lang="en-US"/>
        </a:p>
      </dgm:t>
    </dgm:pt>
    <dgm:pt modelId="{2521DACE-D2C8-4475-A047-0A2700CE6851}">
      <dgm:prSet phldrT="[Text]"/>
      <dgm:spPr>
        <a:effectLst>
          <a:outerShdw blurRad="50800" dist="38100" algn="l" rotWithShape="0">
            <a:prstClr val="black">
              <a:alpha val="40000"/>
            </a:prstClr>
          </a:outerShdw>
        </a:effectLst>
        <a:scene3d>
          <a:camera prst="orthographicFront"/>
          <a:lightRig rig="threePt" dir="t"/>
        </a:scene3d>
        <a:sp3d>
          <a:bevelT prst="angle"/>
        </a:sp3d>
      </dgm:spPr>
      <dgm:t>
        <a:bodyPr/>
        <a:lstStyle/>
        <a:p>
          <a:r>
            <a:rPr lang="en-US" noProof="0" dirty="0"/>
            <a:t>Hash-distributed tables</a:t>
          </a:r>
        </a:p>
      </dgm:t>
    </dgm:pt>
    <dgm:pt modelId="{9E703BBC-5397-461B-9B67-13B290860A96}" type="parTrans" cxnId="{ADAE3F65-616C-4113-A86C-8A69656796CA}">
      <dgm:prSet/>
      <dgm:spPr/>
      <dgm:t>
        <a:bodyPr/>
        <a:lstStyle/>
        <a:p>
          <a:endParaRPr lang="en-US"/>
        </a:p>
      </dgm:t>
    </dgm:pt>
    <dgm:pt modelId="{787A8BAC-EAEC-4F0D-82AF-4392BCE15C20}" type="sibTrans" cxnId="{ADAE3F65-616C-4113-A86C-8A69656796CA}">
      <dgm:prSet/>
      <dgm:spPr/>
      <dgm:t>
        <a:bodyPr/>
        <a:lstStyle/>
        <a:p>
          <a:endParaRPr lang="en-US"/>
        </a:p>
      </dgm:t>
    </dgm:pt>
    <dgm:pt modelId="{9993237F-347C-461F-A31C-C845190DB0C0}" type="pres">
      <dgm:prSet presAssocID="{B69CC795-6F2B-4C98-AE11-96A468649396}" presName="Name0" presStyleCnt="0">
        <dgm:presLayoutVars>
          <dgm:dir/>
          <dgm:animLvl val="lvl"/>
          <dgm:resizeHandles val="exact"/>
        </dgm:presLayoutVars>
      </dgm:prSet>
      <dgm:spPr/>
    </dgm:pt>
    <dgm:pt modelId="{3C3DF33A-8805-4888-821B-B59D2F5B4ED6}" type="pres">
      <dgm:prSet presAssocID="{F48D093A-B06A-4B2B-B127-40F6AEDCAE91}" presName="composite" presStyleCnt="0"/>
      <dgm:spPr/>
    </dgm:pt>
    <dgm:pt modelId="{099399DF-23C7-4DFE-9542-30092B216D19}" type="pres">
      <dgm:prSet presAssocID="{F48D093A-B06A-4B2B-B127-40F6AEDCAE91}" presName="parTx" presStyleLbl="alignNode1" presStyleIdx="0" presStyleCnt="3">
        <dgm:presLayoutVars>
          <dgm:chMax val="0"/>
          <dgm:chPref val="0"/>
          <dgm:bulletEnabled val="1"/>
        </dgm:presLayoutVars>
      </dgm:prSet>
      <dgm:spPr/>
    </dgm:pt>
    <dgm:pt modelId="{823BB3E5-FD46-4A2E-A44E-98008B15C4B2}" type="pres">
      <dgm:prSet presAssocID="{F48D093A-B06A-4B2B-B127-40F6AEDCAE91}" presName="desTx" presStyleLbl="alignAccFollowNode1" presStyleIdx="0" presStyleCnt="3">
        <dgm:presLayoutVars>
          <dgm:bulletEnabled val="1"/>
        </dgm:presLayoutVars>
      </dgm:prSet>
      <dgm:spPr/>
    </dgm:pt>
    <dgm:pt modelId="{1E2D1ADE-BF2E-4D51-A366-C6BFA5FC76A7}" type="pres">
      <dgm:prSet presAssocID="{A05BEED8-1491-4F7D-93A8-A3DB192DA41D}" presName="space" presStyleCnt="0"/>
      <dgm:spPr/>
    </dgm:pt>
    <dgm:pt modelId="{03D20E96-E62A-4959-BAF4-EEE49581678F}" type="pres">
      <dgm:prSet presAssocID="{2521DACE-D2C8-4475-A047-0A2700CE6851}" presName="composite" presStyleCnt="0"/>
      <dgm:spPr/>
    </dgm:pt>
    <dgm:pt modelId="{CEF6E40E-9078-4BEC-9B3C-60F64F3BBD3A}" type="pres">
      <dgm:prSet presAssocID="{2521DACE-D2C8-4475-A047-0A2700CE6851}" presName="parTx" presStyleLbl="alignNode1" presStyleIdx="1" presStyleCnt="3">
        <dgm:presLayoutVars>
          <dgm:chMax val="0"/>
          <dgm:chPref val="0"/>
          <dgm:bulletEnabled val="1"/>
        </dgm:presLayoutVars>
      </dgm:prSet>
      <dgm:spPr/>
    </dgm:pt>
    <dgm:pt modelId="{2CE4898E-D4B3-4770-B51A-AA84B598529F}" type="pres">
      <dgm:prSet presAssocID="{2521DACE-D2C8-4475-A047-0A2700CE6851}" presName="desTx" presStyleLbl="alignAccFollowNode1" presStyleIdx="1" presStyleCnt="3">
        <dgm:presLayoutVars>
          <dgm:bulletEnabled val="1"/>
        </dgm:presLayoutVars>
      </dgm:prSet>
      <dgm:spPr/>
    </dgm:pt>
    <dgm:pt modelId="{4F2DB90A-5B02-4A87-A6BA-F7FCA60CFCD5}" type="pres">
      <dgm:prSet presAssocID="{787A8BAC-EAEC-4F0D-82AF-4392BCE15C20}" presName="space" presStyleCnt="0"/>
      <dgm:spPr/>
    </dgm:pt>
    <dgm:pt modelId="{2E312651-0B6F-4FDD-A65A-CCD7CFF0309B}" type="pres">
      <dgm:prSet presAssocID="{8A795C24-F684-4EB3-A6B5-EF24DEAB28CE}" presName="composite" presStyleCnt="0"/>
      <dgm:spPr/>
    </dgm:pt>
    <dgm:pt modelId="{14B2050A-3814-4E64-9E6C-B44AE8B635EC}" type="pres">
      <dgm:prSet presAssocID="{8A795C24-F684-4EB3-A6B5-EF24DEAB28CE}" presName="parTx" presStyleLbl="alignNode1" presStyleIdx="2" presStyleCnt="3">
        <dgm:presLayoutVars>
          <dgm:chMax val="0"/>
          <dgm:chPref val="0"/>
          <dgm:bulletEnabled val="1"/>
        </dgm:presLayoutVars>
      </dgm:prSet>
      <dgm:spPr/>
    </dgm:pt>
    <dgm:pt modelId="{5C8230CB-236B-4BC3-AF11-71C29F28DABA}" type="pres">
      <dgm:prSet presAssocID="{8A795C24-F684-4EB3-A6B5-EF24DEAB28CE}" presName="desTx" presStyleLbl="alignAccFollowNode1" presStyleIdx="2" presStyleCnt="3">
        <dgm:presLayoutVars>
          <dgm:bulletEnabled val="1"/>
        </dgm:presLayoutVars>
      </dgm:prSet>
      <dgm:spPr/>
    </dgm:pt>
  </dgm:ptLst>
  <dgm:cxnLst>
    <dgm:cxn modelId="{AD933C01-CECA-4E95-A53F-0EBC2CEC4D9C}" type="presOf" srcId="{E6D66AB2-E76D-4B31-B57D-AC929257589F}" destId="{823BB3E5-FD46-4A2E-A44E-98008B15C4B2}" srcOrd="0" destOrd="0" presId="urn:microsoft.com/office/officeart/2005/8/layout/hList1"/>
    <dgm:cxn modelId="{A4D6BE06-061A-4E4F-978F-E675D340B525}" srcId="{2521DACE-D2C8-4475-A047-0A2700CE6851}" destId="{D990A335-A816-4A47-9876-5473F5BA3D3B}" srcOrd="0" destOrd="0" parTransId="{AD2F5FAD-ADFE-44FA-BDCF-56043CF5CE2B}" sibTransId="{F0A40B31-878A-4CDE-91A4-AC8B1829876D}"/>
    <dgm:cxn modelId="{465F2C30-5617-425B-ABE2-1D6D91B90414}" srcId="{B69CC795-6F2B-4C98-AE11-96A468649396}" destId="{8A795C24-F684-4EB3-A6B5-EF24DEAB28CE}" srcOrd="2" destOrd="0" parTransId="{353EF37C-DF18-4F68-B9F3-89ECF6AD07C2}" sibTransId="{6FC070C5-110C-4DCC-A7CE-DE91FF56FF23}"/>
    <dgm:cxn modelId="{F926EC34-C57E-42A2-BACE-ECF50F85A59A}" srcId="{8A795C24-F684-4EB3-A6B5-EF24DEAB28CE}" destId="{EDF2EEE5-4483-4DB8-81F2-641DE2EB30B2}" srcOrd="0" destOrd="0" parTransId="{AEDFB2EA-438A-44F2-B113-9EAB7A181CB2}" sibTransId="{1042C075-5200-4669-BE3B-F3BA4BD67F67}"/>
    <dgm:cxn modelId="{EBD36E36-53C0-4059-9666-D1A21AE835AD}" type="presOf" srcId="{F48D093A-B06A-4B2B-B127-40F6AEDCAE91}" destId="{099399DF-23C7-4DFE-9542-30092B216D19}" srcOrd="0" destOrd="0" presId="urn:microsoft.com/office/officeart/2005/8/layout/hList1"/>
    <dgm:cxn modelId="{04AEAA36-ED0C-4746-9CB1-D46AC9155163}" type="presOf" srcId="{D990A335-A816-4A47-9876-5473F5BA3D3B}" destId="{2CE4898E-D4B3-4770-B51A-AA84B598529F}" srcOrd="0" destOrd="0" presId="urn:microsoft.com/office/officeart/2005/8/layout/hList1"/>
    <dgm:cxn modelId="{9ECDCD3E-B94A-475B-B1A9-0C3AD854D94A}" srcId="{F48D093A-B06A-4B2B-B127-40F6AEDCAE91}" destId="{E6D66AB2-E76D-4B31-B57D-AC929257589F}" srcOrd="0" destOrd="0" parTransId="{EA1146DE-8294-488A-A627-AAE6285DF416}" sibTransId="{7FE60865-51BE-442E-9BC6-E912B19B6912}"/>
    <dgm:cxn modelId="{ADAE3F65-616C-4113-A86C-8A69656796CA}" srcId="{B69CC795-6F2B-4C98-AE11-96A468649396}" destId="{2521DACE-D2C8-4475-A047-0A2700CE6851}" srcOrd="1" destOrd="0" parTransId="{9E703BBC-5397-461B-9B67-13B290860A96}" sibTransId="{787A8BAC-EAEC-4F0D-82AF-4392BCE15C20}"/>
    <dgm:cxn modelId="{4BBAC88E-8458-43DD-98D4-52A131BE5541}" type="presOf" srcId="{EDF2EEE5-4483-4DB8-81F2-641DE2EB30B2}" destId="{5C8230CB-236B-4BC3-AF11-71C29F28DABA}" srcOrd="0" destOrd="0" presId="urn:microsoft.com/office/officeart/2005/8/layout/hList1"/>
    <dgm:cxn modelId="{8E11BC93-869A-4E80-9C68-42F3A81EFA7C}" srcId="{B69CC795-6F2B-4C98-AE11-96A468649396}" destId="{F48D093A-B06A-4B2B-B127-40F6AEDCAE91}" srcOrd="0" destOrd="0" parTransId="{FBEBCB13-5652-4CA3-8346-F4CF80D1AA4E}" sibTransId="{A05BEED8-1491-4F7D-93A8-A3DB192DA41D}"/>
    <dgm:cxn modelId="{F0149AA1-0148-4855-BEEB-13F3C4AB784B}" srcId="{F48D093A-B06A-4B2B-B127-40F6AEDCAE91}" destId="{750A0215-1E97-43F3-8F21-E357B0F310CA}" srcOrd="1" destOrd="0" parTransId="{94C9911A-EE7F-46A8-9FFF-9E638DC17155}" sibTransId="{DB4F06D5-5EAB-48FE-A805-EBC6F448F690}"/>
    <dgm:cxn modelId="{ADFFC8AA-8B18-498E-95D5-913CAF028654}" type="presOf" srcId="{8A795C24-F684-4EB3-A6B5-EF24DEAB28CE}" destId="{14B2050A-3814-4E64-9E6C-B44AE8B635EC}" srcOrd="0" destOrd="0" presId="urn:microsoft.com/office/officeart/2005/8/layout/hList1"/>
    <dgm:cxn modelId="{4F876EB6-3CD5-4975-9D3B-85DD88FFC93A}" type="presOf" srcId="{750A0215-1E97-43F3-8F21-E357B0F310CA}" destId="{823BB3E5-FD46-4A2E-A44E-98008B15C4B2}" srcOrd="0" destOrd="1" presId="urn:microsoft.com/office/officeart/2005/8/layout/hList1"/>
    <dgm:cxn modelId="{5DD8A4D1-F490-4AA2-BB2C-4508A6E7ED43}" type="presOf" srcId="{2521DACE-D2C8-4475-A047-0A2700CE6851}" destId="{CEF6E40E-9078-4BEC-9B3C-60F64F3BBD3A}" srcOrd="0" destOrd="0" presId="urn:microsoft.com/office/officeart/2005/8/layout/hList1"/>
    <dgm:cxn modelId="{FD4D25EF-45C1-4624-9B88-6DE36CC7EC70}" type="presOf" srcId="{B69CC795-6F2B-4C98-AE11-96A468649396}" destId="{9993237F-347C-461F-A31C-C845190DB0C0}" srcOrd="0" destOrd="0" presId="urn:microsoft.com/office/officeart/2005/8/layout/hList1"/>
    <dgm:cxn modelId="{B82FF7F8-A0F7-43CC-B7C8-867AD5B6293E}" type="presParOf" srcId="{9993237F-347C-461F-A31C-C845190DB0C0}" destId="{3C3DF33A-8805-4888-821B-B59D2F5B4ED6}" srcOrd="0" destOrd="0" presId="urn:microsoft.com/office/officeart/2005/8/layout/hList1"/>
    <dgm:cxn modelId="{ABC7C351-0986-492B-8ED6-040582142F9B}" type="presParOf" srcId="{3C3DF33A-8805-4888-821B-B59D2F5B4ED6}" destId="{099399DF-23C7-4DFE-9542-30092B216D19}" srcOrd="0" destOrd="0" presId="urn:microsoft.com/office/officeart/2005/8/layout/hList1"/>
    <dgm:cxn modelId="{227AE59D-1BB4-4141-9DD1-E8ED7137D88D}" type="presParOf" srcId="{3C3DF33A-8805-4888-821B-B59D2F5B4ED6}" destId="{823BB3E5-FD46-4A2E-A44E-98008B15C4B2}" srcOrd="1" destOrd="0" presId="urn:microsoft.com/office/officeart/2005/8/layout/hList1"/>
    <dgm:cxn modelId="{2523589D-4512-472E-BDBF-C5F045C47A86}" type="presParOf" srcId="{9993237F-347C-461F-A31C-C845190DB0C0}" destId="{1E2D1ADE-BF2E-4D51-A366-C6BFA5FC76A7}" srcOrd="1" destOrd="0" presId="urn:microsoft.com/office/officeart/2005/8/layout/hList1"/>
    <dgm:cxn modelId="{7572A516-434B-4272-89AE-4BB883FFFC32}" type="presParOf" srcId="{9993237F-347C-461F-A31C-C845190DB0C0}" destId="{03D20E96-E62A-4959-BAF4-EEE49581678F}" srcOrd="2" destOrd="0" presId="urn:microsoft.com/office/officeart/2005/8/layout/hList1"/>
    <dgm:cxn modelId="{4ED7A1BD-86AF-4A2C-A6DA-A4C097C414AA}" type="presParOf" srcId="{03D20E96-E62A-4959-BAF4-EEE49581678F}" destId="{CEF6E40E-9078-4BEC-9B3C-60F64F3BBD3A}" srcOrd="0" destOrd="0" presId="urn:microsoft.com/office/officeart/2005/8/layout/hList1"/>
    <dgm:cxn modelId="{D265A232-EE6E-4CE8-8669-255AC9DF3CFA}" type="presParOf" srcId="{03D20E96-E62A-4959-BAF4-EEE49581678F}" destId="{2CE4898E-D4B3-4770-B51A-AA84B598529F}" srcOrd="1" destOrd="0" presId="urn:microsoft.com/office/officeart/2005/8/layout/hList1"/>
    <dgm:cxn modelId="{CF0AE0B1-F3EA-4737-9316-23CD2B7A2F73}" type="presParOf" srcId="{9993237F-347C-461F-A31C-C845190DB0C0}" destId="{4F2DB90A-5B02-4A87-A6BA-F7FCA60CFCD5}" srcOrd="3" destOrd="0" presId="urn:microsoft.com/office/officeart/2005/8/layout/hList1"/>
    <dgm:cxn modelId="{CC692416-6143-4229-B892-FC6B2AA86772}" type="presParOf" srcId="{9993237F-347C-461F-A31C-C845190DB0C0}" destId="{2E312651-0B6F-4FDD-A65A-CCD7CFF0309B}" srcOrd="4" destOrd="0" presId="urn:microsoft.com/office/officeart/2005/8/layout/hList1"/>
    <dgm:cxn modelId="{F5ABBA4A-6406-4D5D-B891-9F4196C5282A}" type="presParOf" srcId="{2E312651-0B6F-4FDD-A65A-CCD7CFF0309B}" destId="{14B2050A-3814-4E64-9E6C-B44AE8B635EC}" srcOrd="0" destOrd="0" presId="urn:microsoft.com/office/officeart/2005/8/layout/hList1"/>
    <dgm:cxn modelId="{29027DC8-F3ED-4D23-9C83-2A1AC443D252}" type="presParOf" srcId="{2E312651-0B6F-4FDD-A65A-CCD7CFF0309B}" destId="{5C8230CB-236B-4BC3-AF11-71C29F28DABA}" srcOrd="1" destOrd="0" presId="urn:microsoft.com/office/officeart/2005/8/layout/h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0.xml><?xml version="1.0" encoding="utf-8"?>
<dgm:dataModel xmlns:dgm="http://schemas.openxmlformats.org/drawingml/2006/diagram" xmlns:a="http://schemas.openxmlformats.org/drawingml/2006/main">
  <dgm:ptLst>
    <dgm:pt modelId="{BBB64ED4-DBC1-4CD3-B69C-EBE5CD70AA71}" type="doc">
      <dgm:prSet loTypeId="urn:microsoft.com/office/officeart/2008/layout/VerticalCurvedList" loCatId="list" qsTypeId="urn:microsoft.com/office/officeart/2005/8/quickstyle/simple1" qsCatId="simple" csTypeId="urn:microsoft.com/office/officeart/2005/8/colors/accent2_3" csCatId="accent2" phldr="1"/>
      <dgm:spPr/>
      <dgm:t>
        <a:bodyPr/>
        <a:lstStyle/>
        <a:p>
          <a:endParaRPr lang="en-US"/>
        </a:p>
      </dgm:t>
    </dgm:pt>
    <dgm:pt modelId="{A0EFCCF0-F36D-4D4C-8651-2A66A876807E}">
      <dgm:prSet/>
      <dgm:spPr/>
      <dgm:t>
        <a:bodyPr/>
        <a:lstStyle/>
        <a:p>
          <a:r>
            <a:rPr lang="en-US" b="0" i="0" dirty="0"/>
            <a:t>Stored in local SSD rather than remote storage, potentially better performance</a:t>
          </a:r>
          <a:endParaRPr lang="en-US" dirty="0"/>
        </a:p>
      </dgm:t>
    </dgm:pt>
    <dgm:pt modelId="{4EAFBD5D-7625-4D45-8C88-5F11994EDA47}" type="parTrans" cxnId="{46DD0886-2E47-45C8-8778-028951DA9479}">
      <dgm:prSet/>
      <dgm:spPr/>
      <dgm:t>
        <a:bodyPr/>
        <a:lstStyle/>
        <a:p>
          <a:endParaRPr lang="en-US"/>
        </a:p>
      </dgm:t>
    </dgm:pt>
    <dgm:pt modelId="{466F4E9F-DBBB-45B8-A897-8D1EE13DAC7B}" type="sibTrans" cxnId="{46DD0886-2E47-45C8-8778-028951DA9479}">
      <dgm:prSet/>
      <dgm:spPr/>
      <dgm:t>
        <a:bodyPr/>
        <a:lstStyle/>
        <a:p>
          <a:endParaRPr lang="en-US"/>
        </a:p>
      </dgm:t>
    </dgm:pt>
    <dgm:pt modelId="{514C7FD3-1865-4788-83EE-103912E2FFF5}">
      <dgm:prSet/>
      <dgm:spPr/>
      <dgm:t>
        <a:bodyPr/>
        <a:lstStyle/>
        <a:p>
          <a:r>
            <a:rPr lang="en-US" b="0" i="0" dirty="0"/>
            <a:t>Scoped to the session in which they were created, dropped when that session ends</a:t>
          </a:r>
          <a:endParaRPr lang="en-US" dirty="0"/>
        </a:p>
      </dgm:t>
    </dgm:pt>
    <dgm:pt modelId="{B70177B9-CA5D-42BD-9339-3A3CE462698D}" type="parTrans" cxnId="{7599FADF-12FB-4C22-938F-D99DC6D4A392}">
      <dgm:prSet/>
      <dgm:spPr/>
      <dgm:t>
        <a:bodyPr/>
        <a:lstStyle/>
        <a:p>
          <a:endParaRPr lang="en-US"/>
        </a:p>
      </dgm:t>
    </dgm:pt>
    <dgm:pt modelId="{3C8A50DA-AF22-404C-812E-B3DCC80CCAEE}" type="sibTrans" cxnId="{7599FADF-12FB-4C22-938F-D99DC6D4A392}">
      <dgm:prSet/>
      <dgm:spPr/>
      <dgm:t>
        <a:bodyPr/>
        <a:lstStyle/>
        <a:p>
          <a:endParaRPr lang="en-US"/>
        </a:p>
      </dgm:t>
    </dgm:pt>
    <dgm:pt modelId="{95FA9273-E0D0-472C-98F4-5478FD427684}">
      <dgm:prSet/>
      <dgm:spPr/>
      <dgm:t>
        <a:bodyPr/>
        <a:lstStyle/>
        <a:p>
          <a:r>
            <a:rPr lang="en-US" b="0" i="0" dirty="0"/>
            <a:t>May be used outside of the procedure that created them. </a:t>
          </a:r>
          <a:endParaRPr lang="en-US" dirty="0"/>
        </a:p>
      </dgm:t>
    </dgm:pt>
    <dgm:pt modelId="{02C63DA1-9AF5-406D-B10A-9E97DA2F73E0}" type="parTrans" cxnId="{B099DE67-1FAD-4C78-A7D3-A4E284A093C4}">
      <dgm:prSet/>
      <dgm:spPr/>
      <dgm:t>
        <a:bodyPr/>
        <a:lstStyle/>
        <a:p>
          <a:endParaRPr lang="en-US"/>
        </a:p>
      </dgm:t>
    </dgm:pt>
    <dgm:pt modelId="{3BED1808-C77A-44FB-866A-321383DA33E8}" type="sibTrans" cxnId="{B099DE67-1FAD-4C78-A7D3-A4E284A093C4}">
      <dgm:prSet/>
      <dgm:spPr/>
      <dgm:t>
        <a:bodyPr/>
        <a:lstStyle/>
        <a:p>
          <a:endParaRPr lang="en-US"/>
        </a:p>
      </dgm:t>
    </dgm:pt>
    <dgm:pt modelId="{2FF91A7F-77B0-4EA4-93CF-07E7CD9929B7}" type="pres">
      <dgm:prSet presAssocID="{BBB64ED4-DBC1-4CD3-B69C-EBE5CD70AA71}" presName="Name0" presStyleCnt="0">
        <dgm:presLayoutVars>
          <dgm:chMax val="7"/>
          <dgm:chPref val="7"/>
          <dgm:dir/>
        </dgm:presLayoutVars>
      </dgm:prSet>
      <dgm:spPr/>
    </dgm:pt>
    <dgm:pt modelId="{448BF5ED-3332-44E8-A39B-57BD386E3C71}" type="pres">
      <dgm:prSet presAssocID="{BBB64ED4-DBC1-4CD3-B69C-EBE5CD70AA71}" presName="Name1" presStyleCnt="0"/>
      <dgm:spPr/>
    </dgm:pt>
    <dgm:pt modelId="{C05D91B1-8150-400F-8CAE-859976F96FDE}" type="pres">
      <dgm:prSet presAssocID="{BBB64ED4-DBC1-4CD3-B69C-EBE5CD70AA71}" presName="cycle" presStyleCnt="0"/>
      <dgm:spPr/>
    </dgm:pt>
    <dgm:pt modelId="{F4E3AD81-7D30-46FD-BADE-39E9977F2467}" type="pres">
      <dgm:prSet presAssocID="{BBB64ED4-DBC1-4CD3-B69C-EBE5CD70AA71}" presName="srcNode" presStyleLbl="node1" presStyleIdx="0" presStyleCnt="3"/>
      <dgm:spPr/>
    </dgm:pt>
    <dgm:pt modelId="{DB3D0A68-F73A-44D3-9C69-83546643E8AA}" type="pres">
      <dgm:prSet presAssocID="{BBB64ED4-DBC1-4CD3-B69C-EBE5CD70AA71}" presName="conn" presStyleLbl="parChTrans1D2" presStyleIdx="0" presStyleCnt="1"/>
      <dgm:spPr/>
    </dgm:pt>
    <dgm:pt modelId="{FAE1DFE9-44FF-4392-99AD-153BB19CEF6C}" type="pres">
      <dgm:prSet presAssocID="{BBB64ED4-DBC1-4CD3-B69C-EBE5CD70AA71}" presName="extraNode" presStyleLbl="node1" presStyleIdx="0" presStyleCnt="3"/>
      <dgm:spPr/>
    </dgm:pt>
    <dgm:pt modelId="{C8D4BEFF-8179-448F-916B-22FE5E8276DA}" type="pres">
      <dgm:prSet presAssocID="{BBB64ED4-DBC1-4CD3-B69C-EBE5CD70AA71}" presName="dstNode" presStyleLbl="node1" presStyleIdx="0" presStyleCnt="3"/>
      <dgm:spPr/>
    </dgm:pt>
    <dgm:pt modelId="{C3E7CD55-81C3-44AD-8968-6D563316A8EB}" type="pres">
      <dgm:prSet presAssocID="{A0EFCCF0-F36D-4D4C-8651-2A66A876807E}" presName="text_1" presStyleLbl="node1" presStyleIdx="0" presStyleCnt="3">
        <dgm:presLayoutVars>
          <dgm:bulletEnabled val="1"/>
        </dgm:presLayoutVars>
      </dgm:prSet>
      <dgm:spPr/>
    </dgm:pt>
    <dgm:pt modelId="{CA1FE618-7C15-4033-BDEF-A5F554509BAD}" type="pres">
      <dgm:prSet presAssocID="{A0EFCCF0-F36D-4D4C-8651-2A66A876807E}" presName="accent_1" presStyleCnt="0"/>
      <dgm:spPr/>
    </dgm:pt>
    <dgm:pt modelId="{67B4405F-9C37-403B-AC4F-2722B0669585}" type="pres">
      <dgm:prSet presAssocID="{A0EFCCF0-F36D-4D4C-8651-2A66A876807E}" presName="accentRepeatNode" presStyleLbl="solidFgAcc1" presStyleIdx="0" presStyleCnt="3"/>
      <dgm:spPr/>
    </dgm:pt>
    <dgm:pt modelId="{5F1573DD-D10D-483F-9575-51D0517218B8}" type="pres">
      <dgm:prSet presAssocID="{514C7FD3-1865-4788-83EE-103912E2FFF5}" presName="text_2" presStyleLbl="node1" presStyleIdx="1" presStyleCnt="3">
        <dgm:presLayoutVars>
          <dgm:bulletEnabled val="1"/>
        </dgm:presLayoutVars>
      </dgm:prSet>
      <dgm:spPr/>
    </dgm:pt>
    <dgm:pt modelId="{9E982D8F-AD48-42BC-B999-6CB0E4BA7DF7}" type="pres">
      <dgm:prSet presAssocID="{514C7FD3-1865-4788-83EE-103912E2FFF5}" presName="accent_2" presStyleCnt="0"/>
      <dgm:spPr/>
    </dgm:pt>
    <dgm:pt modelId="{A3C3655B-4060-427A-83D0-26278DC83493}" type="pres">
      <dgm:prSet presAssocID="{514C7FD3-1865-4788-83EE-103912E2FFF5}" presName="accentRepeatNode" presStyleLbl="solidFgAcc1" presStyleIdx="1" presStyleCnt="3"/>
      <dgm:spPr/>
    </dgm:pt>
    <dgm:pt modelId="{901B8771-0198-456E-845F-D44422DC62EB}" type="pres">
      <dgm:prSet presAssocID="{95FA9273-E0D0-472C-98F4-5478FD427684}" presName="text_3" presStyleLbl="node1" presStyleIdx="2" presStyleCnt="3">
        <dgm:presLayoutVars>
          <dgm:bulletEnabled val="1"/>
        </dgm:presLayoutVars>
      </dgm:prSet>
      <dgm:spPr/>
    </dgm:pt>
    <dgm:pt modelId="{8F1944E7-641B-44F7-846C-2658740BD7ED}" type="pres">
      <dgm:prSet presAssocID="{95FA9273-E0D0-472C-98F4-5478FD427684}" presName="accent_3" presStyleCnt="0"/>
      <dgm:spPr/>
    </dgm:pt>
    <dgm:pt modelId="{B609696B-E2D8-4D55-9B62-58ABD26FF651}" type="pres">
      <dgm:prSet presAssocID="{95FA9273-E0D0-472C-98F4-5478FD427684}" presName="accentRepeatNode" presStyleLbl="solidFgAcc1" presStyleIdx="2" presStyleCnt="3"/>
      <dgm:spPr/>
    </dgm:pt>
  </dgm:ptLst>
  <dgm:cxnLst>
    <dgm:cxn modelId="{2B252321-1A52-4ACC-AA47-0FEF43ED6E95}" type="presOf" srcId="{A0EFCCF0-F36D-4D4C-8651-2A66A876807E}" destId="{C3E7CD55-81C3-44AD-8968-6D563316A8EB}" srcOrd="0" destOrd="0" presId="urn:microsoft.com/office/officeart/2008/layout/VerticalCurvedList"/>
    <dgm:cxn modelId="{AF9B0226-CCDE-4410-B221-8CBABFBBC4CA}" type="presOf" srcId="{466F4E9F-DBBB-45B8-A897-8D1EE13DAC7B}" destId="{DB3D0A68-F73A-44D3-9C69-83546643E8AA}" srcOrd="0" destOrd="0" presId="urn:microsoft.com/office/officeart/2008/layout/VerticalCurvedList"/>
    <dgm:cxn modelId="{EA062F3B-DDCC-40FF-A8A6-4C46FB1D6845}" type="presOf" srcId="{95FA9273-E0D0-472C-98F4-5478FD427684}" destId="{901B8771-0198-456E-845F-D44422DC62EB}" srcOrd="0" destOrd="0" presId="urn:microsoft.com/office/officeart/2008/layout/VerticalCurvedList"/>
    <dgm:cxn modelId="{BCA45D5E-D6C2-4B06-8230-815D06923F9F}" type="presOf" srcId="{514C7FD3-1865-4788-83EE-103912E2FFF5}" destId="{5F1573DD-D10D-483F-9575-51D0517218B8}" srcOrd="0" destOrd="0" presId="urn:microsoft.com/office/officeart/2008/layout/VerticalCurvedList"/>
    <dgm:cxn modelId="{B099DE67-1FAD-4C78-A7D3-A4E284A093C4}" srcId="{BBB64ED4-DBC1-4CD3-B69C-EBE5CD70AA71}" destId="{95FA9273-E0D0-472C-98F4-5478FD427684}" srcOrd="2" destOrd="0" parTransId="{02C63DA1-9AF5-406D-B10A-9E97DA2F73E0}" sibTransId="{3BED1808-C77A-44FB-866A-321383DA33E8}"/>
    <dgm:cxn modelId="{46DD0886-2E47-45C8-8778-028951DA9479}" srcId="{BBB64ED4-DBC1-4CD3-B69C-EBE5CD70AA71}" destId="{A0EFCCF0-F36D-4D4C-8651-2A66A876807E}" srcOrd="0" destOrd="0" parTransId="{4EAFBD5D-7625-4D45-8C88-5F11994EDA47}" sibTransId="{466F4E9F-DBBB-45B8-A897-8D1EE13DAC7B}"/>
    <dgm:cxn modelId="{7599FADF-12FB-4C22-938F-D99DC6D4A392}" srcId="{BBB64ED4-DBC1-4CD3-B69C-EBE5CD70AA71}" destId="{514C7FD3-1865-4788-83EE-103912E2FFF5}" srcOrd="1" destOrd="0" parTransId="{B70177B9-CA5D-42BD-9339-3A3CE462698D}" sibTransId="{3C8A50DA-AF22-404C-812E-B3DCC80CCAEE}"/>
    <dgm:cxn modelId="{DC047DFD-C09B-47ED-918E-B3F7706A1D9E}" type="presOf" srcId="{BBB64ED4-DBC1-4CD3-B69C-EBE5CD70AA71}" destId="{2FF91A7F-77B0-4EA4-93CF-07E7CD9929B7}" srcOrd="0" destOrd="0" presId="urn:microsoft.com/office/officeart/2008/layout/VerticalCurvedList"/>
    <dgm:cxn modelId="{DDE93440-CB7D-491A-BA63-2BCA2FCA52E0}" type="presParOf" srcId="{2FF91A7F-77B0-4EA4-93CF-07E7CD9929B7}" destId="{448BF5ED-3332-44E8-A39B-57BD386E3C71}" srcOrd="0" destOrd="0" presId="urn:microsoft.com/office/officeart/2008/layout/VerticalCurvedList"/>
    <dgm:cxn modelId="{BAB69578-91C9-40B6-85B1-0FE3B8B25213}" type="presParOf" srcId="{448BF5ED-3332-44E8-A39B-57BD386E3C71}" destId="{C05D91B1-8150-400F-8CAE-859976F96FDE}" srcOrd="0" destOrd="0" presId="urn:microsoft.com/office/officeart/2008/layout/VerticalCurvedList"/>
    <dgm:cxn modelId="{D3BD45A9-4B2F-4447-8763-5D11EBC58365}" type="presParOf" srcId="{C05D91B1-8150-400F-8CAE-859976F96FDE}" destId="{F4E3AD81-7D30-46FD-BADE-39E9977F2467}" srcOrd="0" destOrd="0" presId="urn:microsoft.com/office/officeart/2008/layout/VerticalCurvedList"/>
    <dgm:cxn modelId="{680AB433-6A31-4AFA-AD00-A1449A866FF0}" type="presParOf" srcId="{C05D91B1-8150-400F-8CAE-859976F96FDE}" destId="{DB3D0A68-F73A-44D3-9C69-83546643E8AA}" srcOrd="1" destOrd="0" presId="urn:microsoft.com/office/officeart/2008/layout/VerticalCurvedList"/>
    <dgm:cxn modelId="{32A4ECD8-A675-46C4-A9F5-0C731D1A2A96}" type="presParOf" srcId="{C05D91B1-8150-400F-8CAE-859976F96FDE}" destId="{FAE1DFE9-44FF-4392-99AD-153BB19CEF6C}" srcOrd="2" destOrd="0" presId="urn:microsoft.com/office/officeart/2008/layout/VerticalCurvedList"/>
    <dgm:cxn modelId="{C11EC27F-6E6F-4870-AB2C-1A1A02A0163E}" type="presParOf" srcId="{C05D91B1-8150-400F-8CAE-859976F96FDE}" destId="{C8D4BEFF-8179-448F-916B-22FE5E8276DA}" srcOrd="3" destOrd="0" presId="urn:microsoft.com/office/officeart/2008/layout/VerticalCurvedList"/>
    <dgm:cxn modelId="{5CD46879-D17B-4968-AE4B-31A5973DED5B}" type="presParOf" srcId="{448BF5ED-3332-44E8-A39B-57BD386E3C71}" destId="{C3E7CD55-81C3-44AD-8968-6D563316A8EB}" srcOrd="1" destOrd="0" presId="urn:microsoft.com/office/officeart/2008/layout/VerticalCurvedList"/>
    <dgm:cxn modelId="{42BAF45C-9912-4530-8057-CB2475CE0F78}" type="presParOf" srcId="{448BF5ED-3332-44E8-A39B-57BD386E3C71}" destId="{CA1FE618-7C15-4033-BDEF-A5F554509BAD}" srcOrd="2" destOrd="0" presId="urn:microsoft.com/office/officeart/2008/layout/VerticalCurvedList"/>
    <dgm:cxn modelId="{B7B6C6D9-79AB-4806-A437-C6E0B38C3940}" type="presParOf" srcId="{CA1FE618-7C15-4033-BDEF-A5F554509BAD}" destId="{67B4405F-9C37-403B-AC4F-2722B0669585}" srcOrd="0" destOrd="0" presId="urn:microsoft.com/office/officeart/2008/layout/VerticalCurvedList"/>
    <dgm:cxn modelId="{03572798-662C-4A7D-8B0C-D96D063A506E}" type="presParOf" srcId="{448BF5ED-3332-44E8-A39B-57BD386E3C71}" destId="{5F1573DD-D10D-483F-9575-51D0517218B8}" srcOrd="3" destOrd="0" presId="urn:microsoft.com/office/officeart/2008/layout/VerticalCurvedList"/>
    <dgm:cxn modelId="{1B4F658E-B549-4A72-B867-4DC8229F03E7}" type="presParOf" srcId="{448BF5ED-3332-44E8-A39B-57BD386E3C71}" destId="{9E982D8F-AD48-42BC-B999-6CB0E4BA7DF7}" srcOrd="4" destOrd="0" presId="urn:microsoft.com/office/officeart/2008/layout/VerticalCurvedList"/>
    <dgm:cxn modelId="{D9EFD9FF-CCC9-4736-9912-6123F7521368}" type="presParOf" srcId="{9E982D8F-AD48-42BC-B999-6CB0E4BA7DF7}" destId="{A3C3655B-4060-427A-83D0-26278DC83493}" srcOrd="0" destOrd="0" presId="urn:microsoft.com/office/officeart/2008/layout/VerticalCurvedList"/>
    <dgm:cxn modelId="{5B895A2D-3B49-44AF-9ED6-F96F5505C387}" type="presParOf" srcId="{448BF5ED-3332-44E8-A39B-57BD386E3C71}" destId="{901B8771-0198-456E-845F-D44422DC62EB}" srcOrd="5" destOrd="0" presId="urn:microsoft.com/office/officeart/2008/layout/VerticalCurvedList"/>
    <dgm:cxn modelId="{DAC6A69B-4CA1-464B-B7E2-10F27B186209}" type="presParOf" srcId="{448BF5ED-3332-44E8-A39B-57BD386E3C71}" destId="{8F1944E7-641B-44F7-846C-2658740BD7ED}" srcOrd="6" destOrd="0" presId="urn:microsoft.com/office/officeart/2008/layout/VerticalCurvedList"/>
    <dgm:cxn modelId="{20D594E1-9D35-4901-8E8F-BA172FF86DE1}" type="presParOf" srcId="{8F1944E7-641B-44F7-846C-2658740BD7ED}" destId="{B609696B-E2D8-4D55-9B62-58ABD26FF651}" srcOrd="0" destOrd="0" presId="urn:microsoft.com/office/officeart/2008/layout/VerticalCurv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1.xml><?xml version="1.0" encoding="utf-8"?>
<dgm:dataModel xmlns:dgm="http://schemas.openxmlformats.org/drawingml/2006/diagram" xmlns:a="http://schemas.openxmlformats.org/drawingml/2006/main">
  <dgm:ptLst>
    <dgm:pt modelId="{53FF6D59-EB7B-44AB-BBE7-33C952C62E56}" type="doc">
      <dgm:prSet loTypeId="urn:microsoft.com/office/officeart/2005/8/layout/vList3" loCatId="list" qsTypeId="urn:microsoft.com/office/officeart/2005/8/quickstyle/simple1" qsCatId="simple" csTypeId="urn:microsoft.com/office/officeart/2005/8/colors/accent2_3" csCatId="accent2" phldr="1"/>
      <dgm:spPr/>
      <dgm:t>
        <a:bodyPr/>
        <a:lstStyle/>
        <a:p>
          <a:endParaRPr lang="es-ES"/>
        </a:p>
      </dgm:t>
    </dgm:pt>
    <dgm:pt modelId="{034777AF-CCF0-4552-9782-33A27723A0D9}">
      <dgm:prSet custT="1"/>
      <dgm:spPr/>
      <dgm:t>
        <a:bodyPr/>
        <a:lstStyle/>
        <a:p>
          <a:r>
            <a:rPr lang="en-US" sz="2800" dirty="0"/>
            <a:t>Consider / test performance of statistics on Temp tables</a:t>
          </a:r>
        </a:p>
      </dgm:t>
    </dgm:pt>
    <dgm:pt modelId="{E20AE598-154A-4D80-B27F-DD69374172C4}" type="parTrans" cxnId="{38D5053E-6C8D-46D5-959B-D01E7AB06017}">
      <dgm:prSet/>
      <dgm:spPr/>
      <dgm:t>
        <a:bodyPr/>
        <a:lstStyle/>
        <a:p>
          <a:endParaRPr lang="en-US" sz="3200"/>
        </a:p>
      </dgm:t>
    </dgm:pt>
    <dgm:pt modelId="{40A377D7-E10D-477A-8CAD-F03BFA78DCC7}" type="sibTrans" cxnId="{38D5053E-6C8D-46D5-959B-D01E7AB06017}">
      <dgm:prSet/>
      <dgm:spPr/>
      <dgm:t>
        <a:bodyPr/>
        <a:lstStyle/>
        <a:p>
          <a:endParaRPr lang="en-US" sz="3200"/>
        </a:p>
      </dgm:t>
    </dgm:pt>
    <dgm:pt modelId="{7FCFB68C-C849-492F-8659-544EA6764B10}">
      <dgm:prSet custT="1"/>
      <dgm:spPr/>
      <dgm:t>
        <a:bodyPr/>
        <a:lstStyle/>
        <a:p>
          <a:r>
            <a:rPr lang="en-US" sz="2800" dirty="0"/>
            <a:t>Overhead of stats creation may be outweighed by performance gains</a:t>
          </a:r>
        </a:p>
      </dgm:t>
    </dgm:pt>
    <dgm:pt modelId="{FF2D11CA-71D0-4720-86D5-A8740335D3C5}" type="parTrans" cxnId="{4C86444B-A1CE-4EC3-91B5-4BA2C573C396}">
      <dgm:prSet/>
      <dgm:spPr/>
      <dgm:t>
        <a:bodyPr/>
        <a:lstStyle/>
        <a:p>
          <a:endParaRPr lang="en-US" sz="3200"/>
        </a:p>
      </dgm:t>
    </dgm:pt>
    <dgm:pt modelId="{EE714316-5600-4FB1-8F8E-1B5B150A73CD}" type="sibTrans" cxnId="{4C86444B-A1CE-4EC3-91B5-4BA2C573C396}">
      <dgm:prSet/>
      <dgm:spPr/>
      <dgm:t>
        <a:bodyPr/>
        <a:lstStyle/>
        <a:p>
          <a:endParaRPr lang="en-US" sz="3200"/>
        </a:p>
      </dgm:t>
    </dgm:pt>
    <dgm:pt modelId="{D4D39046-59F5-4DCB-A3B1-D7FA5016EC5A}">
      <dgm:prSet custT="1"/>
      <dgm:spPr/>
      <dgm:t>
        <a:bodyPr/>
        <a:lstStyle/>
        <a:p>
          <a:r>
            <a:rPr lang="en-US" sz="2800" dirty="0"/>
            <a:t>Statistics Auto-create does not include Temp tables</a:t>
          </a:r>
        </a:p>
      </dgm:t>
    </dgm:pt>
    <dgm:pt modelId="{92DD5B25-77FC-4DA2-9AC3-F7F44EFC62D7}" type="parTrans" cxnId="{88783533-9307-4DBC-9E3B-A6B584678672}">
      <dgm:prSet/>
      <dgm:spPr/>
      <dgm:t>
        <a:bodyPr/>
        <a:lstStyle/>
        <a:p>
          <a:endParaRPr lang="en-US" sz="3200"/>
        </a:p>
      </dgm:t>
    </dgm:pt>
    <dgm:pt modelId="{28A98181-9909-4A41-AF83-B465A281C2F3}" type="sibTrans" cxnId="{88783533-9307-4DBC-9E3B-A6B584678672}">
      <dgm:prSet/>
      <dgm:spPr/>
      <dgm:t>
        <a:bodyPr/>
        <a:lstStyle/>
        <a:p>
          <a:endParaRPr lang="en-US" sz="3200"/>
        </a:p>
      </dgm:t>
    </dgm:pt>
    <dgm:pt modelId="{7D996F18-86FC-4A84-83DF-D00CA10E7015}" type="pres">
      <dgm:prSet presAssocID="{53FF6D59-EB7B-44AB-BBE7-33C952C62E56}" presName="linearFlow" presStyleCnt="0">
        <dgm:presLayoutVars>
          <dgm:dir/>
          <dgm:resizeHandles val="exact"/>
        </dgm:presLayoutVars>
      </dgm:prSet>
      <dgm:spPr/>
    </dgm:pt>
    <dgm:pt modelId="{37696326-8106-4144-9FEE-275404D47372}" type="pres">
      <dgm:prSet presAssocID="{034777AF-CCF0-4552-9782-33A27723A0D9}" presName="composite" presStyleCnt="0"/>
      <dgm:spPr/>
    </dgm:pt>
    <dgm:pt modelId="{84BFE3BC-B229-4D15-AC42-4F533056DAB9}" type="pres">
      <dgm:prSet presAssocID="{034777AF-CCF0-4552-9782-33A27723A0D9}" presName="imgShp" presStyleLbl="fgImgPlac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Test Dummy with solid fill"/>
        </a:ext>
      </dgm:extLst>
    </dgm:pt>
    <dgm:pt modelId="{84E1925B-1E8A-4A4C-BED8-3A1950283B93}" type="pres">
      <dgm:prSet presAssocID="{034777AF-CCF0-4552-9782-33A27723A0D9}" presName="txShp" presStyleLbl="node1" presStyleIdx="0" presStyleCnt="3">
        <dgm:presLayoutVars>
          <dgm:bulletEnabled val="1"/>
        </dgm:presLayoutVars>
      </dgm:prSet>
      <dgm:spPr/>
    </dgm:pt>
    <dgm:pt modelId="{95AB3ED8-1E5A-4001-9D3A-810755B8878C}" type="pres">
      <dgm:prSet presAssocID="{40A377D7-E10D-477A-8CAD-F03BFA78DCC7}" presName="spacing" presStyleCnt="0"/>
      <dgm:spPr/>
    </dgm:pt>
    <dgm:pt modelId="{B177A722-315A-4488-AE5B-9BE2A4157A97}" type="pres">
      <dgm:prSet presAssocID="{7FCFB68C-C849-492F-8659-544EA6764B10}" presName="composite" presStyleCnt="0"/>
      <dgm:spPr/>
    </dgm:pt>
    <dgm:pt modelId="{6C28621C-6B0B-467E-BACA-885FEF1D1089}" type="pres">
      <dgm:prSet presAssocID="{7FCFB68C-C849-492F-8659-544EA6764B10}" presName="imgShp" presStyleLbl="fgImgPlac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dgm:spPr>
    </dgm:pt>
    <dgm:pt modelId="{F80B6F42-4A44-4CD2-A306-DC8616EEDE89}" type="pres">
      <dgm:prSet presAssocID="{7FCFB68C-C849-492F-8659-544EA6764B10}" presName="txShp" presStyleLbl="node1" presStyleIdx="1" presStyleCnt="3">
        <dgm:presLayoutVars>
          <dgm:bulletEnabled val="1"/>
        </dgm:presLayoutVars>
      </dgm:prSet>
      <dgm:spPr/>
    </dgm:pt>
    <dgm:pt modelId="{59D24CA1-127A-4ED4-9B21-C6DD96DF510D}" type="pres">
      <dgm:prSet presAssocID="{EE714316-5600-4FB1-8F8E-1B5B150A73CD}" presName="spacing" presStyleCnt="0"/>
      <dgm:spPr/>
    </dgm:pt>
    <dgm:pt modelId="{03780199-207B-4FD3-80E9-5CB29B77C526}" type="pres">
      <dgm:prSet presAssocID="{D4D39046-59F5-4DCB-A3B1-D7FA5016EC5A}" presName="composite" presStyleCnt="0"/>
      <dgm:spPr/>
    </dgm:pt>
    <dgm:pt modelId="{DA8D3A24-0599-4287-83FE-52DDC74A57E6}" type="pres">
      <dgm:prSet presAssocID="{D4D39046-59F5-4DCB-A3B1-D7FA5016EC5A}" presName="imgShp" presStyleLbl="fgImgPlac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Artist female with solid fill"/>
        </a:ext>
      </dgm:extLst>
    </dgm:pt>
    <dgm:pt modelId="{0900965B-08E9-4B07-A124-28F1E8441EEA}" type="pres">
      <dgm:prSet presAssocID="{D4D39046-59F5-4DCB-A3B1-D7FA5016EC5A}" presName="txShp" presStyleLbl="node1" presStyleIdx="2" presStyleCnt="3">
        <dgm:presLayoutVars>
          <dgm:bulletEnabled val="1"/>
        </dgm:presLayoutVars>
      </dgm:prSet>
      <dgm:spPr/>
    </dgm:pt>
  </dgm:ptLst>
  <dgm:cxnLst>
    <dgm:cxn modelId="{90BD5B06-2AD1-49A5-95DB-3975FEF0280C}" type="presOf" srcId="{034777AF-CCF0-4552-9782-33A27723A0D9}" destId="{84E1925B-1E8A-4A4C-BED8-3A1950283B93}" srcOrd="0" destOrd="0" presId="urn:microsoft.com/office/officeart/2005/8/layout/vList3"/>
    <dgm:cxn modelId="{FFA6F326-302A-4220-A5B3-5F42D0DE9433}" type="presOf" srcId="{D4D39046-59F5-4DCB-A3B1-D7FA5016EC5A}" destId="{0900965B-08E9-4B07-A124-28F1E8441EEA}" srcOrd="0" destOrd="0" presId="urn:microsoft.com/office/officeart/2005/8/layout/vList3"/>
    <dgm:cxn modelId="{88783533-9307-4DBC-9E3B-A6B584678672}" srcId="{53FF6D59-EB7B-44AB-BBE7-33C952C62E56}" destId="{D4D39046-59F5-4DCB-A3B1-D7FA5016EC5A}" srcOrd="2" destOrd="0" parTransId="{92DD5B25-77FC-4DA2-9AC3-F7F44EFC62D7}" sibTransId="{28A98181-9909-4A41-AF83-B465A281C2F3}"/>
    <dgm:cxn modelId="{38D5053E-6C8D-46D5-959B-D01E7AB06017}" srcId="{53FF6D59-EB7B-44AB-BBE7-33C952C62E56}" destId="{034777AF-CCF0-4552-9782-33A27723A0D9}" srcOrd="0" destOrd="0" parTransId="{E20AE598-154A-4D80-B27F-DD69374172C4}" sibTransId="{40A377D7-E10D-477A-8CAD-F03BFA78DCC7}"/>
    <dgm:cxn modelId="{9FF38A60-F34D-4EAE-9B74-783E7640BA7D}" type="presOf" srcId="{53FF6D59-EB7B-44AB-BBE7-33C952C62E56}" destId="{7D996F18-86FC-4A84-83DF-D00CA10E7015}" srcOrd="0" destOrd="0" presId="urn:microsoft.com/office/officeart/2005/8/layout/vList3"/>
    <dgm:cxn modelId="{4C86444B-A1CE-4EC3-91B5-4BA2C573C396}" srcId="{53FF6D59-EB7B-44AB-BBE7-33C952C62E56}" destId="{7FCFB68C-C849-492F-8659-544EA6764B10}" srcOrd="1" destOrd="0" parTransId="{FF2D11CA-71D0-4720-86D5-A8740335D3C5}" sibTransId="{EE714316-5600-4FB1-8F8E-1B5B150A73CD}"/>
    <dgm:cxn modelId="{1449309D-FEA6-4F0A-81B7-5C754B48F114}" type="presOf" srcId="{7FCFB68C-C849-492F-8659-544EA6764B10}" destId="{F80B6F42-4A44-4CD2-A306-DC8616EEDE89}" srcOrd="0" destOrd="0" presId="urn:microsoft.com/office/officeart/2005/8/layout/vList3"/>
    <dgm:cxn modelId="{E1AE5731-A42C-440E-9E97-4377D82E34BA}" type="presParOf" srcId="{7D996F18-86FC-4A84-83DF-D00CA10E7015}" destId="{37696326-8106-4144-9FEE-275404D47372}" srcOrd="0" destOrd="0" presId="urn:microsoft.com/office/officeart/2005/8/layout/vList3"/>
    <dgm:cxn modelId="{69BAF9CF-AB47-4F99-844E-32F450CA3832}" type="presParOf" srcId="{37696326-8106-4144-9FEE-275404D47372}" destId="{84BFE3BC-B229-4D15-AC42-4F533056DAB9}" srcOrd="0" destOrd="0" presId="urn:microsoft.com/office/officeart/2005/8/layout/vList3"/>
    <dgm:cxn modelId="{4C34F749-F990-42AC-8192-1A564993F220}" type="presParOf" srcId="{37696326-8106-4144-9FEE-275404D47372}" destId="{84E1925B-1E8A-4A4C-BED8-3A1950283B93}" srcOrd="1" destOrd="0" presId="urn:microsoft.com/office/officeart/2005/8/layout/vList3"/>
    <dgm:cxn modelId="{C54B9529-FF22-432E-B327-7EAAD3822D50}" type="presParOf" srcId="{7D996F18-86FC-4A84-83DF-D00CA10E7015}" destId="{95AB3ED8-1E5A-4001-9D3A-810755B8878C}" srcOrd="1" destOrd="0" presId="urn:microsoft.com/office/officeart/2005/8/layout/vList3"/>
    <dgm:cxn modelId="{FB145FD9-A230-47AA-AE2B-F67F64675A7C}" type="presParOf" srcId="{7D996F18-86FC-4A84-83DF-D00CA10E7015}" destId="{B177A722-315A-4488-AE5B-9BE2A4157A97}" srcOrd="2" destOrd="0" presId="urn:microsoft.com/office/officeart/2005/8/layout/vList3"/>
    <dgm:cxn modelId="{FCD32CCD-C7BE-4C8F-9F2D-CDD088BCB2FA}" type="presParOf" srcId="{B177A722-315A-4488-AE5B-9BE2A4157A97}" destId="{6C28621C-6B0B-467E-BACA-885FEF1D1089}" srcOrd="0" destOrd="0" presId="urn:microsoft.com/office/officeart/2005/8/layout/vList3"/>
    <dgm:cxn modelId="{E0BFB202-019C-48F4-B420-5B7D85DC19A6}" type="presParOf" srcId="{B177A722-315A-4488-AE5B-9BE2A4157A97}" destId="{F80B6F42-4A44-4CD2-A306-DC8616EEDE89}" srcOrd="1" destOrd="0" presId="urn:microsoft.com/office/officeart/2005/8/layout/vList3"/>
    <dgm:cxn modelId="{A6DA5881-0990-4067-9534-C0B17A1353A4}" type="presParOf" srcId="{7D996F18-86FC-4A84-83DF-D00CA10E7015}" destId="{59D24CA1-127A-4ED4-9B21-C6DD96DF510D}" srcOrd="3" destOrd="0" presId="urn:microsoft.com/office/officeart/2005/8/layout/vList3"/>
    <dgm:cxn modelId="{56F44931-3470-412F-8469-6B9DB3341FE5}" type="presParOf" srcId="{7D996F18-86FC-4A84-83DF-D00CA10E7015}" destId="{03780199-207B-4FD3-80E9-5CB29B77C526}" srcOrd="4" destOrd="0" presId="urn:microsoft.com/office/officeart/2005/8/layout/vList3"/>
    <dgm:cxn modelId="{D217263D-20E6-4513-9FFE-9A87E00246EA}" type="presParOf" srcId="{03780199-207B-4FD3-80E9-5CB29B77C526}" destId="{DA8D3A24-0599-4287-83FE-52DDC74A57E6}" srcOrd="0" destOrd="0" presId="urn:microsoft.com/office/officeart/2005/8/layout/vList3"/>
    <dgm:cxn modelId="{D644FDCC-4B4E-45A4-B881-22750EE01B4C}" type="presParOf" srcId="{03780199-207B-4FD3-80E9-5CB29B77C526}" destId="{0900965B-08E9-4B07-A124-28F1E8441EEA}"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2.xml><?xml version="1.0" encoding="utf-8"?>
<dgm:dataModel xmlns:dgm="http://schemas.openxmlformats.org/drawingml/2006/diagram" xmlns:a="http://schemas.openxmlformats.org/drawingml/2006/main">
  <dgm:ptLst>
    <dgm:pt modelId="{6345712E-8C12-4AED-9907-6BBC379682D0}" type="doc">
      <dgm:prSet loTypeId="urn:microsoft.com/office/officeart/2005/8/layout/vList2" loCatId="list" qsTypeId="urn:microsoft.com/office/officeart/2005/8/quickstyle/simple1" qsCatId="simple" csTypeId="urn:microsoft.com/office/officeart/2005/8/colors/accent2_3" csCatId="accent2" phldr="1"/>
      <dgm:spPr/>
      <dgm:t>
        <a:bodyPr/>
        <a:lstStyle/>
        <a:p>
          <a:endParaRPr lang="es-ES"/>
        </a:p>
      </dgm:t>
    </dgm:pt>
    <dgm:pt modelId="{51E5378C-EC18-40F8-882C-48AD576B373C}">
      <dgm:prSet/>
      <dgm:spPr>
        <a:scene3d>
          <a:camera prst="orthographicFront"/>
          <a:lightRig rig="threePt" dir="t"/>
        </a:scene3d>
        <a:sp3d>
          <a:bevelT prst="angle"/>
        </a:sp3d>
      </dgm:spPr>
      <dgm:t>
        <a:bodyPr/>
        <a:lstStyle/>
        <a:p>
          <a:r>
            <a:rPr lang="en-US" dirty="0"/>
            <a:t>Can be used to load data into SQL Pool</a:t>
          </a:r>
        </a:p>
      </dgm:t>
    </dgm:pt>
    <dgm:pt modelId="{6EC2C1C3-5168-47F2-B68D-712ECC9FE755}" type="parTrans" cxnId="{C35C506C-C0A5-400A-ABFC-4A7515129EB4}">
      <dgm:prSet/>
      <dgm:spPr/>
      <dgm:t>
        <a:bodyPr/>
        <a:lstStyle/>
        <a:p>
          <a:endParaRPr lang="en-US"/>
        </a:p>
      </dgm:t>
    </dgm:pt>
    <dgm:pt modelId="{FA4F9E26-53B7-4656-B9A0-FAC1E54142F0}" type="sibTrans" cxnId="{C35C506C-C0A5-400A-ABFC-4A7515129EB4}">
      <dgm:prSet/>
      <dgm:spPr/>
      <dgm:t>
        <a:bodyPr/>
        <a:lstStyle/>
        <a:p>
          <a:endParaRPr lang="en-US"/>
        </a:p>
      </dgm:t>
    </dgm:pt>
    <dgm:pt modelId="{85E5D7F3-1174-4E46-A0D7-4E31CEB177C0}">
      <dgm:prSet/>
      <dgm:spPr>
        <a:scene3d>
          <a:camera prst="orthographicFront"/>
          <a:lightRig rig="threePt" dir="t"/>
        </a:scene3d>
        <a:sp3d>
          <a:bevelT prst="angle"/>
        </a:sp3d>
      </dgm:spPr>
      <dgm:t>
        <a:bodyPr/>
        <a:lstStyle/>
        <a:p>
          <a:r>
            <a:rPr lang="en-US" dirty="0"/>
            <a:t>External Tables are references to the data in external storage</a:t>
          </a:r>
        </a:p>
      </dgm:t>
    </dgm:pt>
    <dgm:pt modelId="{7F73B99A-D293-44EE-A3DE-8A52FF32F8FD}" type="parTrans" cxnId="{55B75433-0F3C-4956-817A-57A9AD1CC780}">
      <dgm:prSet/>
      <dgm:spPr/>
      <dgm:t>
        <a:bodyPr/>
        <a:lstStyle/>
        <a:p>
          <a:endParaRPr lang="en-US"/>
        </a:p>
      </dgm:t>
    </dgm:pt>
    <dgm:pt modelId="{4BFF121E-E177-4B33-8443-09EFFC8928E0}" type="sibTrans" cxnId="{55B75433-0F3C-4956-817A-57A9AD1CC780}">
      <dgm:prSet/>
      <dgm:spPr/>
      <dgm:t>
        <a:bodyPr/>
        <a:lstStyle/>
        <a:p>
          <a:endParaRPr lang="en-US"/>
        </a:p>
      </dgm:t>
    </dgm:pt>
    <dgm:pt modelId="{8FA2ABCE-D16B-42BA-822E-32C029A087A7}">
      <dgm:prSet/>
      <dgm:spPr>
        <a:scene3d>
          <a:camera prst="orthographicFront"/>
          <a:lightRig rig="threePt" dir="t"/>
        </a:scene3d>
        <a:sp3d>
          <a:bevelT prst="angle"/>
        </a:sp3d>
      </dgm:spPr>
      <dgm:t>
        <a:bodyPr/>
        <a:lstStyle/>
        <a:p>
          <a:r>
            <a:rPr lang="en-US" dirty="0"/>
            <a:t>Defining External tables includes:</a:t>
          </a:r>
        </a:p>
      </dgm:t>
    </dgm:pt>
    <dgm:pt modelId="{6324725B-CAE4-4FDD-A417-E27BED908F7E}" type="parTrans" cxnId="{5C8B6BB4-2F21-4142-B2A1-4C417F2EEB1B}">
      <dgm:prSet/>
      <dgm:spPr/>
      <dgm:t>
        <a:bodyPr/>
        <a:lstStyle/>
        <a:p>
          <a:endParaRPr lang="en-US"/>
        </a:p>
      </dgm:t>
    </dgm:pt>
    <dgm:pt modelId="{0299F2E3-DBB3-4FCA-9AA1-E9EEDA549A1D}" type="sibTrans" cxnId="{5C8B6BB4-2F21-4142-B2A1-4C417F2EEB1B}">
      <dgm:prSet/>
      <dgm:spPr/>
      <dgm:t>
        <a:bodyPr/>
        <a:lstStyle/>
        <a:p>
          <a:endParaRPr lang="en-US"/>
        </a:p>
      </dgm:t>
    </dgm:pt>
    <dgm:pt modelId="{C55409A4-9B48-4646-A8EA-B26F65388ACF}">
      <dgm:prSet/>
      <dgm:spPr/>
      <dgm:t>
        <a:bodyPr/>
        <a:lstStyle/>
        <a:p>
          <a:r>
            <a:rPr lang="en-US" noProof="0" dirty="0"/>
            <a:t>Specifying the format of the files</a:t>
          </a:r>
        </a:p>
      </dgm:t>
    </dgm:pt>
    <dgm:pt modelId="{5FB53D7D-4990-4C87-ABCE-8CA23D8825A4}" type="parTrans" cxnId="{0BB992D9-6DBD-4464-B67B-AF261AC2C1F8}">
      <dgm:prSet/>
      <dgm:spPr/>
      <dgm:t>
        <a:bodyPr/>
        <a:lstStyle/>
        <a:p>
          <a:endParaRPr lang="en-US"/>
        </a:p>
      </dgm:t>
    </dgm:pt>
    <dgm:pt modelId="{34FB3251-3872-4CDF-90B9-256137F5ACA0}" type="sibTrans" cxnId="{0BB992D9-6DBD-4464-B67B-AF261AC2C1F8}">
      <dgm:prSet/>
      <dgm:spPr/>
      <dgm:t>
        <a:bodyPr/>
        <a:lstStyle/>
        <a:p>
          <a:endParaRPr lang="en-US"/>
        </a:p>
      </dgm:t>
    </dgm:pt>
    <dgm:pt modelId="{D4E00A3F-245F-48E7-950B-9E636FC051C1}">
      <dgm:prSet/>
      <dgm:spPr/>
      <dgm:t>
        <a:bodyPr/>
        <a:lstStyle/>
        <a:p>
          <a:r>
            <a:rPr lang="en-US" noProof="0" dirty="0"/>
            <a:t>Specifying the table definition</a:t>
          </a:r>
        </a:p>
      </dgm:t>
    </dgm:pt>
    <dgm:pt modelId="{441BE995-BD85-44A4-9BD1-9ADB4658F14A}" type="parTrans" cxnId="{C57D47D8-77D2-4FB8-AA21-F3F1AD2CAA25}">
      <dgm:prSet/>
      <dgm:spPr/>
      <dgm:t>
        <a:bodyPr/>
        <a:lstStyle/>
        <a:p>
          <a:endParaRPr lang="en-US"/>
        </a:p>
      </dgm:t>
    </dgm:pt>
    <dgm:pt modelId="{B5A43BBB-C4E0-4989-A617-6CFD487DE836}" type="sibTrans" cxnId="{C57D47D8-77D2-4FB8-AA21-F3F1AD2CAA25}">
      <dgm:prSet/>
      <dgm:spPr/>
      <dgm:t>
        <a:bodyPr/>
        <a:lstStyle/>
        <a:p>
          <a:endParaRPr lang="en-US"/>
        </a:p>
      </dgm:t>
    </dgm:pt>
    <dgm:pt modelId="{ABFF2131-853F-46AA-AFE8-A373D2C48B7E}">
      <dgm:prSet/>
      <dgm:spPr/>
      <dgm:t>
        <a:bodyPr/>
        <a:lstStyle/>
        <a:p>
          <a:r>
            <a:rPr lang="en-US" noProof="0"/>
            <a:t>Specifying the data source</a:t>
          </a:r>
          <a:endParaRPr lang="en-US" dirty="0"/>
        </a:p>
      </dgm:t>
    </dgm:pt>
    <dgm:pt modelId="{56CCD890-E2B8-477A-B0CE-261704AABA2C}" type="parTrans" cxnId="{545AACD2-911A-4AEA-A722-AF8C98A5437A}">
      <dgm:prSet/>
      <dgm:spPr/>
      <dgm:t>
        <a:bodyPr/>
        <a:lstStyle/>
        <a:p>
          <a:endParaRPr lang="en-US"/>
        </a:p>
      </dgm:t>
    </dgm:pt>
    <dgm:pt modelId="{B946B8E4-26B5-4C10-B0DC-92C2A6A9A49E}" type="sibTrans" cxnId="{545AACD2-911A-4AEA-A722-AF8C98A5437A}">
      <dgm:prSet/>
      <dgm:spPr/>
      <dgm:t>
        <a:bodyPr/>
        <a:lstStyle/>
        <a:p>
          <a:endParaRPr lang="en-US"/>
        </a:p>
      </dgm:t>
    </dgm:pt>
    <dgm:pt modelId="{51537735-AE17-40D7-896B-C77833727E44}" type="pres">
      <dgm:prSet presAssocID="{6345712E-8C12-4AED-9907-6BBC379682D0}" presName="linear" presStyleCnt="0">
        <dgm:presLayoutVars>
          <dgm:animLvl val="lvl"/>
          <dgm:resizeHandles val="exact"/>
        </dgm:presLayoutVars>
      </dgm:prSet>
      <dgm:spPr/>
    </dgm:pt>
    <dgm:pt modelId="{D278DE9C-2690-47AC-9E64-4DCEA9714A61}" type="pres">
      <dgm:prSet presAssocID="{51E5378C-EC18-40F8-882C-48AD576B373C}" presName="parentText" presStyleLbl="node1" presStyleIdx="0" presStyleCnt="3">
        <dgm:presLayoutVars>
          <dgm:chMax val="0"/>
          <dgm:bulletEnabled val="1"/>
        </dgm:presLayoutVars>
      </dgm:prSet>
      <dgm:spPr/>
    </dgm:pt>
    <dgm:pt modelId="{0ADAFB2C-ECF8-447B-94D2-6C0EC0394E0A}" type="pres">
      <dgm:prSet presAssocID="{FA4F9E26-53B7-4656-B9A0-FAC1E54142F0}" presName="spacer" presStyleCnt="0"/>
      <dgm:spPr/>
    </dgm:pt>
    <dgm:pt modelId="{6C501E96-417C-43EE-A157-B88F116BF800}" type="pres">
      <dgm:prSet presAssocID="{85E5D7F3-1174-4E46-A0D7-4E31CEB177C0}" presName="parentText" presStyleLbl="node1" presStyleIdx="1" presStyleCnt="3">
        <dgm:presLayoutVars>
          <dgm:chMax val="0"/>
          <dgm:bulletEnabled val="1"/>
        </dgm:presLayoutVars>
      </dgm:prSet>
      <dgm:spPr/>
    </dgm:pt>
    <dgm:pt modelId="{DE2A229C-B9FF-4803-A26F-403896A5CB8A}" type="pres">
      <dgm:prSet presAssocID="{4BFF121E-E177-4B33-8443-09EFFC8928E0}" presName="spacer" presStyleCnt="0"/>
      <dgm:spPr/>
    </dgm:pt>
    <dgm:pt modelId="{2E8D5F13-C174-4702-A8BC-D9769480C70F}" type="pres">
      <dgm:prSet presAssocID="{8FA2ABCE-D16B-42BA-822E-32C029A087A7}" presName="parentText" presStyleLbl="node1" presStyleIdx="2" presStyleCnt="3">
        <dgm:presLayoutVars>
          <dgm:chMax val="0"/>
          <dgm:bulletEnabled val="1"/>
        </dgm:presLayoutVars>
      </dgm:prSet>
      <dgm:spPr/>
    </dgm:pt>
    <dgm:pt modelId="{3953DB35-A2EC-4D57-A6D5-7A658ECBFC38}" type="pres">
      <dgm:prSet presAssocID="{8FA2ABCE-D16B-42BA-822E-32C029A087A7}" presName="childText" presStyleLbl="revTx" presStyleIdx="0" presStyleCnt="1">
        <dgm:presLayoutVars>
          <dgm:bulletEnabled val="1"/>
        </dgm:presLayoutVars>
      </dgm:prSet>
      <dgm:spPr/>
    </dgm:pt>
  </dgm:ptLst>
  <dgm:cxnLst>
    <dgm:cxn modelId="{55B75433-0F3C-4956-817A-57A9AD1CC780}" srcId="{6345712E-8C12-4AED-9907-6BBC379682D0}" destId="{85E5D7F3-1174-4E46-A0D7-4E31CEB177C0}" srcOrd="1" destOrd="0" parTransId="{7F73B99A-D293-44EE-A3DE-8A52FF32F8FD}" sibTransId="{4BFF121E-E177-4B33-8443-09EFFC8928E0}"/>
    <dgm:cxn modelId="{B4149338-BE32-4B41-92EA-FE70BD990B00}" type="presOf" srcId="{51E5378C-EC18-40F8-882C-48AD576B373C}" destId="{D278DE9C-2690-47AC-9E64-4DCEA9714A61}" srcOrd="0" destOrd="0" presId="urn:microsoft.com/office/officeart/2005/8/layout/vList2"/>
    <dgm:cxn modelId="{2878D869-53E1-4F6F-9895-79B59FA96A97}" type="presOf" srcId="{ABFF2131-853F-46AA-AFE8-A373D2C48B7E}" destId="{3953DB35-A2EC-4D57-A6D5-7A658ECBFC38}" srcOrd="0" destOrd="0" presId="urn:microsoft.com/office/officeart/2005/8/layout/vList2"/>
    <dgm:cxn modelId="{C35C506C-C0A5-400A-ABFC-4A7515129EB4}" srcId="{6345712E-8C12-4AED-9907-6BBC379682D0}" destId="{51E5378C-EC18-40F8-882C-48AD576B373C}" srcOrd="0" destOrd="0" parTransId="{6EC2C1C3-5168-47F2-B68D-712ECC9FE755}" sibTransId="{FA4F9E26-53B7-4656-B9A0-FAC1E54142F0}"/>
    <dgm:cxn modelId="{35106374-7335-4AEC-A5F0-A0C34035F179}" type="presOf" srcId="{8FA2ABCE-D16B-42BA-822E-32C029A087A7}" destId="{2E8D5F13-C174-4702-A8BC-D9769480C70F}" srcOrd="0" destOrd="0" presId="urn:microsoft.com/office/officeart/2005/8/layout/vList2"/>
    <dgm:cxn modelId="{4D05AD59-0D99-4D5D-ABEA-A2D3C94FAD95}" type="presOf" srcId="{85E5D7F3-1174-4E46-A0D7-4E31CEB177C0}" destId="{6C501E96-417C-43EE-A157-B88F116BF800}" srcOrd="0" destOrd="0" presId="urn:microsoft.com/office/officeart/2005/8/layout/vList2"/>
    <dgm:cxn modelId="{FCD3CF84-CCCD-4870-865B-1E6403BB02D8}" type="presOf" srcId="{C55409A4-9B48-4646-A8EA-B26F65388ACF}" destId="{3953DB35-A2EC-4D57-A6D5-7A658ECBFC38}" srcOrd="0" destOrd="1" presId="urn:microsoft.com/office/officeart/2005/8/layout/vList2"/>
    <dgm:cxn modelId="{5C8B6BB4-2F21-4142-B2A1-4C417F2EEB1B}" srcId="{6345712E-8C12-4AED-9907-6BBC379682D0}" destId="{8FA2ABCE-D16B-42BA-822E-32C029A087A7}" srcOrd="2" destOrd="0" parTransId="{6324725B-CAE4-4FDD-A417-E27BED908F7E}" sibTransId="{0299F2E3-DBB3-4FCA-9AA1-E9EEDA549A1D}"/>
    <dgm:cxn modelId="{071027B7-B149-42A4-B5BA-59DEDD1CF264}" type="presOf" srcId="{6345712E-8C12-4AED-9907-6BBC379682D0}" destId="{51537735-AE17-40D7-896B-C77833727E44}" srcOrd="0" destOrd="0" presId="urn:microsoft.com/office/officeart/2005/8/layout/vList2"/>
    <dgm:cxn modelId="{545AACD2-911A-4AEA-A722-AF8C98A5437A}" srcId="{8FA2ABCE-D16B-42BA-822E-32C029A087A7}" destId="{ABFF2131-853F-46AA-AFE8-A373D2C48B7E}" srcOrd="0" destOrd="0" parTransId="{56CCD890-E2B8-477A-B0CE-261704AABA2C}" sibTransId="{B946B8E4-26B5-4C10-B0DC-92C2A6A9A49E}"/>
    <dgm:cxn modelId="{C57D47D8-77D2-4FB8-AA21-F3F1AD2CAA25}" srcId="{8FA2ABCE-D16B-42BA-822E-32C029A087A7}" destId="{D4E00A3F-245F-48E7-950B-9E636FC051C1}" srcOrd="2" destOrd="0" parTransId="{441BE995-BD85-44A4-9BD1-9ADB4658F14A}" sibTransId="{B5A43BBB-C4E0-4989-A617-6CFD487DE836}"/>
    <dgm:cxn modelId="{0BB992D9-6DBD-4464-B67B-AF261AC2C1F8}" srcId="{8FA2ABCE-D16B-42BA-822E-32C029A087A7}" destId="{C55409A4-9B48-4646-A8EA-B26F65388ACF}" srcOrd="1" destOrd="0" parTransId="{5FB53D7D-4990-4C87-ABCE-8CA23D8825A4}" sibTransId="{34FB3251-3872-4CDF-90B9-256137F5ACA0}"/>
    <dgm:cxn modelId="{E5B7E5F0-B6F4-4FDD-9D97-733FFC2ED8D2}" type="presOf" srcId="{D4E00A3F-245F-48E7-950B-9E636FC051C1}" destId="{3953DB35-A2EC-4D57-A6D5-7A658ECBFC38}" srcOrd="0" destOrd="2" presId="urn:microsoft.com/office/officeart/2005/8/layout/vList2"/>
    <dgm:cxn modelId="{6C4AD1DF-D1E4-4167-87F5-553751FCFBCD}" type="presParOf" srcId="{51537735-AE17-40D7-896B-C77833727E44}" destId="{D278DE9C-2690-47AC-9E64-4DCEA9714A61}" srcOrd="0" destOrd="0" presId="urn:microsoft.com/office/officeart/2005/8/layout/vList2"/>
    <dgm:cxn modelId="{A85A3255-4C7B-408E-B716-5E159A01C981}" type="presParOf" srcId="{51537735-AE17-40D7-896B-C77833727E44}" destId="{0ADAFB2C-ECF8-447B-94D2-6C0EC0394E0A}" srcOrd="1" destOrd="0" presId="urn:microsoft.com/office/officeart/2005/8/layout/vList2"/>
    <dgm:cxn modelId="{684E976E-8FCA-426C-83BF-8247707527F2}" type="presParOf" srcId="{51537735-AE17-40D7-896B-C77833727E44}" destId="{6C501E96-417C-43EE-A157-B88F116BF800}" srcOrd="2" destOrd="0" presId="urn:microsoft.com/office/officeart/2005/8/layout/vList2"/>
    <dgm:cxn modelId="{2139FA23-68BE-47EA-8530-BCA0E62F9816}" type="presParOf" srcId="{51537735-AE17-40D7-896B-C77833727E44}" destId="{DE2A229C-B9FF-4803-A26F-403896A5CB8A}" srcOrd="3" destOrd="0" presId="urn:microsoft.com/office/officeart/2005/8/layout/vList2"/>
    <dgm:cxn modelId="{A580E0F7-872F-4CD7-84F2-13586C8EAB22}" type="presParOf" srcId="{51537735-AE17-40D7-896B-C77833727E44}" destId="{2E8D5F13-C174-4702-A8BC-D9769480C70F}" srcOrd="4" destOrd="0" presId="urn:microsoft.com/office/officeart/2005/8/layout/vList2"/>
    <dgm:cxn modelId="{FC21D140-D752-4D32-BC6C-4051A3E8A8BD}" type="presParOf" srcId="{51537735-AE17-40D7-896B-C77833727E44}" destId="{3953DB35-A2EC-4D57-A6D5-7A658ECBFC38}" srcOrd="5"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3.xml><?xml version="1.0" encoding="utf-8"?>
<dgm:dataModel xmlns:dgm="http://schemas.openxmlformats.org/drawingml/2006/diagram" xmlns:a="http://schemas.openxmlformats.org/drawingml/2006/main">
  <dgm:ptLst>
    <dgm:pt modelId="{15D7514A-7C08-447F-90FE-A0D7F0B09F5D}" type="doc">
      <dgm:prSet loTypeId="urn:microsoft.com/office/officeart/2005/8/layout/hList7" loCatId="list" qsTypeId="urn:microsoft.com/office/officeart/2005/8/quickstyle/simple1" qsCatId="simple" csTypeId="urn:microsoft.com/office/officeart/2005/8/colors/accent4_2" csCatId="accent4" phldr="1"/>
      <dgm:spPr/>
      <dgm:t>
        <a:bodyPr/>
        <a:lstStyle/>
        <a:p>
          <a:endParaRPr lang="en-US"/>
        </a:p>
      </dgm:t>
    </dgm:pt>
    <dgm:pt modelId="{C5464CD1-2A0A-42CF-9EFB-CFBD923C7CDB}">
      <dgm:prSet custT="1"/>
      <dgm:spPr>
        <a:scene3d>
          <a:camera prst="orthographicFront"/>
          <a:lightRig rig="threePt" dir="t"/>
        </a:scene3d>
        <a:sp3d>
          <a:bevelT prst="angle"/>
        </a:sp3d>
      </dgm:spPr>
      <dgm:t>
        <a:bodyPr/>
        <a:lstStyle/>
        <a:p>
          <a:r>
            <a:rPr lang="en-US" sz="2000" baseline="0" dirty="0"/>
            <a:t>Where are stored temporary tables?</a:t>
          </a:r>
          <a:endParaRPr lang="en-US" sz="2000" dirty="0"/>
        </a:p>
      </dgm:t>
    </dgm:pt>
    <dgm:pt modelId="{C8BC66F6-A8A0-4AF0-99C1-FE2287F84733}" type="parTrans" cxnId="{260B3482-722A-499F-81D2-755E44F872EF}">
      <dgm:prSet/>
      <dgm:spPr/>
      <dgm:t>
        <a:bodyPr/>
        <a:lstStyle/>
        <a:p>
          <a:endParaRPr lang="en-US"/>
        </a:p>
      </dgm:t>
    </dgm:pt>
    <dgm:pt modelId="{6D8A3AF1-7EF7-4FC7-97A9-FA9648BBC98E}" type="sibTrans" cxnId="{260B3482-722A-499F-81D2-755E44F872EF}">
      <dgm:prSet/>
      <dgm:spPr/>
      <dgm:t>
        <a:bodyPr/>
        <a:lstStyle/>
        <a:p>
          <a:endParaRPr lang="en-US"/>
        </a:p>
      </dgm:t>
    </dgm:pt>
    <dgm:pt modelId="{7D24EC87-D8C6-4FF2-969A-64CC75CE1C3E}" type="pres">
      <dgm:prSet presAssocID="{15D7514A-7C08-447F-90FE-A0D7F0B09F5D}" presName="Name0" presStyleCnt="0">
        <dgm:presLayoutVars>
          <dgm:dir/>
          <dgm:resizeHandles val="exact"/>
        </dgm:presLayoutVars>
      </dgm:prSet>
      <dgm:spPr/>
    </dgm:pt>
    <dgm:pt modelId="{7D57AAEA-F712-4908-BFFD-EF5C7957D50C}" type="pres">
      <dgm:prSet presAssocID="{15D7514A-7C08-447F-90FE-A0D7F0B09F5D}" presName="fgShape" presStyleLbl="fgShp" presStyleIdx="0" presStyleCnt="1"/>
      <dgm:spPr/>
    </dgm:pt>
    <dgm:pt modelId="{C0E4568F-FDD3-4E21-BFE4-A574E4F99A3C}" type="pres">
      <dgm:prSet presAssocID="{15D7514A-7C08-447F-90FE-A0D7F0B09F5D}" presName="linComp" presStyleCnt="0"/>
      <dgm:spPr/>
    </dgm:pt>
    <dgm:pt modelId="{ADF3ABB9-E180-4553-9A08-D2A8BB638018}" type="pres">
      <dgm:prSet presAssocID="{C5464CD1-2A0A-42CF-9EFB-CFBD923C7CDB}" presName="compNode" presStyleCnt="0"/>
      <dgm:spPr/>
    </dgm:pt>
    <dgm:pt modelId="{D3484CA7-AD12-4081-916F-C9A3873AA432}" type="pres">
      <dgm:prSet presAssocID="{C5464CD1-2A0A-42CF-9EFB-CFBD923C7CDB}" presName="bkgdShape" presStyleLbl="node1" presStyleIdx="0" presStyleCnt="1" custLinFactNeighborX="-2939" custLinFactNeighborY="-1658"/>
      <dgm:spPr/>
    </dgm:pt>
    <dgm:pt modelId="{53B8E334-2FF3-4EE3-84A5-05E0C78358E8}" type="pres">
      <dgm:prSet presAssocID="{C5464CD1-2A0A-42CF-9EFB-CFBD923C7CDB}" presName="nodeTx" presStyleLbl="node1" presStyleIdx="0" presStyleCnt="1">
        <dgm:presLayoutVars>
          <dgm:bulletEnabled val="1"/>
        </dgm:presLayoutVars>
      </dgm:prSet>
      <dgm:spPr/>
    </dgm:pt>
    <dgm:pt modelId="{7F6C8AA9-DF0B-42AE-B5A2-56B5EEFBECB1}" type="pres">
      <dgm:prSet presAssocID="{C5464CD1-2A0A-42CF-9EFB-CFBD923C7CDB}" presName="invisiNode" presStyleLbl="node1" presStyleIdx="0" presStyleCnt="1"/>
      <dgm:spPr/>
    </dgm:pt>
    <dgm:pt modelId="{41B5F4A1-82D4-4720-8B78-273D2F9A3449}" type="pres">
      <dgm:prSet presAssocID="{C5464CD1-2A0A-42CF-9EFB-CFBD923C7CDB}" presName="imagNode" presStyleLbl="fgImgPlace1" presStyleIdx="0" presStyleCnt="1"/>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Badge 1 with solid fill"/>
        </a:ext>
      </dgm:extLst>
    </dgm:pt>
  </dgm:ptLst>
  <dgm:cxnLst>
    <dgm:cxn modelId="{98150529-C4E6-4294-BC82-C213DA2D92F0}" type="presOf" srcId="{C5464CD1-2A0A-42CF-9EFB-CFBD923C7CDB}" destId="{53B8E334-2FF3-4EE3-84A5-05E0C78358E8}" srcOrd="1" destOrd="0" presId="urn:microsoft.com/office/officeart/2005/8/layout/hList7"/>
    <dgm:cxn modelId="{260B3482-722A-499F-81D2-755E44F872EF}" srcId="{15D7514A-7C08-447F-90FE-A0D7F0B09F5D}" destId="{C5464CD1-2A0A-42CF-9EFB-CFBD923C7CDB}" srcOrd="0" destOrd="0" parTransId="{C8BC66F6-A8A0-4AF0-99C1-FE2287F84733}" sibTransId="{6D8A3AF1-7EF7-4FC7-97A9-FA9648BBC98E}"/>
    <dgm:cxn modelId="{1A84D695-9418-4A34-9252-780912EC0916}" type="presOf" srcId="{15D7514A-7C08-447F-90FE-A0D7F0B09F5D}" destId="{7D24EC87-D8C6-4FF2-969A-64CC75CE1C3E}" srcOrd="0" destOrd="0" presId="urn:microsoft.com/office/officeart/2005/8/layout/hList7"/>
    <dgm:cxn modelId="{792F58A6-1A35-4044-8716-167BBB7358B6}" type="presOf" srcId="{C5464CD1-2A0A-42CF-9EFB-CFBD923C7CDB}" destId="{D3484CA7-AD12-4081-916F-C9A3873AA432}" srcOrd="0" destOrd="0" presId="urn:microsoft.com/office/officeart/2005/8/layout/hList7"/>
    <dgm:cxn modelId="{F96BB01E-025E-4E83-8702-D7D5ED700488}" type="presParOf" srcId="{7D24EC87-D8C6-4FF2-969A-64CC75CE1C3E}" destId="{7D57AAEA-F712-4908-BFFD-EF5C7957D50C}" srcOrd="0" destOrd="0" presId="urn:microsoft.com/office/officeart/2005/8/layout/hList7"/>
    <dgm:cxn modelId="{D69E788C-DAB7-456A-B9E1-ED7D53B7DC63}" type="presParOf" srcId="{7D24EC87-D8C6-4FF2-969A-64CC75CE1C3E}" destId="{C0E4568F-FDD3-4E21-BFE4-A574E4F99A3C}" srcOrd="1" destOrd="0" presId="urn:microsoft.com/office/officeart/2005/8/layout/hList7"/>
    <dgm:cxn modelId="{7D5BC156-A300-4C83-9703-23D15090DEA8}" type="presParOf" srcId="{C0E4568F-FDD3-4E21-BFE4-A574E4F99A3C}" destId="{ADF3ABB9-E180-4553-9A08-D2A8BB638018}" srcOrd="0" destOrd="0" presId="urn:microsoft.com/office/officeart/2005/8/layout/hList7"/>
    <dgm:cxn modelId="{4C47DBA1-E9B5-4B3A-89FC-72C8E2517DB6}" type="presParOf" srcId="{ADF3ABB9-E180-4553-9A08-D2A8BB638018}" destId="{D3484CA7-AD12-4081-916F-C9A3873AA432}" srcOrd="0" destOrd="0" presId="urn:microsoft.com/office/officeart/2005/8/layout/hList7"/>
    <dgm:cxn modelId="{78673A11-417E-4429-A99D-05712DF0BD80}" type="presParOf" srcId="{ADF3ABB9-E180-4553-9A08-D2A8BB638018}" destId="{53B8E334-2FF3-4EE3-84A5-05E0C78358E8}" srcOrd="1" destOrd="0" presId="urn:microsoft.com/office/officeart/2005/8/layout/hList7"/>
    <dgm:cxn modelId="{51B718B6-8FF3-4E50-A952-F5BD41F3B23D}" type="presParOf" srcId="{ADF3ABB9-E180-4553-9A08-D2A8BB638018}" destId="{7F6C8AA9-DF0B-42AE-B5A2-56B5EEFBECB1}" srcOrd="2" destOrd="0" presId="urn:microsoft.com/office/officeart/2005/8/layout/hList7"/>
    <dgm:cxn modelId="{4A7536A9-1A06-4001-BAE7-1B938A3B3420}" type="presParOf" srcId="{ADF3ABB9-E180-4553-9A08-D2A8BB638018}" destId="{41B5F4A1-82D4-4720-8B78-273D2F9A3449}" srcOrd="3" destOrd="0" presId="urn:microsoft.com/office/officeart/2005/8/layout/hList7"/>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4.xml><?xml version="1.0" encoding="utf-8"?>
<dgm:dataModel xmlns:dgm="http://schemas.openxmlformats.org/drawingml/2006/diagram" xmlns:a="http://schemas.openxmlformats.org/drawingml/2006/main">
  <dgm:ptLst>
    <dgm:pt modelId="{15D7514A-7C08-447F-90FE-A0D7F0B09F5D}" type="doc">
      <dgm:prSet loTypeId="urn:microsoft.com/office/officeart/2005/8/layout/hList7" loCatId="list" qsTypeId="urn:microsoft.com/office/officeart/2005/8/quickstyle/simple1" qsCatId="simple" csTypeId="urn:microsoft.com/office/officeart/2005/8/colors/accent1_2" csCatId="accent1" phldr="1"/>
      <dgm:spPr/>
      <dgm:t>
        <a:bodyPr/>
        <a:lstStyle/>
        <a:p>
          <a:endParaRPr lang="en-US"/>
        </a:p>
      </dgm:t>
    </dgm:pt>
    <dgm:pt modelId="{C5464CD1-2A0A-42CF-9EFB-CFBD923C7CDB}">
      <dgm:prSet custT="1"/>
      <dgm:spPr>
        <a:scene3d>
          <a:camera prst="orthographicFront"/>
          <a:lightRig rig="threePt" dir="t"/>
        </a:scene3d>
        <a:sp3d>
          <a:bevelT prst="angle"/>
        </a:sp3d>
      </dgm:spPr>
      <dgm:t>
        <a:bodyPr/>
        <a:lstStyle/>
        <a:p>
          <a:r>
            <a:rPr lang="en-US" sz="1800" baseline="0" dirty="0"/>
            <a:t>If </a:t>
          </a:r>
          <a:r>
            <a:rPr lang="en-US" sz="1800" baseline="0" dirty="0" err="1"/>
            <a:t>auto_create_statistics</a:t>
          </a:r>
          <a:r>
            <a:rPr lang="en-US" sz="1800" baseline="0" dirty="0"/>
            <a:t> is On, statistics are created automatically on temporary or external tables?</a:t>
          </a:r>
          <a:endParaRPr lang="en-US" sz="1800" dirty="0"/>
        </a:p>
      </dgm:t>
    </dgm:pt>
    <dgm:pt modelId="{C8BC66F6-A8A0-4AF0-99C1-FE2287F84733}" type="parTrans" cxnId="{260B3482-722A-499F-81D2-755E44F872EF}">
      <dgm:prSet/>
      <dgm:spPr/>
      <dgm:t>
        <a:bodyPr/>
        <a:lstStyle/>
        <a:p>
          <a:endParaRPr lang="en-US"/>
        </a:p>
      </dgm:t>
    </dgm:pt>
    <dgm:pt modelId="{6D8A3AF1-7EF7-4FC7-97A9-FA9648BBC98E}" type="sibTrans" cxnId="{260B3482-722A-499F-81D2-755E44F872EF}">
      <dgm:prSet/>
      <dgm:spPr/>
      <dgm:t>
        <a:bodyPr/>
        <a:lstStyle/>
        <a:p>
          <a:endParaRPr lang="en-US"/>
        </a:p>
      </dgm:t>
    </dgm:pt>
    <dgm:pt modelId="{7D24EC87-D8C6-4FF2-969A-64CC75CE1C3E}" type="pres">
      <dgm:prSet presAssocID="{15D7514A-7C08-447F-90FE-A0D7F0B09F5D}" presName="Name0" presStyleCnt="0">
        <dgm:presLayoutVars>
          <dgm:dir/>
          <dgm:resizeHandles val="exact"/>
        </dgm:presLayoutVars>
      </dgm:prSet>
      <dgm:spPr/>
    </dgm:pt>
    <dgm:pt modelId="{7D57AAEA-F712-4908-BFFD-EF5C7957D50C}" type="pres">
      <dgm:prSet presAssocID="{15D7514A-7C08-447F-90FE-A0D7F0B09F5D}" presName="fgShape" presStyleLbl="fgShp" presStyleIdx="0" presStyleCnt="1"/>
      <dgm:spPr/>
    </dgm:pt>
    <dgm:pt modelId="{C0E4568F-FDD3-4E21-BFE4-A574E4F99A3C}" type="pres">
      <dgm:prSet presAssocID="{15D7514A-7C08-447F-90FE-A0D7F0B09F5D}" presName="linComp" presStyleCnt="0"/>
      <dgm:spPr/>
    </dgm:pt>
    <dgm:pt modelId="{ADF3ABB9-E180-4553-9A08-D2A8BB638018}" type="pres">
      <dgm:prSet presAssocID="{C5464CD1-2A0A-42CF-9EFB-CFBD923C7CDB}" presName="compNode" presStyleCnt="0"/>
      <dgm:spPr/>
    </dgm:pt>
    <dgm:pt modelId="{D3484CA7-AD12-4081-916F-C9A3873AA432}" type="pres">
      <dgm:prSet presAssocID="{C5464CD1-2A0A-42CF-9EFB-CFBD923C7CDB}" presName="bkgdShape" presStyleLbl="node1" presStyleIdx="0" presStyleCnt="1" custLinFactNeighborX="313" custLinFactNeighborY="0"/>
      <dgm:spPr/>
    </dgm:pt>
    <dgm:pt modelId="{53B8E334-2FF3-4EE3-84A5-05E0C78358E8}" type="pres">
      <dgm:prSet presAssocID="{C5464CD1-2A0A-42CF-9EFB-CFBD923C7CDB}" presName="nodeTx" presStyleLbl="node1" presStyleIdx="0" presStyleCnt="1">
        <dgm:presLayoutVars>
          <dgm:bulletEnabled val="1"/>
        </dgm:presLayoutVars>
      </dgm:prSet>
      <dgm:spPr/>
    </dgm:pt>
    <dgm:pt modelId="{7F6C8AA9-DF0B-42AE-B5A2-56B5EEFBECB1}" type="pres">
      <dgm:prSet presAssocID="{C5464CD1-2A0A-42CF-9EFB-CFBD923C7CDB}" presName="invisiNode" presStyleLbl="node1" presStyleIdx="0" presStyleCnt="1"/>
      <dgm:spPr/>
    </dgm:pt>
    <dgm:pt modelId="{41B5F4A1-82D4-4720-8B78-273D2F9A3449}" type="pres">
      <dgm:prSet presAssocID="{C5464CD1-2A0A-42CF-9EFB-CFBD923C7CDB}" presName="imagNode" presStyleLbl="fgImgPlace1" presStyleIdx="0" presStyleCnt="1"/>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Badge with solid fill"/>
        </a:ext>
      </dgm:extLst>
    </dgm:pt>
  </dgm:ptLst>
  <dgm:cxnLst>
    <dgm:cxn modelId="{98150529-C4E6-4294-BC82-C213DA2D92F0}" type="presOf" srcId="{C5464CD1-2A0A-42CF-9EFB-CFBD923C7CDB}" destId="{53B8E334-2FF3-4EE3-84A5-05E0C78358E8}" srcOrd="1" destOrd="0" presId="urn:microsoft.com/office/officeart/2005/8/layout/hList7"/>
    <dgm:cxn modelId="{260B3482-722A-499F-81D2-755E44F872EF}" srcId="{15D7514A-7C08-447F-90FE-A0D7F0B09F5D}" destId="{C5464CD1-2A0A-42CF-9EFB-CFBD923C7CDB}" srcOrd="0" destOrd="0" parTransId="{C8BC66F6-A8A0-4AF0-99C1-FE2287F84733}" sibTransId="{6D8A3AF1-7EF7-4FC7-97A9-FA9648BBC98E}"/>
    <dgm:cxn modelId="{1A84D695-9418-4A34-9252-780912EC0916}" type="presOf" srcId="{15D7514A-7C08-447F-90FE-A0D7F0B09F5D}" destId="{7D24EC87-D8C6-4FF2-969A-64CC75CE1C3E}" srcOrd="0" destOrd="0" presId="urn:microsoft.com/office/officeart/2005/8/layout/hList7"/>
    <dgm:cxn modelId="{792F58A6-1A35-4044-8716-167BBB7358B6}" type="presOf" srcId="{C5464CD1-2A0A-42CF-9EFB-CFBD923C7CDB}" destId="{D3484CA7-AD12-4081-916F-C9A3873AA432}" srcOrd="0" destOrd="0" presId="urn:microsoft.com/office/officeart/2005/8/layout/hList7"/>
    <dgm:cxn modelId="{F96BB01E-025E-4E83-8702-D7D5ED700488}" type="presParOf" srcId="{7D24EC87-D8C6-4FF2-969A-64CC75CE1C3E}" destId="{7D57AAEA-F712-4908-BFFD-EF5C7957D50C}" srcOrd="0" destOrd="0" presId="urn:microsoft.com/office/officeart/2005/8/layout/hList7"/>
    <dgm:cxn modelId="{D69E788C-DAB7-456A-B9E1-ED7D53B7DC63}" type="presParOf" srcId="{7D24EC87-D8C6-4FF2-969A-64CC75CE1C3E}" destId="{C0E4568F-FDD3-4E21-BFE4-A574E4F99A3C}" srcOrd="1" destOrd="0" presId="urn:microsoft.com/office/officeart/2005/8/layout/hList7"/>
    <dgm:cxn modelId="{7D5BC156-A300-4C83-9703-23D15090DEA8}" type="presParOf" srcId="{C0E4568F-FDD3-4E21-BFE4-A574E4F99A3C}" destId="{ADF3ABB9-E180-4553-9A08-D2A8BB638018}" srcOrd="0" destOrd="0" presId="urn:microsoft.com/office/officeart/2005/8/layout/hList7"/>
    <dgm:cxn modelId="{4C47DBA1-E9B5-4B3A-89FC-72C8E2517DB6}" type="presParOf" srcId="{ADF3ABB9-E180-4553-9A08-D2A8BB638018}" destId="{D3484CA7-AD12-4081-916F-C9A3873AA432}" srcOrd="0" destOrd="0" presId="urn:microsoft.com/office/officeart/2005/8/layout/hList7"/>
    <dgm:cxn modelId="{78673A11-417E-4429-A99D-05712DF0BD80}" type="presParOf" srcId="{ADF3ABB9-E180-4553-9A08-D2A8BB638018}" destId="{53B8E334-2FF3-4EE3-84A5-05E0C78358E8}" srcOrd="1" destOrd="0" presId="urn:microsoft.com/office/officeart/2005/8/layout/hList7"/>
    <dgm:cxn modelId="{51B718B6-8FF3-4E50-A952-F5BD41F3B23D}" type="presParOf" srcId="{ADF3ABB9-E180-4553-9A08-D2A8BB638018}" destId="{7F6C8AA9-DF0B-42AE-B5A2-56B5EEFBECB1}" srcOrd="2" destOrd="0" presId="urn:microsoft.com/office/officeart/2005/8/layout/hList7"/>
    <dgm:cxn modelId="{4A7536A9-1A06-4001-BAE7-1B938A3B3420}" type="presParOf" srcId="{ADF3ABB9-E180-4553-9A08-D2A8BB638018}" destId="{41B5F4A1-82D4-4720-8B78-273D2F9A3449}" srcOrd="3" destOrd="0" presId="urn:microsoft.com/office/officeart/2005/8/layout/hList7"/>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5.xml><?xml version="1.0" encoding="utf-8"?>
<dgm:dataModel xmlns:dgm="http://schemas.openxmlformats.org/drawingml/2006/diagram" xmlns:a="http://schemas.openxmlformats.org/drawingml/2006/main">
  <dgm:ptLst>
    <dgm:pt modelId="{15D7514A-7C08-447F-90FE-A0D7F0B09F5D}" type="doc">
      <dgm:prSet loTypeId="urn:microsoft.com/office/officeart/2005/8/layout/hList7" loCatId="list" qsTypeId="urn:microsoft.com/office/officeart/2005/8/quickstyle/simple1" qsCatId="simple" csTypeId="urn:microsoft.com/office/officeart/2005/8/colors/accent5_2" csCatId="accent5" phldr="1"/>
      <dgm:spPr/>
      <dgm:t>
        <a:bodyPr/>
        <a:lstStyle/>
        <a:p>
          <a:endParaRPr lang="en-US"/>
        </a:p>
      </dgm:t>
    </dgm:pt>
    <dgm:pt modelId="{C5464CD1-2A0A-42CF-9EFB-CFBD923C7CDB}">
      <dgm:prSet/>
      <dgm:spPr>
        <a:scene3d>
          <a:camera prst="orthographicFront"/>
          <a:lightRig rig="threePt" dir="t"/>
        </a:scene3d>
        <a:sp3d>
          <a:bevelT prst="angle"/>
        </a:sp3d>
      </dgm:spPr>
      <dgm:t>
        <a:bodyPr/>
        <a:lstStyle/>
        <a:p>
          <a:r>
            <a:rPr lang="en-US" dirty="0"/>
            <a:t>Is the storage and persistence of external tables controlled by the SQL Pool?</a:t>
          </a:r>
        </a:p>
      </dgm:t>
    </dgm:pt>
    <dgm:pt modelId="{C8BC66F6-A8A0-4AF0-99C1-FE2287F84733}" type="parTrans" cxnId="{260B3482-722A-499F-81D2-755E44F872EF}">
      <dgm:prSet/>
      <dgm:spPr/>
      <dgm:t>
        <a:bodyPr/>
        <a:lstStyle/>
        <a:p>
          <a:endParaRPr lang="en-US"/>
        </a:p>
      </dgm:t>
    </dgm:pt>
    <dgm:pt modelId="{6D8A3AF1-7EF7-4FC7-97A9-FA9648BBC98E}" type="sibTrans" cxnId="{260B3482-722A-499F-81D2-755E44F872EF}">
      <dgm:prSet/>
      <dgm:spPr/>
      <dgm:t>
        <a:bodyPr/>
        <a:lstStyle/>
        <a:p>
          <a:endParaRPr lang="en-US"/>
        </a:p>
      </dgm:t>
    </dgm:pt>
    <dgm:pt modelId="{7D24EC87-D8C6-4FF2-969A-64CC75CE1C3E}" type="pres">
      <dgm:prSet presAssocID="{15D7514A-7C08-447F-90FE-A0D7F0B09F5D}" presName="Name0" presStyleCnt="0">
        <dgm:presLayoutVars>
          <dgm:dir/>
          <dgm:resizeHandles val="exact"/>
        </dgm:presLayoutVars>
      </dgm:prSet>
      <dgm:spPr/>
    </dgm:pt>
    <dgm:pt modelId="{7D57AAEA-F712-4908-BFFD-EF5C7957D50C}" type="pres">
      <dgm:prSet presAssocID="{15D7514A-7C08-447F-90FE-A0D7F0B09F5D}" presName="fgShape" presStyleLbl="fgShp" presStyleIdx="0" presStyleCnt="1"/>
      <dgm:spPr/>
    </dgm:pt>
    <dgm:pt modelId="{C0E4568F-FDD3-4E21-BFE4-A574E4F99A3C}" type="pres">
      <dgm:prSet presAssocID="{15D7514A-7C08-447F-90FE-A0D7F0B09F5D}" presName="linComp" presStyleCnt="0"/>
      <dgm:spPr/>
    </dgm:pt>
    <dgm:pt modelId="{ADF3ABB9-E180-4553-9A08-D2A8BB638018}" type="pres">
      <dgm:prSet presAssocID="{C5464CD1-2A0A-42CF-9EFB-CFBD923C7CDB}" presName="compNode" presStyleCnt="0"/>
      <dgm:spPr/>
    </dgm:pt>
    <dgm:pt modelId="{D3484CA7-AD12-4081-916F-C9A3873AA432}" type="pres">
      <dgm:prSet presAssocID="{C5464CD1-2A0A-42CF-9EFB-CFBD923C7CDB}" presName="bkgdShape" presStyleLbl="node1" presStyleIdx="0" presStyleCnt="1" custLinFactNeighborX="55481" custLinFactNeighborY="-19619"/>
      <dgm:spPr/>
    </dgm:pt>
    <dgm:pt modelId="{53B8E334-2FF3-4EE3-84A5-05E0C78358E8}" type="pres">
      <dgm:prSet presAssocID="{C5464CD1-2A0A-42CF-9EFB-CFBD923C7CDB}" presName="nodeTx" presStyleLbl="node1" presStyleIdx="0" presStyleCnt="1">
        <dgm:presLayoutVars>
          <dgm:bulletEnabled val="1"/>
        </dgm:presLayoutVars>
      </dgm:prSet>
      <dgm:spPr/>
    </dgm:pt>
    <dgm:pt modelId="{7F6C8AA9-DF0B-42AE-B5A2-56B5EEFBECB1}" type="pres">
      <dgm:prSet presAssocID="{C5464CD1-2A0A-42CF-9EFB-CFBD923C7CDB}" presName="invisiNode" presStyleLbl="node1" presStyleIdx="0" presStyleCnt="1"/>
      <dgm:spPr/>
    </dgm:pt>
    <dgm:pt modelId="{41B5F4A1-82D4-4720-8B78-273D2F9A3449}" type="pres">
      <dgm:prSet presAssocID="{C5464CD1-2A0A-42CF-9EFB-CFBD923C7CDB}" presName="imagNode" presStyleLbl="fgImgPlace1" presStyleIdx="0" presStyleCnt="1"/>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Badge 3 with solid fill"/>
        </a:ext>
      </dgm:extLst>
    </dgm:pt>
  </dgm:ptLst>
  <dgm:cxnLst>
    <dgm:cxn modelId="{98150529-C4E6-4294-BC82-C213DA2D92F0}" type="presOf" srcId="{C5464CD1-2A0A-42CF-9EFB-CFBD923C7CDB}" destId="{53B8E334-2FF3-4EE3-84A5-05E0C78358E8}" srcOrd="1" destOrd="0" presId="urn:microsoft.com/office/officeart/2005/8/layout/hList7"/>
    <dgm:cxn modelId="{260B3482-722A-499F-81D2-755E44F872EF}" srcId="{15D7514A-7C08-447F-90FE-A0D7F0B09F5D}" destId="{C5464CD1-2A0A-42CF-9EFB-CFBD923C7CDB}" srcOrd="0" destOrd="0" parTransId="{C8BC66F6-A8A0-4AF0-99C1-FE2287F84733}" sibTransId="{6D8A3AF1-7EF7-4FC7-97A9-FA9648BBC98E}"/>
    <dgm:cxn modelId="{1A84D695-9418-4A34-9252-780912EC0916}" type="presOf" srcId="{15D7514A-7C08-447F-90FE-A0D7F0B09F5D}" destId="{7D24EC87-D8C6-4FF2-969A-64CC75CE1C3E}" srcOrd="0" destOrd="0" presId="urn:microsoft.com/office/officeart/2005/8/layout/hList7"/>
    <dgm:cxn modelId="{792F58A6-1A35-4044-8716-167BBB7358B6}" type="presOf" srcId="{C5464CD1-2A0A-42CF-9EFB-CFBD923C7CDB}" destId="{D3484CA7-AD12-4081-916F-C9A3873AA432}" srcOrd="0" destOrd="0" presId="urn:microsoft.com/office/officeart/2005/8/layout/hList7"/>
    <dgm:cxn modelId="{F96BB01E-025E-4E83-8702-D7D5ED700488}" type="presParOf" srcId="{7D24EC87-D8C6-4FF2-969A-64CC75CE1C3E}" destId="{7D57AAEA-F712-4908-BFFD-EF5C7957D50C}" srcOrd="0" destOrd="0" presId="urn:microsoft.com/office/officeart/2005/8/layout/hList7"/>
    <dgm:cxn modelId="{D69E788C-DAB7-456A-B9E1-ED7D53B7DC63}" type="presParOf" srcId="{7D24EC87-D8C6-4FF2-969A-64CC75CE1C3E}" destId="{C0E4568F-FDD3-4E21-BFE4-A574E4F99A3C}" srcOrd="1" destOrd="0" presId="urn:microsoft.com/office/officeart/2005/8/layout/hList7"/>
    <dgm:cxn modelId="{7D5BC156-A300-4C83-9703-23D15090DEA8}" type="presParOf" srcId="{C0E4568F-FDD3-4E21-BFE4-A574E4F99A3C}" destId="{ADF3ABB9-E180-4553-9A08-D2A8BB638018}" srcOrd="0" destOrd="0" presId="urn:microsoft.com/office/officeart/2005/8/layout/hList7"/>
    <dgm:cxn modelId="{4C47DBA1-E9B5-4B3A-89FC-72C8E2517DB6}" type="presParOf" srcId="{ADF3ABB9-E180-4553-9A08-D2A8BB638018}" destId="{D3484CA7-AD12-4081-916F-C9A3873AA432}" srcOrd="0" destOrd="0" presId="urn:microsoft.com/office/officeart/2005/8/layout/hList7"/>
    <dgm:cxn modelId="{78673A11-417E-4429-A99D-05712DF0BD80}" type="presParOf" srcId="{ADF3ABB9-E180-4553-9A08-D2A8BB638018}" destId="{53B8E334-2FF3-4EE3-84A5-05E0C78358E8}" srcOrd="1" destOrd="0" presId="urn:microsoft.com/office/officeart/2005/8/layout/hList7"/>
    <dgm:cxn modelId="{51B718B6-8FF3-4E50-A952-F5BD41F3B23D}" type="presParOf" srcId="{ADF3ABB9-E180-4553-9A08-D2A8BB638018}" destId="{7F6C8AA9-DF0B-42AE-B5A2-56B5EEFBECB1}" srcOrd="2" destOrd="0" presId="urn:microsoft.com/office/officeart/2005/8/layout/hList7"/>
    <dgm:cxn modelId="{4A7536A9-1A06-4001-BAE7-1B938A3B3420}" type="presParOf" srcId="{ADF3ABB9-E180-4553-9A08-D2A8BB638018}" destId="{41B5F4A1-82D4-4720-8B78-273D2F9A3449}" srcOrd="3" destOrd="0" presId="urn:microsoft.com/office/officeart/2005/8/layout/hList7"/>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36.xml><?xml version="1.0" encoding="utf-8"?>
<dgm:dataModel xmlns:dgm="http://schemas.openxmlformats.org/drawingml/2006/diagram" xmlns:a="http://schemas.openxmlformats.org/drawingml/2006/main">
  <dgm:ptLst>
    <dgm:pt modelId="{FCED5D26-3554-425C-8F5E-9FC892FA1F7B}" type="doc">
      <dgm:prSet loTypeId="urn:diagrams.loki3.com/BracketList" loCatId="list" qsTypeId="urn:microsoft.com/office/officeart/2005/8/quickstyle/simple2" qsCatId="simple" csTypeId="urn:microsoft.com/office/officeart/2005/8/colors/accent2_5" csCatId="accent2" phldr="1"/>
      <dgm:spPr/>
      <dgm:t>
        <a:bodyPr/>
        <a:lstStyle/>
        <a:p>
          <a:endParaRPr lang="es-ES"/>
        </a:p>
      </dgm:t>
    </dgm:pt>
    <dgm:pt modelId="{459E9C3A-3957-403C-89AA-44EAE4613F35}">
      <dgm:prSet phldrT="[Text]"/>
      <dgm:spPr/>
      <dgm:t>
        <a:bodyPr/>
        <a:lstStyle/>
        <a:p>
          <a:pPr>
            <a:buNone/>
          </a:pPr>
          <a:r>
            <a:rPr lang="en-US" dirty="0"/>
            <a:t>SQL Server Views</a:t>
          </a:r>
          <a:endParaRPr lang="es-ES" dirty="0"/>
        </a:p>
      </dgm:t>
    </dgm:pt>
    <dgm:pt modelId="{46DD97EA-0D5E-46F9-BD42-B0887795C15B}" type="parTrans" cxnId="{3206AE57-F4AA-4D25-86BA-5C79588B244C}">
      <dgm:prSet/>
      <dgm:spPr/>
      <dgm:t>
        <a:bodyPr/>
        <a:lstStyle/>
        <a:p>
          <a:endParaRPr lang="es-ES"/>
        </a:p>
      </dgm:t>
    </dgm:pt>
    <dgm:pt modelId="{8E322175-DC60-455C-B2E9-3A4E86EA031D}" type="sibTrans" cxnId="{3206AE57-F4AA-4D25-86BA-5C79588B244C}">
      <dgm:prSet/>
      <dgm:spPr/>
      <dgm:t>
        <a:bodyPr/>
        <a:lstStyle/>
        <a:p>
          <a:endParaRPr lang="es-ES"/>
        </a:p>
      </dgm:t>
    </dgm:pt>
    <dgm:pt modelId="{06886862-D269-4931-95ED-E3D05DB81364}">
      <dgm:prSet/>
      <dgm:spPr/>
      <dgm:t>
        <a:bodyPr/>
        <a:lstStyle/>
        <a:p>
          <a:r>
            <a:rPr lang="en-US" dirty="0">
              <a:latin typeface="+mn-lt"/>
            </a:rPr>
            <a:t>Tied to the referenced tables / views</a:t>
          </a:r>
        </a:p>
      </dgm:t>
    </dgm:pt>
    <dgm:pt modelId="{2EDA8362-0F0F-4180-A629-A1CC7EBFB8BC}" type="parTrans" cxnId="{27E8A211-C32C-443A-8707-57E717684E43}">
      <dgm:prSet/>
      <dgm:spPr/>
      <dgm:t>
        <a:bodyPr/>
        <a:lstStyle/>
        <a:p>
          <a:endParaRPr lang="es-ES"/>
        </a:p>
      </dgm:t>
    </dgm:pt>
    <dgm:pt modelId="{60C73B58-9401-45CE-B0A8-86DBA44AEADD}" type="sibTrans" cxnId="{27E8A211-C32C-443A-8707-57E717684E43}">
      <dgm:prSet/>
      <dgm:spPr/>
      <dgm:t>
        <a:bodyPr/>
        <a:lstStyle/>
        <a:p>
          <a:endParaRPr lang="es-ES"/>
        </a:p>
      </dgm:t>
    </dgm:pt>
    <dgm:pt modelId="{64A979BF-074C-4FFD-9CBD-9591488A7439}">
      <dgm:prSet/>
      <dgm:spPr/>
      <dgm:t>
        <a:bodyPr/>
        <a:lstStyle/>
        <a:p>
          <a:r>
            <a:rPr lang="en-US" dirty="0"/>
            <a:t>SQL Pool Standard Views</a:t>
          </a:r>
        </a:p>
      </dgm:t>
    </dgm:pt>
    <dgm:pt modelId="{B9440BB0-E5CE-4FF6-A2BB-0856CCE34655}" type="parTrans" cxnId="{F7239914-70BA-4BE0-A091-72B3913A0C82}">
      <dgm:prSet/>
      <dgm:spPr/>
      <dgm:t>
        <a:bodyPr/>
        <a:lstStyle/>
        <a:p>
          <a:endParaRPr lang="es-ES"/>
        </a:p>
      </dgm:t>
    </dgm:pt>
    <dgm:pt modelId="{7C794CA8-B901-4FF1-8134-DB2E1467691C}" type="sibTrans" cxnId="{F7239914-70BA-4BE0-A091-72B3913A0C82}">
      <dgm:prSet/>
      <dgm:spPr/>
      <dgm:t>
        <a:bodyPr/>
        <a:lstStyle/>
        <a:p>
          <a:endParaRPr lang="es-ES"/>
        </a:p>
      </dgm:t>
    </dgm:pt>
    <dgm:pt modelId="{F46DFC4E-041B-4FB3-809E-0823E5F73C13}">
      <dgm:prSet/>
      <dgm:spPr/>
      <dgm:t>
        <a:bodyPr/>
        <a:lstStyle/>
        <a:p>
          <a:r>
            <a:rPr lang="en-US" dirty="0">
              <a:latin typeface="+mn-lt"/>
            </a:rPr>
            <a:t>SQL Pool Views are fully expanded by the MPP Query optimizer when creating the distributed query plan</a:t>
          </a:r>
        </a:p>
      </dgm:t>
    </dgm:pt>
    <dgm:pt modelId="{DE810468-16E4-48F3-87D6-21D2AD23AF7E}" type="parTrans" cxnId="{F6704BF6-08A9-479D-9A29-49F688A98287}">
      <dgm:prSet/>
      <dgm:spPr/>
      <dgm:t>
        <a:bodyPr/>
        <a:lstStyle/>
        <a:p>
          <a:endParaRPr lang="es-ES"/>
        </a:p>
      </dgm:t>
    </dgm:pt>
    <dgm:pt modelId="{9726BD20-62A6-4667-A36A-F7A3E517E221}" type="sibTrans" cxnId="{F6704BF6-08A9-479D-9A29-49F688A98287}">
      <dgm:prSet/>
      <dgm:spPr/>
      <dgm:t>
        <a:bodyPr/>
        <a:lstStyle/>
        <a:p>
          <a:endParaRPr lang="es-ES"/>
        </a:p>
      </dgm:t>
    </dgm:pt>
    <dgm:pt modelId="{C880DCE2-B356-4236-8E9D-ED515216CBC5}">
      <dgm:prSet phldrT="[Text]"/>
      <dgm:spPr/>
      <dgm:t>
        <a:bodyPr/>
        <a:lstStyle/>
        <a:p>
          <a:pPr>
            <a:buNone/>
          </a:pPr>
          <a:r>
            <a:rPr lang="en-US" dirty="0">
              <a:latin typeface="+mn-lt"/>
            </a:rPr>
            <a:t>Are ‘compiled’ objects</a:t>
          </a:r>
          <a:endParaRPr lang="es-ES" dirty="0">
            <a:latin typeface="+mn-lt"/>
          </a:endParaRPr>
        </a:p>
      </dgm:t>
    </dgm:pt>
    <dgm:pt modelId="{7499573E-5E6B-4C21-94D7-F239EFEE7BF7}" type="parTrans" cxnId="{71E99233-5E8B-4657-B097-0229DED2F06C}">
      <dgm:prSet/>
      <dgm:spPr/>
      <dgm:t>
        <a:bodyPr/>
        <a:lstStyle/>
        <a:p>
          <a:endParaRPr lang="es-ES"/>
        </a:p>
      </dgm:t>
    </dgm:pt>
    <dgm:pt modelId="{040450D0-D882-4358-86F5-30D4F0457E9C}" type="sibTrans" cxnId="{71E99233-5E8B-4657-B097-0229DED2F06C}">
      <dgm:prSet/>
      <dgm:spPr/>
      <dgm:t>
        <a:bodyPr/>
        <a:lstStyle/>
        <a:p>
          <a:endParaRPr lang="es-ES"/>
        </a:p>
      </dgm:t>
    </dgm:pt>
    <dgm:pt modelId="{04DE150A-8463-42A7-B9E5-156936DF6ACF}">
      <dgm:prSet/>
      <dgm:spPr/>
      <dgm:t>
        <a:bodyPr/>
        <a:lstStyle/>
        <a:p>
          <a:r>
            <a:rPr lang="en-US" dirty="0">
              <a:latin typeface="+mn-lt"/>
            </a:rPr>
            <a:t>Are conceptualized as defined subqueries</a:t>
          </a:r>
        </a:p>
      </dgm:t>
    </dgm:pt>
    <dgm:pt modelId="{CEAE0A8F-4903-462E-98C1-F95FB8E30F15}" type="parTrans" cxnId="{C87DBF19-6D5A-4BA8-97EA-8DE5CFBEFBC1}">
      <dgm:prSet/>
      <dgm:spPr/>
      <dgm:t>
        <a:bodyPr/>
        <a:lstStyle/>
        <a:p>
          <a:endParaRPr lang="es-ES"/>
        </a:p>
      </dgm:t>
    </dgm:pt>
    <dgm:pt modelId="{89680166-B218-4492-8A2C-F9CA53DB9903}" type="sibTrans" cxnId="{C87DBF19-6D5A-4BA8-97EA-8DE5CFBEFBC1}">
      <dgm:prSet/>
      <dgm:spPr/>
      <dgm:t>
        <a:bodyPr/>
        <a:lstStyle/>
        <a:p>
          <a:endParaRPr lang="es-ES"/>
        </a:p>
      </dgm:t>
    </dgm:pt>
    <dgm:pt modelId="{754C4BB6-5CE6-4847-8309-F0AF24FE3E11}">
      <dgm:prSet/>
      <dgm:spPr/>
      <dgm:t>
        <a:bodyPr/>
        <a:lstStyle/>
        <a:p>
          <a:r>
            <a:rPr lang="en-US" dirty="0">
              <a:latin typeface="+mn-lt"/>
            </a:rPr>
            <a:t>Are not compiled and tied to the referenced tables / views</a:t>
          </a:r>
        </a:p>
      </dgm:t>
    </dgm:pt>
    <dgm:pt modelId="{E52E6DCB-1488-4D9B-8AD7-75DB18192928}" type="parTrans" cxnId="{59389BFE-C58E-4D33-8767-709E69A4FCDC}">
      <dgm:prSet/>
      <dgm:spPr/>
      <dgm:t>
        <a:bodyPr/>
        <a:lstStyle/>
        <a:p>
          <a:endParaRPr lang="en-US"/>
        </a:p>
      </dgm:t>
    </dgm:pt>
    <dgm:pt modelId="{FF15EFBA-FE01-45F7-A91A-103F5535B9E4}" type="sibTrans" cxnId="{59389BFE-C58E-4D33-8767-709E69A4FCDC}">
      <dgm:prSet/>
      <dgm:spPr/>
      <dgm:t>
        <a:bodyPr/>
        <a:lstStyle/>
        <a:p>
          <a:endParaRPr lang="en-US"/>
        </a:p>
      </dgm:t>
    </dgm:pt>
    <dgm:pt modelId="{69C70F43-9437-4DBD-8F14-108593CFB2E0}" type="pres">
      <dgm:prSet presAssocID="{FCED5D26-3554-425C-8F5E-9FC892FA1F7B}" presName="Name0" presStyleCnt="0">
        <dgm:presLayoutVars>
          <dgm:dir/>
          <dgm:animLvl val="lvl"/>
          <dgm:resizeHandles val="exact"/>
        </dgm:presLayoutVars>
      </dgm:prSet>
      <dgm:spPr/>
    </dgm:pt>
    <dgm:pt modelId="{9B6E0D63-B7A0-4E72-8CBA-07D22756ACD0}" type="pres">
      <dgm:prSet presAssocID="{459E9C3A-3957-403C-89AA-44EAE4613F35}" presName="linNode" presStyleCnt="0"/>
      <dgm:spPr/>
    </dgm:pt>
    <dgm:pt modelId="{FD351B19-08F0-4C2C-8F63-989223C386D2}" type="pres">
      <dgm:prSet presAssocID="{459E9C3A-3957-403C-89AA-44EAE4613F35}" presName="parTx" presStyleLbl="revTx" presStyleIdx="0" presStyleCnt="2">
        <dgm:presLayoutVars>
          <dgm:chMax val="1"/>
          <dgm:bulletEnabled val="1"/>
        </dgm:presLayoutVars>
      </dgm:prSet>
      <dgm:spPr/>
    </dgm:pt>
    <dgm:pt modelId="{7762F982-9F6D-4E5B-BE3C-F544ABAA2BEC}" type="pres">
      <dgm:prSet presAssocID="{459E9C3A-3957-403C-89AA-44EAE4613F35}" presName="bracket" presStyleLbl="parChTrans1D1" presStyleIdx="0" presStyleCnt="2"/>
      <dgm:spPr/>
    </dgm:pt>
    <dgm:pt modelId="{3BCEAF02-B4EE-4C69-985E-3AD34C63502B}" type="pres">
      <dgm:prSet presAssocID="{459E9C3A-3957-403C-89AA-44EAE4613F35}" presName="spH" presStyleCnt="0"/>
      <dgm:spPr/>
    </dgm:pt>
    <dgm:pt modelId="{17B5C5A0-4510-4DA4-9067-F2D67665D8B2}" type="pres">
      <dgm:prSet presAssocID="{459E9C3A-3957-403C-89AA-44EAE4613F35}" presName="desTx" presStyleLbl="node1" presStyleIdx="0" presStyleCnt="2">
        <dgm:presLayoutVars>
          <dgm:bulletEnabled val="1"/>
        </dgm:presLayoutVars>
      </dgm:prSet>
      <dgm:spPr/>
    </dgm:pt>
    <dgm:pt modelId="{157D92F7-4750-4106-B336-2F9E67C7A754}" type="pres">
      <dgm:prSet presAssocID="{8E322175-DC60-455C-B2E9-3A4E86EA031D}" presName="spV" presStyleCnt="0"/>
      <dgm:spPr/>
    </dgm:pt>
    <dgm:pt modelId="{E7BF2CC9-0371-41BC-B1FC-AD403E9E1E10}" type="pres">
      <dgm:prSet presAssocID="{64A979BF-074C-4FFD-9CBD-9591488A7439}" presName="linNode" presStyleCnt="0"/>
      <dgm:spPr/>
    </dgm:pt>
    <dgm:pt modelId="{A459BC2A-8F98-4BCA-905D-41EB4D1B6C1E}" type="pres">
      <dgm:prSet presAssocID="{64A979BF-074C-4FFD-9CBD-9591488A7439}" presName="parTx" presStyleLbl="revTx" presStyleIdx="1" presStyleCnt="2">
        <dgm:presLayoutVars>
          <dgm:chMax val="1"/>
          <dgm:bulletEnabled val="1"/>
        </dgm:presLayoutVars>
      </dgm:prSet>
      <dgm:spPr/>
    </dgm:pt>
    <dgm:pt modelId="{675219C7-64B9-4A3B-9DB4-49E5E68F3DE9}" type="pres">
      <dgm:prSet presAssocID="{64A979BF-074C-4FFD-9CBD-9591488A7439}" presName="bracket" presStyleLbl="parChTrans1D1" presStyleIdx="1" presStyleCnt="2"/>
      <dgm:spPr/>
    </dgm:pt>
    <dgm:pt modelId="{60456D23-12D5-4A4A-A1AD-8CCF82363151}" type="pres">
      <dgm:prSet presAssocID="{64A979BF-074C-4FFD-9CBD-9591488A7439}" presName="spH" presStyleCnt="0"/>
      <dgm:spPr/>
    </dgm:pt>
    <dgm:pt modelId="{12A41E63-2623-4D9F-B6E1-66BD9A6325EE}" type="pres">
      <dgm:prSet presAssocID="{64A979BF-074C-4FFD-9CBD-9591488A7439}" presName="desTx" presStyleLbl="node1" presStyleIdx="1" presStyleCnt="2">
        <dgm:presLayoutVars>
          <dgm:bulletEnabled val="1"/>
        </dgm:presLayoutVars>
      </dgm:prSet>
      <dgm:spPr/>
    </dgm:pt>
  </dgm:ptLst>
  <dgm:cxnLst>
    <dgm:cxn modelId="{27E8A211-C32C-443A-8707-57E717684E43}" srcId="{459E9C3A-3957-403C-89AA-44EAE4613F35}" destId="{06886862-D269-4931-95ED-E3D05DB81364}" srcOrd="1" destOrd="0" parTransId="{2EDA8362-0F0F-4180-A629-A1CC7EBFB8BC}" sibTransId="{60C73B58-9401-45CE-B0A8-86DBA44AEADD}"/>
    <dgm:cxn modelId="{9B279612-E268-4FD4-9637-AD47DAA35968}" type="presOf" srcId="{06886862-D269-4931-95ED-E3D05DB81364}" destId="{17B5C5A0-4510-4DA4-9067-F2D67665D8B2}" srcOrd="0" destOrd="1" presId="urn:diagrams.loki3.com/BracketList"/>
    <dgm:cxn modelId="{F7239914-70BA-4BE0-A091-72B3913A0C82}" srcId="{FCED5D26-3554-425C-8F5E-9FC892FA1F7B}" destId="{64A979BF-074C-4FFD-9CBD-9591488A7439}" srcOrd="1" destOrd="0" parTransId="{B9440BB0-E5CE-4FF6-A2BB-0856CCE34655}" sibTransId="{7C794CA8-B901-4FF1-8134-DB2E1467691C}"/>
    <dgm:cxn modelId="{C87DBF19-6D5A-4BA8-97EA-8DE5CFBEFBC1}" srcId="{64A979BF-074C-4FFD-9CBD-9591488A7439}" destId="{04DE150A-8463-42A7-B9E5-156936DF6ACF}" srcOrd="0" destOrd="0" parTransId="{CEAE0A8F-4903-462E-98C1-F95FB8E30F15}" sibTransId="{89680166-B218-4492-8A2C-F9CA53DB9903}"/>
    <dgm:cxn modelId="{94920D2E-5A05-409A-BC0F-920DABEA3910}" type="presOf" srcId="{459E9C3A-3957-403C-89AA-44EAE4613F35}" destId="{FD351B19-08F0-4C2C-8F63-989223C386D2}" srcOrd="0" destOrd="0" presId="urn:diagrams.loki3.com/BracketList"/>
    <dgm:cxn modelId="{71E99233-5E8B-4657-B097-0229DED2F06C}" srcId="{459E9C3A-3957-403C-89AA-44EAE4613F35}" destId="{C880DCE2-B356-4236-8E9D-ED515216CBC5}" srcOrd="0" destOrd="0" parTransId="{7499573E-5E6B-4C21-94D7-F239EFEE7BF7}" sibTransId="{040450D0-D882-4358-86F5-30D4F0457E9C}"/>
    <dgm:cxn modelId="{08D23745-F20E-4F12-A929-722C0488C33D}" type="presOf" srcId="{04DE150A-8463-42A7-B9E5-156936DF6ACF}" destId="{12A41E63-2623-4D9F-B6E1-66BD9A6325EE}" srcOrd="0" destOrd="0" presId="urn:diagrams.loki3.com/BracketList"/>
    <dgm:cxn modelId="{01E65766-8229-4C7B-912B-4E0F9DEF660C}" type="presOf" srcId="{FCED5D26-3554-425C-8F5E-9FC892FA1F7B}" destId="{69C70F43-9437-4DBD-8F14-108593CFB2E0}" srcOrd="0" destOrd="0" presId="urn:diagrams.loki3.com/BracketList"/>
    <dgm:cxn modelId="{D4F9B36E-BA31-4241-B352-3D1E1160391A}" type="presOf" srcId="{64A979BF-074C-4FFD-9CBD-9591488A7439}" destId="{A459BC2A-8F98-4BCA-905D-41EB4D1B6C1E}" srcOrd="0" destOrd="0" presId="urn:diagrams.loki3.com/BracketList"/>
    <dgm:cxn modelId="{3206AE57-F4AA-4D25-86BA-5C79588B244C}" srcId="{FCED5D26-3554-425C-8F5E-9FC892FA1F7B}" destId="{459E9C3A-3957-403C-89AA-44EAE4613F35}" srcOrd="0" destOrd="0" parTransId="{46DD97EA-0D5E-46F9-BD42-B0887795C15B}" sibTransId="{8E322175-DC60-455C-B2E9-3A4E86EA031D}"/>
    <dgm:cxn modelId="{DF665BAC-E264-466A-8B55-FFBEE7F19A77}" type="presOf" srcId="{F46DFC4E-041B-4FB3-809E-0823E5F73C13}" destId="{12A41E63-2623-4D9F-B6E1-66BD9A6325EE}" srcOrd="0" destOrd="2" presId="urn:diagrams.loki3.com/BracketList"/>
    <dgm:cxn modelId="{29E4C7E1-63F1-43D9-A893-ACAC5FD671C9}" type="presOf" srcId="{C880DCE2-B356-4236-8E9D-ED515216CBC5}" destId="{17B5C5A0-4510-4DA4-9067-F2D67665D8B2}" srcOrd="0" destOrd="0" presId="urn:diagrams.loki3.com/BracketList"/>
    <dgm:cxn modelId="{2F7D13F3-EBED-43F1-85BB-BAEAB7EA6D59}" type="presOf" srcId="{754C4BB6-5CE6-4847-8309-F0AF24FE3E11}" destId="{12A41E63-2623-4D9F-B6E1-66BD9A6325EE}" srcOrd="0" destOrd="1" presId="urn:diagrams.loki3.com/BracketList"/>
    <dgm:cxn modelId="{F6704BF6-08A9-479D-9A29-49F688A98287}" srcId="{64A979BF-074C-4FFD-9CBD-9591488A7439}" destId="{F46DFC4E-041B-4FB3-809E-0823E5F73C13}" srcOrd="2" destOrd="0" parTransId="{DE810468-16E4-48F3-87D6-21D2AD23AF7E}" sibTransId="{9726BD20-62A6-4667-A36A-F7A3E517E221}"/>
    <dgm:cxn modelId="{59389BFE-C58E-4D33-8767-709E69A4FCDC}" srcId="{64A979BF-074C-4FFD-9CBD-9591488A7439}" destId="{754C4BB6-5CE6-4847-8309-F0AF24FE3E11}" srcOrd="1" destOrd="0" parTransId="{E52E6DCB-1488-4D9B-8AD7-75DB18192928}" sibTransId="{FF15EFBA-FE01-45F7-A91A-103F5535B9E4}"/>
    <dgm:cxn modelId="{946FED88-F7ED-41FC-9EE8-0E2AA8277EEA}" type="presParOf" srcId="{69C70F43-9437-4DBD-8F14-108593CFB2E0}" destId="{9B6E0D63-B7A0-4E72-8CBA-07D22756ACD0}" srcOrd="0" destOrd="0" presId="urn:diagrams.loki3.com/BracketList"/>
    <dgm:cxn modelId="{D2EE690D-43DF-47C1-8C5C-6C194227DA68}" type="presParOf" srcId="{9B6E0D63-B7A0-4E72-8CBA-07D22756ACD0}" destId="{FD351B19-08F0-4C2C-8F63-989223C386D2}" srcOrd="0" destOrd="0" presId="urn:diagrams.loki3.com/BracketList"/>
    <dgm:cxn modelId="{7F99F2E5-CDCE-48B3-961F-3CE4C19DDBAF}" type="presParOf" srcId="{9B6E0D63-B7A0-4E72-8CBA-07D22756ACD0}" destId="{7762F982-9F6D-4E5B-BE3C-F544ABAA2BEC}" srcOrd="1" destOrd="0" presId="urn:diagrams.loki3.com/BracketList"/>
    <dgm:cxn modelId="{0A0CD2A0-78B5-450B-9119-62894F20E71C}" type="presParOf" srcId="{9B6E0D63-B7A0-4E72-8CBA-07D22756ACD0}" destId="{3BCEAF02-B4EE-4C69-985E-3AD34C63502B}" srcOrd="2" destOrd="0" presId="urn:diagrams.loki3.com/BracketList"/>
    <dgm:cxn modelId="{89D0D3A6-A4D0-4D59-B63C-6BB976C6951E}" type="presParOf" srcId="{9B6E0D63-B7A0-4E72-8CBA-07D22756ACD0}" destId="{17B5C5A0-4510-4DA4-9067-F2D67665D8B2}" srcOrd="3" destOrd="0" presId="urn:diagrams.loki3.com/BracketList"/>
    <dgm:cxn modelId="{2D78E6C3-E6CF-4E4B-A3BF-A8C768CE6F50}" type="presParOf" srcId="{69C70F43-9437-4DBD-8F14-108593CFB2E0}" destId="{157D92F7-4750-4106-B336-2F9E67C7A754}" srcOrd="1" destOrd="0" presId="urn:diagrams.loki3.com/BracketList"/>
    <dgm:cxn modelId="{8BBAF161-E8EA-409C-BA57-A7BC72D33847}" type="presParOf" srcId="{69C70F43-9437-4DBD-8F14-108593CFB2E0}" destId="{E7BF2CC9-0371-41BC-B1FC-AD403E9E1E10}" srcOrd="2" destOrd="0" presId="urn:diagrams.loki3.com/BracketList"/>
    <dgm:cxn modelId="{76709FC3-636E-4CA2-8ABD-4340F1D61364}" type="presParOf" srcId="{E7BF2CC9-0371-41BC-B1FC-AD403E9E1E10}" destId="{A459BC2A-8F98-4BCA-905D-41EB4D1B6C1E}" srcOrd="0" destOrd="0" presId="urn:diagrams.loki3.com/BracketList"/>
    <dgm:cxn modelId="{464FA19B-BA3A-4369-BA0F-56D6D079077A}" type="presParOf" srcId="{E7BF2CC9-0371-41BC-B1FC-AD403E9E1E10}" destId="{675219C7-64B9-4A3B-9DB4-49E5E68F3DE9}" srcOrd="1" destOrd="0" presId="urn:diagrams.loki3.com/BracketList"/>
    <dgm:cxn modelId="{0197EBBB-7F61-4628-B24E-8AC08939CB8E}" type="presParOf" srcId="{E7BF2CC9-0371-41BC-B1FC-AD403E9E1E10}" destId="{60456D23-12D5-4A4A-A1AD-8CCF82363151}" srcOrd="2" destOrd="0" presId="urn:diagrams.loki3.com/BracketList"/>
    <dgm:cxn modelId="{6B7D04F0-18AB-4E48-A007-4571518FC3B5}" type="presParOf" srcId="{E7BF2CC9-0371-41BC-B1FC-AD403E9E1E10}" destId="{12A41E63-2623-4D9F-B6E1-66BD9A6325EE}" srcOrd="3" destOrd="0" presId="urn:diagrams.loki3.com/Bracket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7.xml><?xml version="1.0" encoding="utf-8"?>
<dgm:dataModel xmlns:dgm="http://schemas.openxmlformats.org/drawingml/2006/diagram" xmlns:a="http://schemas.openxmlformats.org/drawingml/2006/main">
  <dgm:ptLst>
    <dgm:pt modelId="{2A79FF6A-E0C1-4C5E-ACB5-53E6D5BC8FC5}" type="doc">
      <dgm:prSet loTypeId="urn:microsoft.com/office/officeart/2005/8/layout/vList2" loCatId="list" qsTypeId="urn:microsoft.com/office/officeart/2005/8/quickstyle/simple1" qsCatId="simple" csTypeId="urn:microsoft.com/office/officeart/2005/8/colors/accent2_3" csCatId="accent2" phldr="1"/>
      <dgm:spPr/>
      <dgm:t>
        <a:bodyPr/>
        <a:lstStyle/>
        <a:p>
          <a:endParaRPr lang="es-ES"/>
        </a:p>
      </dgm:t>
    </dgm:pt>
    <dgm:pt modelId="{998F201A-9522-48A6-AA8D-3DA5D59F47F1}">
      <dgm:prSet phldrT="[Text]"/>
      <dgm:spPr>
        <a:scene3d>
          <a:camera prst="orthographicFront"/>
          <a:lightRig rig="threePt" dir="t"/>
        </a:scene3d>
        <a:sp3d>
          <a:bevelT prst="angle"/>
        </a:sp3d>
      </dgm:spPr>
      <dgm:t>
        <a:bodyPr/>
        <a:lstStyle/>
        <a:p>
          <a:pPr>
            <a:buNone/>
          </a:pPr>
          <a:r>
            <a:rPr lang="en-US" dirty="0"/>
            <a:t>Reusability requires avoiding business logic duplication</a:t>
          </a:r>
          <a:endParaRPr lang="es-ES" dirty="0"/>
        </a:p>
      </dgm:t>
    </dgm:pt>
    <dgm:pt modelId="{C5DB5A11-23C1-441C-964B-AFB3D851B1A8}" type="parTrans" cxnId="{8455EA53-8ADB-48F1-A2D8-CD429AA6F5E8}">
      <dgm:prSet/>
      <dgm:spPr/>
      <dgm:t>
        <a:bodyPr/>
        <a:lstStyle/>
        <a:p>
          <a:endParaRPr lang="es-ES"/>
        </a:p>
      </dgm:t>
    </dgm:pt>
    <dgm:pt modelId="{19E84FC9-B2FA-4E54-8F9D-61CCB1C5B35F}" type="sibTrans" cxnId="{8455EA53-8ADB-48F1-A2D8-CD429AA6F5E8}">
      <dgm:prSet/>
      <dgm:spPr/>
      <dgm:t>
        <a:bodyPr/>
        <a:lstStyle/>
        <a:p>
          <a:endParaRPr lang="es-ES"/>
        </a:p>
      </dgm:t>
    </dgm:pt>
    <dgm:pt modelId="{7170989F-259D-4231-8059-D1E7D4410D87}">
      <dgm:prSet/>
      <dgm:spPr/>
      <dgm:t>
        <a:bodyPr/>
        <a:lstStyle/>
        <a:p>
          <a:r>
            <a:rPr lang="en-US" dirty="0"/>
            <a:t>Avoid combining all variations of business logic into single view</a:t>
          </a:r>
        </a:p>
      </dgm:t>
    </dgm:pt>
    <dgm:pt modelId="{92F8ADC1-F7DE-4B06-9212-03D5299AA82C}" type="parTrans" cxnId="{CAF1B1CC-E3E9-41C4-9B08-A4DE2014CF23}">
      <dgm:prSet/>
      <dgm:spPr/>
      <dgm:t>
        <a:bodyPr/>
        <a:lstStyle/>
        <a:p>
          <a:endParaRPr lang="es-ES"/>
        </a:p>
      </dgm:t>
    </dgm:pt>
    <dgm:pt modelId="{4C22A766-82D3-4A2E-9C8C-DE46C4B4E38A}" type="sibTrans" cxnId="{CAF1B1CC-E3E9-41C4-9B08-A4DE2014CF23}">
      <dgm:prSet/>
      <dgm:spPr/>
      <dgm:t>
        <a:bodyPr/>
        <a:lstStyle/>
        <a:p>
          <a:endParaRPr lang="es-ES"/>
        </a:p>
      </dgm:t>
    </dgm:pt>
    <dgm:pt modelId="{36CB39DF-2E3F-488F-A86F-4CB8579679FA}">
      <dgm:prSet/>
      <dgm:spPr/>
      <dgm:t>
        <a:bodyPr/>
        <a:lstStyle/>
        <a:p>
          <a:r>
            <a:rPr lang="en-US" dirty="0"/>
            <a:t>Avoid creating create a complex view, with large number of columns ( ‘Omnibus’ View)</a:t>
          </a:r>
        </a:p>
      </dgm:t>
    </dgm:pt>
    <dgm:pt modelId="{FCE69910-2BE3-4226-BF22-9BE14F0FE106}" type="parTrans" cxnId="{B6104772-47AF-48CA-9082-FFD53FC658BA}">
      <dgm:prSet/>
      <dgm:spPr/>
      <dgm:t>
        <a:bodyPr/>
        <a:lstStyle/>
        <a:p>
          <a:endParaRPr lang="es-ES"/>
        </a:p>
      </dgm:t>
    </dgm:pt>
    <dgm:pt modelId="{1C2EF196-6A9E-4E67-9C27-DDB0BB9613CF}" type="sibTrans" cxnId="{B6104772-47AF-48CA-9082-FFD53FC658BA}">
      <dgm:prSet/>
      <dgm:spPr/>
      <dgm:t>
        <a:bodyPr/>
        <a:lstStyle/>
        <a:p>
          <a:endParaRPr lang="es-ES"/>
        </a:p>
      </dgm:t>
    </dgm:pt>
    <dgm:pt modelId="{B3E29800-480D-4738-BAE9-BFB438F991BA}">
      <dgm:prSet/>
      <dgm:spPr>
        <a:scene3d>
          <a:camera prst="orthographicFront"/>
          <a:lightRig rig="threePt" dir="t"/>
        </a:scene3d>
        <a:sp3d>
          <a:bevelT prst="angle"/>
        </a:sp3d>
      </dgm:spPr>
      <dgm:t>
        <a:bodyPr/>
        <a:lstStyle/>
        <a:p>
          <a:r>
            <a:rPr lang="en-US" dirty="0"/>
            <a:t>Omnibus Views can cause excessive Data Movement</a:t>
          </a:r>
        </a:p>
      </dgm:t>
    </dgm:pt>
    <dgm:pt modelId="{0FC6CE36-4D15-43F0-BBA7-CF03E2CE923A}" type="parTrans" cxnId="{5864DA80-AF81-4C17-9602-46F6E4E2047D}">
      <dgm:prSet/>
      <dgm:spPr/>
      <dgm:t>
        <a:bodyPr/>
        <a:lstStyle/>
        <a:p>
          <a:endParaRPr lang="es-ES"/>
        </a:p>
      </dgm:t>
    </dgm:pt>
    <dgm:pt modelId="{A94FA8A8-EB6B-489C-A8BB-8A5C11DB9177}" type="sibTrans" cxnId="{5864DA80-AF81-4C17-9602-46F6E4E2047D}">
      <dgm:prSet/>
      <dgm:spPr/>
      <dgm:t>
        <a:bodyPr/>
        <a:lstStyle/>
        <a:p>
          <a:endParaRPr lang="es-ES"/>
        </a:p>
      </dgm:t>
    </dgm:pt>
    <dgm:pt modelId="{9F84F6C4-C704-4D46-B890-B081283E9923}">
      <dgm:prSet/>
      <dgm:spPr/>
      <dgm:t>
        <a:bodyPr/>
        <a:lstStyle/>
        <a:p>
          <a:r>
            <a:rPr lang="en-US" dirty="0">
              <a:latin typeface="+mn-lt"/>
            </a:rPr>
            <a:t>MPP Query optimizer may move all view columns, even if only a small subset is needed</a:t>
          </a:r>
        </a:p>
      </dgm:t>
    </dgm:pt>
    <dgm:pt modelId="{ADF53E31-9209-448B-AF74-10D23C594A4E}" type="parTrans" cxnId="{053A15F8-0839-4FE2-A477-AB57950EA707}">
      <dgm:prSet/>
      <dgm:spPr/>
      <dgm:t>
        <a:bodyPr/>
        <a:lstStyle/>
        <a:p>
          <a:endParaRPr lang="es-ES"/>
        </a:p>
      </dgm:t>
    </dgm:pt>
    <dgm:pt modelId="{047D0903-3619-4786-87B1-70D463D6CC33}" type="sibTrans" cxnId="{053A15F8-0839-4FE2-A477-AB57950EA707}">
      <dgm:prSet/>
      <dgm:spPr/>
      <dgm:t>
        <a:bodyPr/>
        <a:lstStyle/>
        <a:p>
          <a:endParaRPr lang="es-ES"/>
        </a:p>
      </dgm:t>
    </dgm:pt>
    <dgm:pt modelId="{2CF69CB2-2C68-4CEE-8813-6015E9A74F8E}" type="pres">
      <dgm:prSet presAssocID="{2A79FF6A-E0C1-4C5E-ACB5-53E6D5BC8FC5}" presName="linear" presStyleCnt="0">
        <dgm:presLayoutVars>
          <dgm:animLvl val="lvl"/>
          <dgm:resizeHandles val="exact"/>
        </dgm:presLayoutVars>
      </dgm:prSet>
      <dgm:spPr/>
    </dgm:pt>
    <dgm:pt modelId="{E59BB23B-F526-4CC5-A793-70B42E7A7579}" type="pres">
      <dgm:prSet presAssocID="{998F201A-9522-48A6-AA8D-3DA5D59F47F1}" presName="parentText" presStyleLbl="node1" presStyleIdx="0" presStyleCnt="2">
        <dgm:presLayoutVars>
          <dgm:chMax val="0"/>
          <dgm:bulletEnabled val="1"/>
        </dgm:presLayoutVars>
      </dgm:prSet>
      <dgm:spPr/>
    </dgm:pt>
    <dgm:pt modelId="{A38D388C-190E-4E96-97B1-611B962DAED3}" type="pres">
      <dgm:prSet presAssocID="{998F201A-9522-48A6-AA8D-3DA5D59F47F1}" presName="childText" presStyleLbl="revTx" presStyleIdx="0" presStyleCnt="2">
        <dgm:presLayoutVars>
          <dgm:bulletEnabled val="1"/>
        </dgm:presLayoutVars>
      </dgm:prSet>
      <dgm:spPr/>
    </dgm:pt>
    <dgm:pt modelId="{528195A0-CDFC-44ED-8C55-150349881DF4}" type="pres">
      <dgm:prSet presAssocID="{B3E29800-480D-4738-BAE9-BFB438F991BA}" presName="parentText" presStyleLbl="node1" presStyleIdx="1" presStyleCnt="2">
        <dgm:presLayoutVars>
          <dgm:chMax val="0"/>
          <dgm:bulletEnabled val="1"/>
        </dgm:presLayoutVars>
      </dgm:prSet>
      <dgm:spPr/>
    </dgm:pt>
    <dgm:pt modelId="{037B6061-F788-4E0C-ABE1-D539B532FF40}" type="pres">
      <dgm:prSet presAssocID="{B3E29800-480D-4738-BAE9-BFB438F991BA}" presName="childText" presStyleLbl="revTx" presStyleIdx="1" presStyleCnt="2">
        <dgm:presLayoutVars>
          <dgm:bulletEnabled val="1"/>
        </dgm:presLayoutVars>
      </dgm:prSet>
      <dgm:spPr/>
    </dgm:pt>
  </dgm:ptLst>
  <dgm:cxnLst>
    <dgm:cxn modelId="{692F5814-5E6F-4783-BD65-5BE166D1657B}" type="presOf" srcId="{2A79FF6A-E0C1-4C5E-ACB5-53E6D5BC8FC5}" destId="{2CF69CB2-2C68-4CEE-8813-6015E9A74F8E}" srcOrd="0" destOrd="0" presId="urn:microsoft.com/office/officeart/2005/8/layout/vList2"/>
    <dgm:cxn modelId="{A814B22C-1272-4472-BA75-3850DEDB7F63}" type="presOf" srcId="{998F201A-9522-48A6-AA8D-3DA5D59F47F1}" destId="{E59BB23B-F526-4CC5-A793-70B42E7A7579}" srcOrd="0" destOrd="0" presId="urn:microsoft.com/office/officeart/2005/8/layout/vList2"/>
    <dgm:cxn modelId="{69629C62-AE9E-4214-A727-B014E2EF7A62}" type="presOf" srcId="{9F84F6C4-C704-4D46-B890-B081283E9923}" destId="{037B6061-F788-4E0C-ABE1-D539B532FF40}" srcOrd="0" destOrd="0" presId="urn:microsoft.com/office/officeart/2005/8/layout/vList2"/>
    <dgm:cxn modelId="{E977D26C-793D-4D25-A28B-E0AB38BE9F20}" type="presOf" srcId="{7170989F-259D-4231-8059-D1E7D4410D87}" destId="{A38D388C-190E-4E96-97B1-611B962DAED3}" srcOrd="0" destOrd="0" presId="urn:microsoft.com/office/officeart/2005/8/layout/vList2"/>
    <dgm:cxn modelId="{B6104772-47AF-48CA-9082-FFD53FC658BA}" srcId="{998F201A-9522-48A6-AA8D-3DA5D59F47F1}" destId="{36CB39DF-2E3F-488F-A86F-4CB8579679FA}" srcOrd="1" destOrd="0" parTransId="{FCE69910-2BE3-4226-BF22-9BE14F0FE106}" sibTransId="{1C2EF196-6A9E-4E67-9C27-DDB0BB9613CF}"/>
    <dgm:cxn modelId="{8455EA53-8ADB-48F1-A2D8-CD429AA6F5E8}" srcId="{2A79FF6A-E0C1-4C5E-ACB5-53E6D5BC8FC5}" destId="{998F201A-9522-48A6-AA8D-3DA5D59F47F1}" srcOrd="0" destOrd="0" parTransId="{C5DB5A11-23C1-441C-964B-AFB3D851B1A8}" sibTransId="{19E84FC9-B2FA-4E54-8F9D-61CCB1C5B35F}"/>
    <dgm:cxn modelId="{5864DA80-AF81-4C17-9602-46F6E4E2047D}" srcId="{2A79FF6A-E0C1-4C5E-ACB5-53E6D5BC8FC5}" destId="{B3E29800-480D-4738-BAE9-BFB438F991BA}" srcOrd="1" destOrd="0" parTransId="{0FC6CE36-4D15-43F0-BBA7-CF03E2CE923A}" sibTransId="{A94FA8A8-EB6B-489C-A8BB-8A5C11DB9177}"/>
    <dgm:cxn modelId="{9DE5D5A5-DCFF-40C7-91FF-0323FB97A2A0}" type="presOf" srcId="{B3E29800-480D-4738-BAE9-BFB438F991BA}" destId="{528195A0-CDFC-44ED-8C55-150349881DF4}" srcOrd="0" destOrd="0" presId="urn:microsoft.com/office/officeart/2005/8/layout/vList2"/>
    <dgm:cxn modelId="{6BD7AAA7-1360-4262-8E32-1CE7D9CADC6D}" type="presOf" srcId="{36CB39DF-2E3F-488F-A86F-4CB8579679FA}" destId="{A38D388C-190E-4E96-97B1-611B962DAED3}" srcOrd="0" destOrd="1" presId="urn:microsoft.com/office/officeart/2005/8/layout/vList2"/>
    <dgm:cxn modelId="{CAF1B1CC-E3E9-41C4-9B08-A4DE2014CF23}" srcId="{998F201A-9522-48A6-AA8D-3DA5D59F47F1}" destId="{7170989F-259D-4231-8059-D1E7D4410D87}" srcOrd="0" destOrd="0" parTransId="{92F8ADC1-F7DE-4B06-9212-03D5299AA82C}" sibTransId="{4C22A766-82D3-4A2E-9C8C-DE46C4B4E38A}"/>
    <dgm:cxn modelId="{053A15F8-0839-4FE2-A477-AB57950EA707}" srcId="{B3E29800-480D-4738-BAE9-BFB438F991BA}" destId="{9F84F6C4-C704-4D46-B890-B081283E9923}" srcOrd="0" destOrd="0" parTransId="{ADF53E31-9209-448B-AF74-10D23C594A4E}" sibTransId="{047D0903-3619-4786-87B1-70D463D6CC33}"/>
    <dgm:cxn modelId="{4CC0AAA8-782A-4035-BF03-D0B2B354FDEB}" type="presParOf" srcId="{2CF69CB2-2C68-4CEE-8813-6015E9A74F8E}" destId="{E59BB23B-F526-4CC5-A793-70B42E7A7579}" srcOrd="0" destOrd="0" presId="urn:microsoft.com/office/officeart/2005/8/layout/vList2"/>
    <dgm:cxn modelId="{E444DBB3-4A83-4882-9E55-1765755ACA64}" type="presParOf" srcId="{2CF69CB2-2C68-4CEE-8813-6015E9A74F8E}" destId="{A38D388C-190E-4E96-97B1-611B962DAED3}" srcOrd="1" destOrd="0" presId="urn:microsoft.com/office/officeart/2005/8/layout/vList2"/>
    <dgm:cxn modelId="{B74D7B4A-811A-4D0F-B337-59982815C52E}" type="presParOf" srcId="{2CF69CB2-2C68-4CEE-8813-6015E9A74F8E}" destId="{528195A0-CDFC-44ED-8C55-150349881DF4}" srcOrd="2" destOrd="0" presId="urn:microsoft.com/office/officeart/2005/8/layout/vList2"/>
    <dgm:cxn modelId="{8F83A25B-9F03-4960-80A3-D62187BDD948}" type="presParOf" srcId="{2CF69CB2-2C68-4CEE-8813-6015E9A74F8E}" destId="{037B6061-F788-4E0C-ABE1-D539B532FF40}" srcOrd="3"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8.xml><?xml version="1.0" encoding="utf-8"?>
<dgm:dataModel xmlns:dgm="http://schemas.openxmlformats.org/drawingml/2006/diagram" xmlns:a="http://schemas.openxmlformats.org/drawingml/2006/main">
  <dgm:ptLst>
    <dgm:pt modelId="{5635DAA5-3B87-4060-AE21-5A2916902567}" type="doc">
      <dgm:prSet loTypeId="urn:microsoft.com/office/officeart/2005/8/layout/vList2" loCatId="list" qsTypeId="urn:microsoft.com/office/officeart/2005/8/quickstyle/simple1" qsCatId="simple" csTypeId="urn:microsoft.com/office/officeart/2005/8/colors/accent2_3" csCatId="accent2" phldr="1"/>
      <dgm:spPr/>
      <dgm:t>
        <a:bodyPr/>
        <a:lstStyle/>
        <a:p>
          <a:endParaRPr lang="es-ES"/>
        </a:p>
      </dgm:t>
    </dgm:pt>
    <dgm:pt modelId="{755FE124-ED66-4074-AA5F-00BFC35CA2DC}">
      <dgm:prSet phldrT="[Text]"/>
      <dgm:spPr>
        <a:scene3d>
          <a:camera prst="orthographicFront"/>
          <a:lightRig rig="threePt" dir="t"/>
        </a:scene3d>
        <a:sp3d>
          <a:bevelT prst="angle"/>
        </a:sp3d>
      </dgm:spPr>
      <dgm:t>
        <a:bodyPr/>
        <a:lstStyle/>
        <a:p>
          <a:pPr>
            <a:buNone/>
          </a:pPr>
          <a:r>
            <a:rPr lang="en-US" dirty="0"/>
            <a:t>Avoid the creation of Omnibus Views, if possible.</a:t>
          </a:r>
          <a:endParaRPr lang="es-ES" dirty="0"/>
        </a:p>
      </dgm:t>
    </dgm:pt>
    <dgm:pt modelId="{21AC5B1A-16BF-45F1-98FA-8508B358B8F8}" type="parTrans" cxnId="{34D8DA92-1928-48AE-889E-AFCC3F2FD6FD}">
      <dgm:prSet/>
      <dgm:spPr/>
      <dgm:t>
        <a:bodyPr/>
        <a:lstStyle/>
        <a:p>
          <a:endParaRPr lang="es-ES"/>
        </a:p>
      </dgm:t>
    </dgm:pt>
    <dgm:pt modelId="{0E9BE51E-4B69-4143-BB0B-42A762137B41}" type="sibTrans" cxnId="{34D8DA92-1928-48AE-889E-AFCC3F2FD6FD}">
      <dgm:prSet/>
      <dgm:spPr/>
      <dgm:t>
        <a:bodyPr/>
        <a:lstStyle/>
        <a:p>
          <a:endParaRPr lang="es-ES"/>
        </a:p>
      </dgm:t>
    </dgm:pt>
    <dgm:pt modelId="{393B2352-56C3-484D-B06E-57FA9F7D5F6A}">
      <dgm:prSet/>
      <dgm:spPr>
        <a:scene3d>
          <a:camera prst="orthographicFront"/>
          <a:lightRig rig="threePt" dir="t"/>
        </a:scene3d>
        <a:sp3d>
          <a:bevelT prst="angle"/>
        </a:sp3d>
      </dgm:spPr>
      <dgm:t>
        <a:bodyPr/>
        <a:lstStyle/>
        <a:p>
          <a:r>
            <a:rPr lang="en-US" dirty="0"/>
            <a:t>Create focused views with fewer columns</a:t>
          </a:r>
        </a:p>
      </dgm:t>
    </dgm:pt>
    <dgm:pt modelId="{A594AA6B-7F87-44E7-ACBD-B6F38A18B76F}" type="parTrans" cxnId="{308FE14C-3BBD-4A90-A402-5F57BF094A55}">
      <dgm:prSet/>
      <dgm:spPr/>
      <dgm:t>
        <a:bodyPr/>
        <a:lstStyle/>
        <a:p>
          <a:endParaRPr lang="es-ES"/>
        </a:p>
      </dgm:t>
    </dgm:pt>
    <dgm:pt modelId="{F933B0B2-DA94-4034-A7DF-90EA2C754859}" type="sibTrans" cxnId="{308FE14C-3BBD-4A90-A402-5F57BF094A55}">
      <dgm:prSet/>
      <dgm:spPr/>
      <dgm:t>
        <a:bodyPr/>
        <a:lstStyle/>
        <a:p>
          <a:endParaRPr lang="es-ES"/>
        </a:p>
      </dgm:t>
    </dgm:pt>
    <dgm:pt modelId="{AF5C5EA0-C477-4170-9DC6-C877A2FED1D8}">
      <dgm:prSet/>
      <dgm:spPr>
        <a:scene3d>
          <a:camera prst="orthographicFront"/>
          <a:lightRig rig="threePt" dir="t"/>
        </a:scene3d>
        <a:sp3d>
          <a:bevelT prst="angle"/>
        </a:sp3d>
      </dgm:spPr>
      <dgm:t>
        <a:bodyPr/>
        <a:lstStyle/>
        <a:p>
          <a:r>
            <a:rPr lang="en-US" dirty="0"/>
            <a:t>Use views to abstract tables for loading / maintenance</a:t>
          </a:r>
        </a:p>
      </dgm:t>
    </dgm:pt>
    <dgm:pt modelId="{2F6901B9-186C-4EEB-87D1-C04F6FBC0DA7}" type="parTrans" cxnId="{78A16788-DE6D-4811-B39B-A1F8382B4254}">
      <dgm:prSet/>
      <dgm:spPr/>
      <dgm:t>
        <a:bodyPr/>
        <a:lstStyle/>
        <a:p>
          <a:endParaRPr lang="es-ES"/>
        </a:p>
      </dgm:t>
    </dgm:pt>
    <dgm:pt modelId="{1994593A-21B2-41AE-88FB-3F9BB285C8F4}" type="sibTrans" cxnId="{78A16788-DE6D-4811-B39B-A1F8382B4254}">
      <dgm:prSet/>
      <dgm:spPr/>
      <dgm:t>
        <a:bodyPr/>
        <a:lstStyle/>
        <a:p>
          <a:endParaRPr lang="es-ES"/>
        </a:p>
      </dgm:t>
    </dgm:pt>
    <dgm:pt modelId="{520F4059-4896-4ECC-B1A3-5D107015495C}">
      <dgm:prSet/>
      <dgm:spPr/>
      <dgm:t>
        <a:bodyPr/>
        <a:lstStyle/>
        <a:p>
          <a:r>
            <a:rPr lang="en-US" dirty="0"/>
            <a:t>As a ‘defined subquery’ concept, views are not tied to the referenced tables</a:t>
          </a:r>
        </a:p>
      </dgm:t>
    </dgm:pt>
    <dgm:pt modelId="{A7713F97-8071-4EC3-A191-B1DECFEF76DF}" type="parTrans" cxnId="{2FBE664B-DB48-454B-9546-164F0015C028}">
      <dgm:prSet/>
      <dgm:spPr/>
      <dgm:t>
        <a:bodyPr/>
        <a:lstStyle/>
        <a:p>
          <a:endParaRPr lang="es-ES"/>
        </a:p>
      </dgm:t>
    </dgm:pt>
    <dgm:pt modelId="{F86A5894-9E67-4A04-9FAF-A3CC7BD6CAE9}" type="sibTrans" cxnId="{2FBE664B-DB48-454B-9546-164F0015C028}">
      <dgm:prSet/>
      <dgm:spPr/>
      <dgm:t>
        <a:bodyPr/>
        <a:lstStyle/>
        <a:p>
          <a:endParaRPr lang="es-ES"/>
        </a:p>
      </dgm:t>
    </dgm:pt>
    <dgm:pt modelId="{5459A376-1985-456D-B8D4-BCBA971A2993}">
      <dgm:prSet/>
      <dgm:spPr/>
      <dgm:t>
        <a:bodyPr/>
        <a:lstStyle/>
        <a:p>
          <a:r>
            <a:rPr lang="en-US" dirty="0"/>
            <a:t>Referenced tables can be recreated / replaced by maintenance tasks without invalidating the View.</a:t>
          </a:r>
        </a:p>
      </dgm:t>
    </dgm:pt>
    <dgm:pt modelId="{C3E09CFF-191A-4828-A11D-A95C614EEE21}" type="parTrans" cxnId="{51FFF49D-4CAA-437A-A804-0560FF420706}">
      <dgm:prSet/>
      <dgm:spPr/>
      <dgm:t>
        <a:bodyPr/>
        <a:lstStyle/>
        <a:p>
          <a:endParaRPr lang="es-ES"/>
        </a:p>
      </dgm:t>
    </dgm:pt>
    <dgm:pt modelId="{E8B3554A-7BA2-4783-B77E-DD6A1885D629}" type="sibTrans" cxnId="{51FFF49D-4CAA-437A-A804-0560FF420706}">
      <dgm:prSet/>
      <dgm:spPr/>
      <dgm:t>
        <a:bodyPr/>
        <a:lstStyle/>
        <a:p>
          <a:endParaRPr lang="es-ES"/>
        </a:p>
      </dgm:t>
    </dgm:pt>
    <dgm:pt modelId="{DF3C4649-3B84-412D-B4FB-C1585D00A876}" type="pres">
      <dgm:prSet presAssocID="{5635DAA5-3B87-4060-AE21-5A2916902567}" presName="linear" presStyleCnt="0">
        <dgm:presLayoutVars>
          <dgm:animLvl val="lvl"/>
          <dgm:resizeHandles val="exact"/>
        </dgm:presLayoutVars>
      </dgm:prSet>
      <dgm:spPr/>
    </dgm:pt>
    <dgm:pt modelId="{B5E05B11-E180-41D4-8238-1015FF79F296}" type="pres">
      <dgm:prSet presAssocID="{755FE124-ED66-4074-AA5F-00BFC35CA2DC}" presName="parentText" presStyleLbl="node1" presStyleIdx="0" presStyleCnt="3">
        <dgm:presLayoutVars>
          <dgm:chMax val="0"/>
          <dgm:bulletEnabled val="1"/>
        </dgm:presLayoutVars>
      </dgm:prSet>
      <dgm:spPr/>
    </dgm:pt>
    <dgm:pt modelId="{834F0D70-7ABF-49CD-BAC9-8772C62F37F4}" type="pres">
      <dgm:prSet presAssocID="{0E9BE51E-4B69-4143-BB0B-42A762137B41}" presName="spacer" presStyleCnt="0"/>
      <dgm:spPr/>
    </dgm:pt>
    <dgm:pt modelId="{59784C39-C425-4E6F-909C-1B9E18432563}" type="pres">
      <dgm:prSet presAssocID="{393B2352-56C3-484D-B06E-57FA9F7D5F6A}" presName="parentText" presStyleLbl="node1" presStyleIdx="1" presStyleCnt="3">
        <dgm:presLayoutVars>
          <dgm:chMax val="0"/>
          <dgm:bulletEnabled val="1"/>
        </dgm:presLayoutVars>
      </dgm:prSet>
      <dgm:spPr/>
    </dgm:pt>
    <dgm:pt modelId="{FDB77F06-0D01-4D5A-A4F2-0BE72CB26364}" type="pres">
      <dgm:prSet presAssocID="{F933B0B2-DA94-4034-A7DF-90EA2C754859}" presName="spacer" presStyleCnt="0"/>
      <dgm:spPr/>
    </dgm:pt>
    <dgm:pt modelId="{93287258-1A23-4E35-A4B5-8DEFEF0DE40F}" type="pres">
      <dgm:prSet presAssocID="{AF5C5EA0-C477-4170-9DC6-C877A2FED1D8}" presName="parentText" presStyleLbl="node1" presStyleIdx="2" presStyleCnt="3">
        <dgm:presLayoutVars>
          <dgm:chMax val="0"/>
          <dgm:bulletEnabled val="1"/>
        </dgm:presLayoutVars>
      </dgm:prSet>
      <dgm:spPr/>
    </dgm:pt>
    <dgm:pt modelId="{3B8F708E-DD22-41DB-9724-F4C54F1A1771}" type="pres">
      <dgm:prSet presAssocID="{AF5C5EA0-C477-4170-9DC6-C877A2FED1D8}" presName="childText" presStyleLbl="revTx" presStyleIdx="0" presStyleCnt="1">
        <dgm:presLayoutVars>
          <dgm:bulletEnabled val="1"/>
        </dgm:presLayoutVars>
      </dgm:prSet>
      <dgm:spPr/>
    </dgm:pt>
  </dgm:ptLst>
  <dgm:cxnLst>
    <dgm:cxn modelId="{84DFAF05-1B0C-4901-B22E-8F7263F60E12}" type="presOf" srcId="{5635DAA5-3B87-4060-AE21-5A2916902567}" destId="{DF3C4649-3B84-412D-B4FB-C1585D00A876}" srcOrd="0" destOrd="0" presId="urn:microsoft.com/office/officeart/2005/8/layout/vList2"/>
    <dgm:cxn modelId="{CE7DAE0A-6058-48FF-B615-41FB5137605C}" type="presOf" srcId="{755FE124-ED66-4074-AA5F-00BFC35CA2DC}" destId="{B5E05B11-E180-41D4-8238-1015FF79F296}" srcOrd="0" destOrd="0" presId="urn:microsoft.com/office/officeart/2005/8/layout/vList2"/>
    <dgm:cxn modelId="{2FBE664B-DB48-454B-9546-164F0015C028}" srcId="{AF5C5EA0-C477-4170-9DC6-C877A2FED1D8}" destId="{520F4059-4896-4ECC-B1A3-5D107015495C}" srcOrd="0" destOrd="0" parTransId="{A7713F97-8071-4EC3-A191-B1DECFEF76DF}" sibTransId="{F86A5894-9E67-4A04-9FAF-A3CC7BD6CAE9}"/>
    <dgm:cxn modelId="{308FE14C-3BBD-4A90-A402-5F57BF094A55}" srcId="{5635DAA5-3B87-4060-AE21-5A2916902567}" destId="{393B2352-56C3-484D-B06E-57FA9F7D5F6A}" srcOrd="1" destOrd="0" parTransId="{A594AA6B-7F87-44E7-ACBD-B6F38A18B76F}" sibTransId="{F933B0B2-DA94-4034-A7DF-90EA2C754859}"/>
    <dgm:cxn modelId="{E0CD1A6D-89A7-4E18-AFB2-908071C39EAB}" type="presOf" srcId="{AF5C5EA0-C477-4170-9DC6-C877A2FED1D8}" destId="{93287258-1A23-4E35-A4B5-8DEFEF0DE40F}" srcOrd="0" destOrd="0" presId="urn:microsoft.com/office/officeart/2005/8/layout/vList2"/>
    <dgm:cxn modelId="{78A16788-DE6D-4811-B39B-A1F8382B4254}" srcId="{5635DAA5-3B87-4060-AE21-5A2916902567}" destId="{AF5C5EA0-C477-4170-9DC6-C877A2FED1D8}" srcOrd="2" destOrd="0" parTransId="{2F6901B9-186C-4EEB-87D1-C04F6FBC0DA7}" sibTransId="{1994593A-21B2-41AE-88FB-3F9BB285C8F4}"/>
    <dgm:cxn modelId="{34D8DA92-1928-48AE-889E-AFCC3F2FD6FD}" srcId="{5635DAA5-3B87-4060-AE21-5A2916902567}" destId="{755FE124-ED66-4074-AA5F-00BFC35CA2DC}" srcOrd="0" destOrd="0" parTransId="{21AC5B1A-16BF-45F1-98FA-8508B358B8F8}" sibTransId="{0E9BE51E-4B69-4143-BB0B-42A762137B41}"/>
    <dgm:cxn modelId="{51FFF49D-4CAA-437A-A804-0560FF420706}" srcId="{AF5C5EA0-C477-4170-9DC6-C877A2FED1D8}" destId="{5459A376-1985-456D-B8D4-BCBA971A2993}" srcOrd="1" destOrd="0" parTransId="{C3E09CFF-191A-4828-A11D-A95C614EEE21}" sibTransId="{E8B3554A-7BA2-4783-B77E-DD6A1885D629}"/>
    <dgm:cxn modelId="{D2802AA9-D052-4583-ABCB-A937D53FD839}" type="presOf" srcId="{5459A376-1985-456D-B8D4-BCBA971A2993}" destId="{3B8F708E-DD22-41DB-9724-F4C54F1A1771}" srcOrd="0" destOrd="1" presId="urn:microsoft.com/office/officeart/2005/8/layout/vList2"/>
    <dgm:cxn modelId="{5C2917C2-C48F-4350-BCF9-57677DD8B4A1}" type="presOf" srcId="{393B2352-56C3-484D-B06E-57FA9F7D5F6A}" destId="{59784C39-C425-4E6F-909C-1B9E18432563}" srcOrd="0" destOrd="0" presId="urn:microsoft.com/office/officeart/2005/8/layout/vList2"/>
    <dgm:cxn modelId="{2ED729D0-1514-4821-B4A9-B97B0AC2CCB6}" type="presOf" srcId="{520F4059-4896-4ECC-B1A3-5D107015495C}" destId="{3B8F708E-DD22-41DB-9724-F4C54F1A1771}" srcOrd="0" destOrd="0" presId="urn:microsoft.com/office/officeart/2005/8/layout/vList2"/>
    <dgm:cxn modelId="{1B428D6C-610B-4EE4-BE6A-84CD203C8E37}" type="presParOf" srcId="{DF3C4649-3B84-412D-B4FB-C1585D00A876}" destId="{B5E05B11-E180-41D4-8238-1015FF79F296}" srcOrd="0" destOrd="0" presId="urn:microsoft.com/office/officeart/2005/8/layout/vList2"/>
    <dgm:cxn modelId="{D8C17A02-5A61-4A1D-847A-F55F4E11BB9F}" type="presParOf" srcId="{DF3C4649-3B84-412D-B4FB-C1585D00A876}" destId="{834F0D70-7ABF-49CD-BAC9-8772C62F37F4}" srcOrd="1" destOrd="0" presId="urn:microsoft.com/office/officeart/2005/8/layout/vList2"/>
    <dgm:cxn modelId="{335E2897-FA55-4A1C-AE30-41C1ECA42A23}" type="presParOf" srcId="{DF3C4649-3B84-412D-B4FB-C1585D00A876}" destId="{59784C39-C425-4E6F-909C-1B9E18432563}" srcOrd="2" destOrd="0" presId="urn:microsoft.com/office/officeart/2005/8/layout/vList2"/>
    <dgm:cxn modelId="{95CCDCE7-CC75-4D35-8B9E-16F4F17339B4}" type="presParOf" srcId="{DF3C4649-3B84-412D-B4FB-C1585D00A876}" destId="{FDB77F06-0D01-4D5A-A4F2-0BE72CB26364}" srcOrd="3" destOrd="0" presId="urn:microsoft.com/office/officeart/2005/8/layout/vList2"/>
    <dgm:cxn modelId="{5E0FF3A2-A51C-469C-B7B3-5D4DF1DB8C50}" type="presParOf" srcId="{DF3C4649-3B84-412D-B4FB-C1585D00A876}" destId="{93287258-1A23-4E35-A4B5-8DEFEF0DE40F}" srcOrd="4" destOrd="0" presId="urn:microsoft.com/office/officeart/2005/8/layout/vList2"/>
    <dgm:cxn modelId="{4F8D3148-720D-45F2-9B64-7C686588F2B2}" type="presParOf" srcId="{DF3C4649-3B84-412D-B4FB-C1585D00A876}" destId="{3B8F708E-DD22-41DB-9724-F4C54F1A1771}" srcOrd="5"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9.xml><?xml version="1.0" encoding="utf-8"?>
<dgm:dataModel xmlns:dgm="http://schemas.openxmlformats.org/drawingml/2006/diagram" xmlns:a="http://schemas.openxmlformats.org/drawingml/2006/main">
  <dgm:ptLst>
    <dgm:pt modelId="{F2F25CE4-98AA-4E5C-9535-3C7FA07ACDA4}" type="doc">
      <dgm:prSet loTypeId="urn:microsoft.com/office/officeart/2005/8/layout/hList1" loCatId="list" qsTypeId="urn:microsoft.com/office/officeart/2005/8/quickstyle/simple1" qsCatId="simple" csTypeId="urn:microsoft.com/office/officeart/2005/8/colors/accent2_2" csCatId="accent2" phldr="1"/>
      <dgm:spPr/>
      <dgm:t>
        <a:bodyPr/>
        <a:lstStyle/>
        <a:p>
          <a:endParaRPr lang="es-ES"/>
        </a:p>
      </dgm:t>
    </dgm:pt>
    <dgm:pt modelId="{3943FC74-B187-41D3-874F-65B6CAFFABB5}">
      <dgm:prSet phldrT="[Text]" custT="1"/>
      <dgm:spPr/>
      <dgm:t>
        <a:bodyPr/>
        <a:lstStyle/>
        <a:p>
          <a:r>
            <a:rPr lang="en-US" sz="2800" noProof="0" dirty="0"/>
            <a:t>Standard Views</a:t>
          </a:r>
        </a:p>
      </dgm:t>
    </dgm:pt>
    <dgm:pt modelId="{F768D442-F995-408F-832C-B8A38C29D1CC}" type="parTrans" cxnId="{60C2712E-3657-43E7-887F-7FC403A29300}">
      <dgm:prSet/>
      <dgm:spPr/>
      <dgm:t>
        <a:bodyPr/>
        <a:lstStyle/>
        <a:p>
          <a:endParaRPr lang="es-ES"/>
        </a:p>
      </dgm:t>
    </dgm:pt>
    <dgm:pt modelId="{CF85E2DD-5C4E-48B0-9A64-B1059DBF132A}" type="sibTrans" cxnId="{60C2712E-3657-43E7-887F-7FC403A29300}">
      <dgm:prSet/>
      <dgm:spPr/>
      <dgm:t>
        <a:bodyPr/>
        <a:lstStyle/>
        <a:p>
          <a:endParaRPr lang="es-ES"/>
        </a:p>
      </dgm:t>
    </dgm:pt>
    <dgm:pt modelId="{B88C642F-8658-491F-97EF-2254A45E269F}">
      <dgm:prSet phldrT="[Text]"/>
      <dgm:spPr/>
      <dgm:t>
        <a:bodyPr/>
        <a:lstStyle/>
        <a:p>
          <a:r>
            <a:rPr lang="en-US" noProof="0" dirty="0"/>
            <a:t>View definition stored in SQL Pool</a:t>
          </a:r>
        </a:p>
      </dgm:t>
    </dgm:pt>
    <dgm:pt modelId="{67716164-DE1F-4665-A6CF-43F89692B296}" type="parTrans" cxnId="{613B0D22-F25D-4B4A-9184-CE054B07A187}">
      <dgm:prSet/>
      <dgm:spPr/>
      <dgm:t>
        <a:bodyPr/>
        <a:lstStyle/>
        <a:p>
          <a:endParaRPr lang="es-ES"/>
        </a:p>
      </dgm:t>
    </dgm:pt>
    <dgm:pt modelId="{DD9DED1C-FDCD-4636-A3D3-363FCC0D15C3}" type="sibTrans" cxnId="{613B0D22-F25D-4B4A-9184-CE054B07A187}">
      <dgm:prSet/>
      <dgm:spPr/>
      <dgm:t>
        <a:bodyPr/>
        <a:lstStyle/>
        <a:p>
          <a:endParaRPr lang="es-ES"/>
        </a:p>
      </dgm:t>
    </dgm:pt>
    <dgm:pt modelId="{D008988E-2C5E-4C08-9B31-E3D6E79F4A08}">
      <dgm:prSet phldrT="[Text]"/>
      <dgm:spPr/>
      <dgm:t>
        <a:bodyPr/>
        <a:lstStyle/>
        <a:p>
          <a:r>
            <a:rPr lang="en-US" noProof="0" dirty="0"/>
            <a:t>View content generated each time the view is used (by executing the associated query)</a:t>
          </a:r>
        </a:p>
      </dgm:t>
    </dgm:pt>
    <dgm:pt modelId="{D783366A-A72A-48D4-8398-1AEA2E2F4D41}" type="parTrans" cxnId="{33A444D3-0C6F-4E22-A3B7-60C70994AD81}">
      <dgm:prSet/>
      <dgm:spPr/>
      <dgm:t>
        <a:bodyPr/>
        <a:lstStyle/>
        <a:p>
          <a:endParaRPr lang="es-ES"/>
        </a:p>
      </dgm:t>
    </dgm:pt>
    <dgm:pt modelId="{7374BBE7-F9B1-42AA-BCE4-4076AAD0DB65}" type="sibTrans" cxnId="{33A444D3-0C6F-4E22-A3B7-60C70994AD81}">
      <dgm:prSet/>
      <dgm:spPr/>
      <dgm:t>
        <a:bodyPr/>
        <a:lstStyle/>
        <a:p>
          <a:endParaRPr lang="es-ES"/>
        </a:p>
      </dgm:t>
    </dgm:pt>
    <dgm:pt modelId="{EC0A039E-B4F7-4888-9E70-A817C19998E0}">
      <dgm:prSet phldrT="[Text]" custT="1"/>
      <dgm:spPr/>
      <dgm:t>
        <a:bodyPr/>
        <a:lstStyle/>
        <a:p>
          <a:r>
            <a:rPr lang="en-US" sz="2800" noProof="0" dirty="0"/>
            <a:t>Materialized Views</a:t>
          </a:r>
        </a:p>
      </dgm:t>
    </dgm:pt>
    <dgm:pt modelId="{BF12633A-020B-4A08-B3A5-C5815236652C}" type="parTrans" cxnId="{ADDBD814-B7D8-4845-8400-4B0036F7CAFC}">
      <dgm:prSet/>
      <dgm:spPr/>
      <dgm:t>
        <a:bodyPr/>
        <a:lstStyle/>
        <a:p>
          <a:endParaRPr lang="es-ES"/>
        </a:p>
      </dgm:t>
    </dgm:pt>
    <dgm:pt modelId="{FE83E34C-D93D-4C8E-B1A0-91300886E235}" type="sibTrans" cxnId="{ADDBD814-B7D8-4845-8400-4B0036F7CAFC}">
      <dgm:prSet/>
      <dgm:spPr/>
      <dgm:t>
        <a:bodyPr/>
        <a:lstStyle/>
        <a:p>
          <a:endParaRPr lang="es-ES"/>
        </a:p>
      </dgm:t>
    </dgm:pt>
    <dgm:pt modelId="{2A5896E9-AAB6-4AB8-B4C0-9B3082DB59DF}">
      <dgm:prSet phldrT="[Text]"/>
      <dgm:spPr/>
      <dgm:t>
        <a:bodyPr/>
        <a:lstStyle/>
        <a:p>
          <a:r>
            <a:rPr lang="en-US" noProof="0" dirty="0"/>
            <a:t>View definition stored in SQL Pool</a:t>
          </a:r>
        </a:p>
      </dgm:t>
    </dgm:pt>
    <dgm:pt modelId="{A89156C6-C477-4E7E-92AB-68784964DA1A}" type="parTrans" cxnId="{3BEAE675-8E9A-4DB4-8D8F-A824D32FF84B}">
      <dgm:prSet/>
      <dgm:spPr/>
      <dgm:t>
        <a:bodyPr/>
        <a:lstStyle/>
        <a:p>
          <a:endParaRPr lang="es-ES"/>
        </a:p>
      </dgm:t>
    </dgm:pt>
    <dgm:pt modelId="{DFD156C2-57F0-425E-8940-682626131BAB}" type="sibTrans" cxnId="{3BEAE675-8E9A-4DB4-8D8F-A824D32FF84B}">
      <dgm:prSet/>
      <dgm:spPr/>
      <dgm:t>
        <a:bodyPr/>
        <a:lstStyle/>
        <a:p>
          <a:endParaRPr lang="es-ES"/>
        </a:p>
      </dgm:t>
    </dgm:pt>
    <dgm:pt modelId="{50671CC7-310F-4568-9EBC-4CFC65EAD37F}">
      <dgm:prSet phldrT="[Text]"/>
      <dgm:spPr/>
      <dgm:t>
        <a:bodyPr/>
        <a:lstStyle/>
        <a:p>
          <a:r>
            <a:rPr lang="en-US" noProof="0" dirty="0"/>
            <a:t>View content is pre-processed and stored in SQL Pool during view creation</a:t>
          </a:r>
        </a:p>
      </dgm:t>
    </dgm:pt>
    <dgm:pt modelId="{1BED3BE6-1AF2-4439-B060-E8B7B9145279}" type="parTrans" cxnId="{41C014CB-08E4-41A3-B5C6-A5CADBFD2B4D}">
      <dgm:prSet/>
      <dgm:spPr/>
      <dgm:t>
        <a:bodyPr/>
        <a:lstStyle/>
        <a:p>
          <a:endParaRPr lang="es-ES"/>
        </a:p>
      </dgm:t>
    </dgm:pt>
    <dgm:pt modelId="{CC1DAE4A-2387-49AC-87F9-8B58DDF7129D}" type="sibTrans" cxnId="{41C014CB-08E4-41A3-B5C6-A5CADBFD2B4D}">
      <dgm:prSet/>
      <dgm:spPr/>
      <dgm:t>
        <a:bodyPr/>
        <a:lstStyle/>
        <a:p>
          <a:endParaRPr lang="es-ES"/>
        </a:p>
      </dgm:t>
    </dgm:pt>
    <dgm:pt modelId="{7B47A2EC-93C6-474B-84A6-1B8F83B57A04}">
      <dgm:prSet phldrT="[Text]"/>
      <dgm:spPr/>
      <dgm:t>
        <a:bodyPr/>
        <a:lstStyle/>
        <a:p>
          <a:r>
            <a:rPr lang="en-US" noProof="0" dirty="0"/>
            <a:t>No performance benefit to retrieve view data from complex queries</a:t>
          </a:r>
        </a:p>
      </dgm:t>
    </dgm:pt>
    <dgm:pt modelId="{D271A592-23F1-403D-96ED-3D2DCBECA03A}" type="parTrans" cxnId="{A4304358-F66A-4211-B6B9-CA164D94AA62}">
      <dgm:prSet/>
      <dgm:spPr/>
      <dgm:t>
        <a:bodyPr/>
        <a:lstStyle/>
        <a:p>
          <a:endParaRPr lang="es-ES"/>
        </a:p>
      </dgm:t>
    </dgm:pt>
    <dgm:pt modelId="{12168FF1-66D6-449A-9587-98841117CE0B}" type="sibTrans" cxnId="{A4304358-F66A-4211-B6B9-CA164D94AA62}">
      <dgm:prSet/>
      <dgm:spPr/>
      <dgm:t>
        <a:bodyPr/>
        <a:lstStyle/>
        <a:p>
          <a:endParaRPr lang="es-ES"/>
        </a:p>
      </dgm:t>
    </dgm:pt>
    <dgm:pt modelId="{79FBA0E0-3B8E-4989-9468-91DB7D078AB4}">
      <dgm:prSet phldrT="[Text]"/>
      <dgm:spPr/>
      <dgm:t>
        <a:bodyPr/>
        <a:lstStyle/>
        <a:p>
          <a:r>
            <a:rPr lang="en-US" noProof="0" dirty="0"/>
            <a:t>View content is updated as data gets modified in the underlying tables</a:t>
          </a:r>
        </a:p>
      </dgm:t>
    </dgm:pt>
    <dgm:pt modelId="{4003A60C-5C19-45F8-9020-285EB4FB726E}" type="parTrans" cxnId="{2C1FC726-7CC0-4B96-8D4D-1293B885D6E7}">
      <dgm:prSet/>
      <dgm:spPr/>
      <dgm:t>
        <a:bodyPr/>
        <a:lstStyle/>
        <a:p>
          <a:endParaRPr lang="es-ES"/>
        </a:p>
      </dgm:t>
    </dgm:pt>
    <dgm:pt modelId="{F573B5E6-4B37-4730-AF98-38F3AB8AD4B9}" type="sibTrans" cxnId="{2C1FC726-7CC0-4B96-8D4D-1293B885D6E7}">
      <dgm:prSet/>
      <dgm:spPr/>
      <dgm:t>
        <a:bodyPr/>
        <a:lstStyle/>
        <a:p>
          <a:endParaRPr lang="es-ES"/>
        </a:p>
      </dgm:t>
    </dgm:pt>
    <dgm:pt modelId="{3162F709-8A10-4D84-8ED1-A1593129CB95}">
      <dgm:prSet phldrT="[Text]"/>
      <dgm:spPr/>
      <dgm:t>
        <a:bodyPr/>
        <a:lstStyle/>
        <a:p>
          <a:r>
            <a:rPr lang="en-US" noProof="0" dirty="0"/>
            <a:t>Fast to retrieve data from complex queries</a:t>
          </a:r>
        </a:p>
      </dgm:t>
    </dgm:pt>
    <dgm:pt modelId="{22C19A69-EDA7-496B-9FF8-FA1D4B5D9B74}" type="parTrans" cxnId="{D961FDD7-1758-4C6D-9E0F-345B2AFC9593}">
      <dgm:prSet/>
      <dgm:spPr/>
      <dgm:t>
        <a:bodyPr/>
        <a:lstStyle/>
        <a:p>
          <a:endParaRPr lang="es-ES"/>
        </a:p>
      </dgm:t>
    </dgm:pt>
    <dgm:pt modelId="{ABCF1B4C-7CAB-4546-8BA7-B38F7E14BEE6}" type="sibTrans" cxnId="{D961FDD7-1758-4C6D-9E0F-345B2AFC9593}">
      <dgm:prSet/>
      <dgm:spPr/>
      <dgm:t>
        <a:bodyPr/>
        <a:lstStyle/>
        <a:p>
          <a:endParaRPr lang="es-ES"/>
        </a:p>
      </dgm:t>
    </dgm:pt>
    <dgm:pt modelId="{89585C85-0C59-4ED6-A7B4-C4EE87AE233F}">
      <dgm:prSet phldrT="[Text]"/>
      <dgm:spPr/>
      <dgm:t>
        <a:bodyPr/>
        <a:lstStyle/>
        <a:p>
          <a:r>
            <a:rPr lang="en-US" noProof="0" dirty="0"/>
            <a:t>Requires extra storage</a:t>
          </a:r>
        </a:p>
      </dgm:t>
    </dgm:pt>
    <dgm:pt modelId="{89C1A396-5929-45ED-BC65-E7891B6752D6}" type="parTrans" cxnId="{7719247C-DAD9-4C43-BA66-9F725AC57A1A}">
      <dgm:prSet/>
      <dgm:spPr/>
      <dgm:t>
        <a:bodyPr/>
        <a:lstStyle/>
        <a:p>
          <a:endParaRPr lang="es-ES"/>
        </a:p>
      </dgm:t>
    </dgm:pt>
    <dgm:pt modelId="{EDD94644-5529-4042-B8C8-DCF0EAB473BB}" type="sibTrans" cxnId="{7719247C-DAD9-4C43-BA66-9F725AC57A1A}">
      <dgm:prSet/>
      <dgm:spPr/>
      <dgm:t>
        <a:bodyPr/>
        <a:lstStyle/>
        <a:p>
          <a:endParaRPr lang="es-ES"/>
        </a:p>
      </dgm:t>
    </dgm:pt>
    <dgm:pt modelId="{AFE0E370-66BE-461D-8053-39D12AA83D46}">
      <dgm:prSet phldrT="[Text]"/>
      <dgm:spPr/>
      <dgm:t>
        <a:bodyPr/>
        <a:lstStyle/>
        <a:p>
          <a:r>
            <a:rPr lang="en-US" noProof="0" dirty="0"/>
            <a:t>Does not require additional storage</a:t>
          </a:r>
        </a:p>
      </dgm:t>
    </dgm:pt>
    <dgm:pt modelId="{1A7F0DB4-950B-4EA8-A7B0-7886573842C0}" type="parTrans" cxnId="{F0B6A671-EFB6-48EC-A8B9-D476E41C17F5}">
      <dgm:prSet/>
      <dgm:spPr/>
      <dgm:t>
        <a:bodyPr/>
        <a:lstStyle/>
        <a:p>
          <a:endParaRPr lang="es-ES"/>
        </a:p>
      </dgm:t>
    </dgm:pt>
    <dgm:pt modelId="{EEA6D815-C1D4-4821-B7E1-8458C507924E}" type="sibTrans" cxnId="{F0B6A671-EFB6-48EC-A8B9-D476E41C17F5}">
      <dgm:prSet/>
      <dgm:spPr/>
      <dgm:t>
        <a:bodyPr/>
        <a:lstStyle/>
        <a:p>
          <a:endParaRPr lang="es-ES"/>
        </a:p>
      </dgm:t>
    </dgm:pt>
    <dgm:pt modelId="{9C15945A-5AC1-4C73-B774-8D1FC31752CA}" type="pres">
      <dgm:prSet presAssocID="{F2F25CE4-98AA-4E5C-9535-3C7FA07ACDA4}" presName="Name0" presStyleCnt="0">
        <dgm:presLayoutVars>
          <dgm:dir/>
          <dgm:animLvl val="lvl"/>
          <dgm:resizeHandles val="exact"/>
        </dgm:presLayoutVars>
      </dgm:prSet>
      <dgm:spPr/>
    </dgm:pt>
    <dgm:pt modelId="{39934BE1-0EBF-4B2D-A874-7D940E5EC280}" type="pres">
      <dgm:prSet presAssocID="{3943FC74-B187-41D3-874F-65B6CAFFABB5}" presName="composite" presStyleCnt="0"/>
      <dgm:spPr/>
    </dgm:pt>
    <dgm:pt modelId="{143FE6E5-C8FC-4E21-9733-98BF0B5146BD}" type="pres">
      <dgm:prSet presAssocID="{3943FC74-B187-41D3-874F-65B6CAFFABB5}" presName="parTx" presStyleLbl="alignNode1" presStyleIdx="0" presStyleCnt="2" custScaleX="110645">
        <dgm:presLayoutVars>
          <dgm:chMax val="0"/>
          <dgm:chPref val="0"/>
          <dgm:bulletEnabled val="1"/>
        </dgm:presLayoutVars>
      </dgm:prSet>
      <dgm:spPr/>
    </dgm:pt>
    <dgm:pt modelId="{62665BD0-4CEA-4104-A566-930822A9879F}" type="pres">
      <dgm:prSet presAssocID="{3943FC74-B187-41D3-874F-65B6CAFFABB5}" presName="desTx" presStyleLbl="alignAccFollowNode1" presStyleIdx="0" presStyleCnt="2" custScaleX="110806">
        <dgm:presLayoutVars>
          <dgm:bulletEnabled val="1"/>
        </dgm:presLayoutVars>
      </dgm:prSet>
      <dgm:spPr/>
    </dgm:pt>
    <dgm:pt modelId="{ADE83B07-4F50-456B-A095-425D4A9614C9}" type="pres">
      <dgm:prSet presAssocID="{CF85E2DD-5C4E-48B0-9A64-B1059DBF132A}" presName="space" presStyleCnt="0"/>
      <dgm:spPr/>
    </dgm:pt>
    <dgm:pt modelId="{25299143-DF3C-405E-8CB9-9E021F1A98C9}" type="pres">
      <dgm:prSet presAssocID="{EC0A039E-B4F7-4888-9E70-A817C19998E0}" presName="composite" presStyleCnt="0"/>
      <dgm:spPr/>
    </dgm:pt>
    <dgm:pt modelId="{369D0B2C-E428-413E-B302-FB583B06092B}" type="pres">
      <dgm:prSet presAssocID="{EC0A039E-B4F7-4888-9E70-A817C19998E0}" presName="parTx" presStyleLbl="alignNode1" presStyleIdx="1" presStyleCnt="2" custScaleX="106713">
        <dgm:presLayoutVars>
          <dgm:chMax val="0"/>
          <dgm:chPref val="0"/>
          <dgm:bulletEnabled val="1"/>
        </dgm:presLayoutVars>
      </dgm:prSet>
      <dgm:spPr/>
    </dgm:pt>
    <dgm:pt modelId="{CEBA7AA9-03FA-44ED-833C-7A263122057E}" type="pres">
      <dgm:prSet presAssocID="{EC0A039E-B4F7-4888-9E70-A817C19998E0}" presName="desTx" presStyleLbl="alignAccFollowNode1" presStyleIdx="1" presStyleCnt="2" custScaleX="106689">
        <dgm:presLayoutVars>
          <dgm:bulletEnabled val="1"/>
        </dgm:presLayoutVars>
      </dgm:prSet>
      <dgm:spPr/>
    </dgm:pt>
  </dgm:ptLst>
  <dgm:cxnLst>
    <dgm:cxn modelId="{D46F5714-5B2B-4F0C-8AA1-FE751674C03F}" type="presOf" srcId="{B88C642F-8658-491F-97EF-2254A45E269F}" destId="{62665BD0-4CEA-4104-A566-930822A9879F}" srcOrd="0" destOrd="0" presId="urn:microsoft.com/office/officeart/2005/8/layout/hList1"/>
    <dgm:cxn modelId="{ADDBD814-B7D8-4845-8400-4B0036F7CAFC}" srcId="{F2F25CE4-98AA-4E5C-9535-3C7FA07ACDA4}" destId="{EC0A039E-B4F7-4888-9E70-A817C19998E0}" srcOrd="1" destOrd="0" parTransId="{BF12633A-020B-4A08-B3A5-C5815236652C}" sibTransId="{FE83E34C-D93D-4C8E-B1A0-91300886E235}"/>
    <dgm:cxn modelId="{613B0D22-F25D-4B4A-9184-CE054B07A187}" srcId="{3943FC74-B187-41D3-874F-65B6CAFFABB5}" destId="{B88C642F-8658-491F-97EF-2254A45E269F}" srcOrd="0" destOrd="0" parTransId="{67716164-DE1F-4665-A6CF-43F89692B296}" sibTransId="{DD9DED1C-FDCD-4636-A3D3-363FCC0D15C3}"/>
    <dgm:cxn modelId="{2C1FC726-7CC0-4B96-8D4D-1293B885D6E7}" srcId="{EC0A039E-B4F7-4888-9E70-A817C19998E0}" destId="{79FBA0E0-3B8E-4989-9468-91DB7D078AB4}" srcOrd="2" destOrd="0" parTransId="{4003A60C-5C19-45F8-9020-285EB4FB726E}" sibTransId="{F573B5E6-4B37-4730-AF98-38F3AB8AD4B9}"/>
    <dgm:cxn modelId="{838E252B-29B3-45A2-94C6-8738CB0EE7E9}" type="presOf" srcId="{AFE0E370-66BE-461D-8053-39D12AA83D46}" destId="{62665BD0-4CEA-4104-A566-930822A9879F}" srcOrd="0" destOrd="3" presId="urn:microsoft.com/office/officeart/2005/8/layout/hList1"/>
    <dgm:cxn modelId="{E2B06B2D-6CC7-402B-89BF-761DF9CFD06C}" type="presOf" srcId="{50671CC7-310F-4568-9EBC-4CFC65EAD37F}" destId="{CEBA7AA9-03FA-44ED-833C-7A263122057E}" srcOrd="0" destOrd="1" presId="urn:microsoft.com/office/officeart/2005/8/layout/hList1"/>
    <dgm:cxn modelId="{60C2712E-3657-43E7-887F-7FC403A29300}" srcId="{F2F25CE4-98AA-4E5C-9535-3C7FA07ACDA4}" destId="{3943FC74-B187-41D3-874F-65B6CAFFABB5}" srcOrd="0" destOrd="0" parTransId="{F768D442-F995-408F-832C-B8A38C29D1CC}" sibTransId="{CF85E2DD-5C4E-48B0-9A64-B1059DBF132A}"/>
    <dgm:cxn modelId="{ADF05841-B2A3-4265-9993-632602A94E96}" type="presOf" srcId="{3162F709-8A10-4D84-8ED1-A1593129CB95}" destId="{CEBA7AA9-03FA-44ED-833C-7A263122057E}" srcOrd="0" destOrd="3" presId="urn:microsoft.com/office/officeart/2005/8/layout/hList1"/>
    <dgm:cxn modelId="{1EC71C67-1BAD-4DED-B34E-B2B072E1A8F7}" type="presOf" srcId="{D008988E-2C5E-4C08-9B31-E3D6E79F4A08}" destId="{62665BD0-4CEA-4104-A566-930822A9879F}" srcOrd="0" destOrd="1" presId="urn:microsoft.com/office/officeart/2005/8/layout/hList1"/>
    <dgm:cxn modelId="{F0B6A671-EFB6-48EC-A8B9-D476E41C17F5}" srcId="{3943FC74-B187-41D3-874F-65B6CAFFABB5}" destId="{AFE0E370-66BE-461D-8053-39D12AA83D46}" srcOrd="3" destOrd="0" parTransId="{1A7F0DB4-950B-4EA8-A7B0-7886573842C0}" sibTransId="{EEA6D815-C1D4-4821-B7E1-8458C507924E}"/>
    <dgm:cxn modelId="{3BEAE675-8E9A-4DB4-8D8F-A824D32FF84B}" srcId="{EC0A039E-B4F7-4888-9E70-A817C19998E0}" destId="{2A5896E9-AAB6-4AB8-B4C0-9B3082DB59DF}" srcOrd="0" destOrd="0" parTransId="{A89156C6-C477-4E7E-92AB-68784964DA1A}" sibTransId="{DFD156C2-57F0-425E-8940-682626131BAB}"/>
    <dgm:cxn modelId="{A4304358-F66A-4211-B6B9-CA164D94AA62}" srcId="{3943FC74-B187-41D3-874F-65B6CAFFABB5}" destId="{7B47A2EC-93C6-474B-84A6-1B8F83B57A04}" srcOrd="2" destOrd="0" parTransId="{D271A592-23F1-403D-96ED-3D2DCBECA03A}" sibTransId="{12168FF1-66D6-449A-9587-98841117CE0B}"/>
    <dgm:cxn modelId="{7719247C-DAD9-4C43-BA66-9F725AC57A1A}" srcId="{EC0A039E-B4F7-4888-9E70-A817C19998E0}" destId="{89585C85-0C59-4ED6-A7B4-C4EE87AE233F}" srcOrd="4" destOrd="0" parTransId="{89C1A396-5929-45ED-BC65-E7891B6752D6}" sibTransId="{EDD94644-5529-4042-B8C8-DCF0EAB473BB}"/>
    <dgm:cxn modelId="{B3069682-1DBD-45EC-A7CE-C83EC12FECB7}" type="presOf" srcId="{EC0A039E-B4F7-4888-9E70-A817C19998E0}" destId="{369D0B2C-E428-413E-B302-FB583B06092B}" srcOrd="0" destOrd="0" presId="urn:microsoft.com/office/officeart/2005/8/layout/hList1"/>
    <dgm:cxn modelId="{030AA488-A604-42C9-B5FE-2A1A7FB9C1FF}" type="presOf" srcId="{79FBA0E0-3B8E-4989-9468-91DB7D078AB4}" destId="{CEBA7AA9-03FA-44ED-833C-7A263122057E}" srcOrd="0" destOrd="2" presId="urn:microsoft.com/office/officeart/2005/8/layout/hList1"/>
    <dgm:cxn modelId="{62FACE8C-BF02-481C-9E47-2F458133DC0E}" type="presOf" srcId="{3943FC74-B187-41D3-874F-65B6CAFFABB5}" destId="{143FE6E5-C8FC-4E21-9733-98BF0B5146BD}" srcOrd="0" destOrd="0" presId="urn:microsoft.com/office/officeart/2005/8/layout/hList1"/>
    <dgm:cxn modelId="{5B48BC92-E453-41AE-9019-5977DEE0607B}" type="presOf" srcId="{7B47A2EC-93C6-474B-84A6-1B8F83B57A04}" destId="{62665BD0-4CEA-4104-A566-930822A9879F}" srcOrd="0" destOrd="2" presId="urn:microsoft.com/office/officeart/2005/8/layout/hList1"/>
    <dgm:cxn modelId="{62C2289A-3249-4937-84AE-8CD5CDC1A303}" type="presOf" srcId="{2A5896E9-AAB6-4AB8-B4C0-9B3082DB59DF}" destId="{CEBA7AA9-03FA-44ED-833C-7A263122057E}" srcOrd="0" destOrd="0" presId="urn:microsoft.com/office/officeart/2005/8/layout/hList1"/>
    <dgm:cxn modelId="{F5270DC9-E86B-4E7B-8AB2-10695E4DDFD9}" type="presOf" srcId="{89585C85-0C59-4ED6-A7B4-C4EE87AE233F}" destId="{CEBA7AA9-03FA-44ED-833C-7A263122057E}" srcOrd="0" destOrd="4" presId="urn:microsoft.com/office/officeart/2005/8/layout/hList1"/>
    <dgm:cxn modelId="{41C014CB-08E4-41A3-B5C6-A5CADBFD2B4D}" srcId="{EC0A039E-B4F7-4888-9E70-A817C19998E0}" destId="{50671CC7-310F-4568-9EBC-4CFC65EAD37F}" srcOrd="1" destOrd="0" parTransId="{1BED3BE6-1AF2-4439-B060-E8B7B9145279}" sibTransId="{CC1DAE4A-2387-49AC-87F9-8B58DDF7129D}"/>
    <dgm:cxn modelId="{33A444D3-0C6F-4E22-A3B7-60C70994AD81}" srcId="{3943FC74-B187-41D3-874F-65B6CAFFABB5}" destId="{D008988E-2C5E-4C08-9B31-E3D6E79F4A08}" srcOrd="1" destOrd="0" parTransId="{D783366A-A72A-48D4-8398-1AEA2E2F4D41}" sibTransId="{7374BBE7-F9B1-42AA-BCE4-4076AAD0DB65}"/>
    <dgm:cxn modelId="{D961FDD7-1758-4C6D-9E0F-345B2AFC9593}" srcId="{EC0A039E-B4F7-4888-9E70-A817C19998E0}" destId="{3162F709-8A10-4D84-8ED1-A1593129CB95}" srcOrd="3" destOrd="0" parTransId="{22C19A69-EDA7-496B-9FF8-FA1D4B5D9B74}" sibTransId="{ABCF1B4C-7CAB-4546-8BA7-B38F7E14BEE6}"/>
    <dgm:cxn modelId="{626A0BF5-0289-45E7-9538-6EAD01AEC424}" type="presOf" srcId="{F2F25CE4-98AA-4E5C-9535-3C7FA07ACDA4}" destId="{9C15945A-5AC1-4C73-B774-8D1FC31752CA}" srcOrd="0" destOrd="0" presId="urn:microsoft.com/office/officeart/2005/8/layout/hList1"/>
    <dgm:cxn modelId="{4015E979-8882-4107-9E87-938AC50A9FA7}" type="presParOf" srcId="{9C15945A-5AC1-4C73-B774-8D1FC31752CA}" destId="{39934BE1-0EBF-4B2D-A874-7D940E5EC280}" srcOrd="0" destOrd="0" presId="urn:microsoft.com/office/officeart/2005/8/layout/hList1"/>
    <dgm:cxn modelId="{1B2D11BC-D88C-4ED9-93EC-A81460B8CF2F}" type="presParOf" srcId="{39934BE1-0EBF-4B2D-A874-7D940E5EC280}" destId="{143FE6E5-C8FC-4E21-9733-98BF0B5146BD}" srcOrd="0" destOrd="0" presId="urn:microsoft.com/office/officeart/2005/8/layout/hList1"/>
    <dgm:cxn modelId="{F80F8F1B-A393-411C-B732-EED89A70820F}" type="presParOf" srcId="{39934BE1-0EBF-4B2D-A874-7D940E5EC280}" destId="{62665BD0-4CEA-4104-A566-930822A9879F}" srcOrd="1" destOrd="0" presId="urn:microsoft.com/office/officeart/2005/8/layout/hList1"/>
    <dgm:cxn modelId="{48D1071B-49EF-4A7E-BCAD-31843B8B38A5}" type="presParOf" srcId="{9C15945A-5AC1-4C73-B774-8D1FC31752CA}" destId="{ADE83B07-4F50-456B-A095-425D4A9614C9}" srcOrd="1" destOrd="0" presId="urn:microsoft.com/office/officeart/2005/8/layout/hList1"/>
    <dgm:cxn modelId="{8B984D40-F008-41A7-ADA9-6E5273EBE3E4}" type="presParOf" srcId="{9C15945A-5AC1-4C73-B774-8D1FC31752CA}" destId="{25299143-DF3C-405E-8CB9-9E021F1A98C9}" srcOrd="2" destOrd="0" presId="urn:microsoft.com/office/officeart/2005/8/layout/hList1"/>
    <dgm:cxn modelId="{7A65B02B-5A52-4255-90A3-4D3A0A720A5A}" type="presParOf" srcId="{25299143-DF3C-405E-8CB9-9E021F1A98C9}" destId="{369D0B2C-E428-413E-B302-FB583B06092B}" srcOrd="0" destOrd="0" presId="urn:microsoft.com/office/officeart/2005/8/layout/hList1"/>
    <dgm:cxn modelId="{668C18D5-2A0C-423A-B7BE-A67E289EA1CA}" type="presParOf" srcId="{25299143-DF3C-405E-8CB9-9E021F1A98C9}" destId="{CEBA7AA9-03FA-44ED-833C-7A263122057E}"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2F107C3-3B00-4577-BD4E-36E1CBF47685}" type="doc">
      <dgm:prSet loTypeId="urn:microsoft.com/office/officeart/2005/8/layout/vList5" loCatId="list" qsTypeId="urn:microsoft.com/office/officeart/2005/8/quickstyle/simple1" qsCatId="simple" csTypeId="urn:microsoft.com/office/officeart/2005/8/colors/accent0_3" csCatId="mainScheme" phldr="1"/>
      <dgm:spPr/>
      <dgm:t>
        <a:bodyPr/>
        <a:lstStyle/>
        <a:p>
          <a:endParaRPr lang="en-US"/>
        </a:p>
      </dgm:t>
    </dgm:pt>
    <dgm:pt modelId="{B3CEAEBD-A514-4E91-808A-E507306736AF}">
      <dgm:prSet/>
      <dgm:spPr/>
      <dgm:t>
        <a:bodyPr/>
        <a:lstStyle/>
        <a:p>
          <a:r>
            <a:rPr lang="en-US" dirty="0"/>
            <a:t>Hash Function is:</a:t>
          </a:r>
        </a:p>
      </dgm:t>
    </dgm:pt>
    <dgm:pt modelId="{EBC65927-02F5-4AAE-BD31-D4644AD8E57A}" type="parTrans" cxnId="{278CB9E3-3B46-4C36-A780-1226CDA47CED}">
      <dgm:prSet/>
      <dgm:spPr/>
      <dgm:t>
        <a:bodyPr/>
        <a:lstStyle/>
        <a:p>
          <a:endParaRPr lang="en-US"/>
        </a:p>
      </dgm:t>
    </dgm:pt>
    <dgm:pt modelId="{641CBF10-F84A-4BC6-B05A-C8B4F626A592}" type="sibTrans" cxnId="{278CB9E3-3B46-4C36-A780-1226CDA47CED}">
      <dgm:prSet/>
      <dgm:spPr/>
      <dgm:t>
        <a:bodyPr/>
        <a:lstStyle/>
        <a:p>
          <a:endParaRPr lang="en-US"/>
        </a:p>
      </dgm:t>
    </dgm:pt>
    <dgm:pt modelId="{9BD417F1-5AB2-4253-8A57-01B36CB340F6}">
      <dgm:prSet custT="1"/>
      <dgm:spPr/>
      <dgm:t>
        <a:bodyPr/>
        <a:lstStyle/>
        <a:p>
          <a:r>
            <a:rPr lang="en-US" sz="2400" dirty="0"/>
            <a:t>Deterministic </a:t>
          </a:r>
        </a:p>
      </dgm:t>
    </dgm:pt>
    <dgm:pt modelId="{244224B6-17E7-422A-A053-53AD9321DA63}" type="parTrans" cxnId="{8EE88F35-3AAA-4812-9BB1-89BB1391159B}">
      <dgm:prSet/>
      <dgm:spPr/>
      <dgm:t>
        <a:bodyPr/>
        <a:lstStyle/>
        <a:p>
          <a:endParaRPr lang="en-US"/>
        </a:p>
      </dgm:t>
    </dgm:pt>
    <dgm:pt modelId="{1962A8CF-FD68-453D-A5B0-6957B3AEBAE5}" type="sibTrans" cxnId="{8EE88F35-3AAA-4812-9BB1-89BB1391159B}">
      <dgm:prSet/>
      <dgm:spPr/>
      <dgm:t>
        <a:bodyPr/>
        <a:lstStyle/>
        <a:p>
          <a:endParaRPr lang="en-US"/>
        </a:p>
      </dgm:t>
    </dgm:pt>
    <dgm:pt modelId="{4C8D0D3A-EFE1-465A-9472-38615E3CAC5A}">
      <dgm:prSet custT="1"/>
      <dgm:spPr/>
      <dgm:t>
        <a:bodyPr/>
        <a:lstStyle/>
        <a:p>
          <a:r>
            <a:rPr lang="en-US" sz="2400" dirty="0"/>
            <a:t>Consistent across the whole database</a:t>
          </a:r>
        </a:p>
      </dgm:t>
    </dgm:pt>
    <dgm:pt modelId="{DA29955C-6C73-432A-B0A5-4A213F19CCD2}" type="parTrans" cxnId="{08361AE6-551C-4622-B685-9145497AD766}">
      <dgm:prSet/>
      <dgm:spPr/>
      <dgm:t>
        <a:bodyPr/>
        <a:lstStyle/>
        <a:p>
          <a:endParaRPr lang="en-US"/>
        </a:p>
      </dgm:t>
    </dgm:pt>
    <dgm:pt modelId="{4151968D-2C3D-49C8-9FA2-16A89E3D2C3C}" type="sibTrans" cxnId="{08361AE6-551C-4622-B685-9145497AD766}">
      <dgm:prSet/>
      <dgm:spPr/>
      <dgm:t>
        <a:bodyPr/>
        <a:lstStyle/>
        <a:p>
          <a:endParaRPr lang="en-US"/>
        </a:p>
      </dgm:t>
    </dgm:pt>
    <dgm:pt modelId="{8189396E-B9BC-4E10-8E2F-CEE55F5F5D07}" type="pres">
      <dgm:prSet presAssocID="{12F107C3-3B00-4577-BD4E-36E1CBF47685}" presName="Name0" presStyleCnt="0">
        <dgm:presLayoutVars>
          <dgm:dir/>
          <dgm:animLvl val="lvl"/>
          <dgm:resizeHandles val="exact"/>
        </dgm:presLayoutVars>
      </dgm:prSet>
      <dgm:spPr/>
    </dgm:pt>
    <dgm:pt modelId="{8A6ECB5C-9F4C-4A8D-A99A-55E1CEE27CEA}" type="pres">
      <dgm:prSet presAssocID="{B3CEAEBD-A514-4E91-808A-E507306736AF}" presName="linNode" presStyleCnt="0"/>
      <dgm:spPr/>
    </dgm:pt>
    <dgm:pt modelId="{8688B365-703D-4425-B132-39AED29BF5AB}" type="pres">
      <dgm:prSet presAssocID="{B3CEAEBD-A514-4E91-808A-E507306736AF}" presName="parentText" presStyleLbl="node1" presStyleIdx="0" presStyleCnt="1">
        <dgm:presLayoutVars>
          <dgm:chMax val="1"/>
          <dgm:bulletEnabled val="1"/>
        </dgm:presLayoutVars>
      </dgm:prSet>
      <dgm:spPr/>
    </dgm:pt>
    <dgm:pt modelId="{654875E4-C0CC-44D9-8791-3D70B8F8E8E6}" type="pres">
      <dgm:prSet presAssocID="{B3CEAEBD-A514-4E91-808A-E507306736AF}" presName="descendantText" presStyleLbl="alignAccFollowNode1" presStyleIdx="0" presStyleCnt="1" custScaleY="106503">
        <dgm:presLayoutVars>
          <dgm:bulletEnabled val="1"/>
        </dgm:presLayoutVars>
      </dgm:prSet>
      <dgm:spPr/>
    </dgm:pt>
  </dgm:ptLst>
  <dgm:cxnLst>
    <dgm:cxn modelId="{DA8DF122-0BC3-4EDD-90A0-FF83C6F0071A}" type="presOf" srcId="{B3CEAEBD-A514-4E91-808A-E507306736AF}" destId="{8688B365-703D-4425-B132-39AED29BF5AB}" srcOrd="0" destOrd="0" presId="urn:microsoft.com/office/officeart/2005/8/layout/vList5"/>
    <dgm:cxn modelId="{8EE88F35-3AAA-4812-9BB1-89BB1391159B}" srcId="{B3CEAEBD-A514-4E91-808A-E507306736AF}" destId="{9BD417F1-5AB2-4253-8A57-01B36CB340F6}" srcOrd="0" destOrd="0" parTransId="{244224B6-17E7-422A-A053-53AD9321DA63}" sibTransId="{1962A8CF-FD68-453D-A5B0-6957B3AEBAE5}"/>
    <dgm:cxn modelId="{930D656B-8D1C-49C1-873D-818451E0B1F3}" type="presOf" srcId="{12F107C3-3B00-4577-BD4E-36E1CBF47685}" destId="{8189396E-B9BC-4E10-8E2F-CEE55F5F5D07}" srcOrd="0" destOrd="0" presId="urn:microsoft.com/office/officeart/2005/8/layout/vList5"/>
    <dgm:cxn modelId="{D1127480-76CD-4113-8D05-C9D765E41C4A}" type="presOf" srcId="{4C8D0D3A-EFE1-465A-9472-38615E3CAC5A}" destId="{654875E4-C0CC-44D9-8791-3D70B8F8E8E6}" srcOrd="0" destOrd="1" presId="urn:microsoft.com/office/officeart/2005/8/layout/vList5"/>
    <dgm:cxn modelId="{278CB9E3-3B46-4C36-A780-1226CDA47CED}" srcId="{12F107C3-3B00-4577-BD4E-36E1CBF47685}" destId="{B3CEAEBD-A514-4E91-808A-E507306736AF}" srcOrd="0" destOrd="0" parTransId="{EBC65927-02F5-4AAE-BD31-D4644AD8E57A}" sibTransId="{641CBF10-F84A-4BC6-B05A-C8B4F626A592}"/>
    <dgm:cxn modelId="{08361AE6-551C-4622-B685-9145497AD766}" srcId="{B3CEAEBD-A514-4E91-808A-E507306736AF}" destId="{4C8D0D3A-EFE1-465A-9472-38615E3CAC5A}" srcOrd="1" destOrd="0" parTransId="{DA29955C-6C73-432A-B0A5-4A213F19CCD2}" sibTransId="{4151968D-2C3D-49C8-9FA2-16A89E3D2C3C}"/>
    <dgm:cxn modelId="{75C2D2F5-9974-4451-B96D-8419443CD7A2}" type="presOf" srcId="{9BD417F1-5AB2-4253-8A57-01B36CB340F6}" destId="{654875E4-C0CC-44D9-8791-3D70B8F8E8E6}" srcOrd="0" destOrd="0" presId="urn:microsoft.com/office/officeart/2005/8/layout/vList5"/>
    <dgm:cxn modelId="{7267AE50-FB48-4D9E-870D-94ABE0E0790E}" type="presParOf" srcId="{8189396E-B9BC-4E10-8E2F-CEE55F5F5D07}" destId="{8A6ECB5C-9F4C-4A8D-A99A-55E1CEE27CEA}" srcOrd="0" destOrd="0" presId="urn:microsoft.com/office/officeart/2005/8/layout/vList5"/>
    <dgm:cxn modelId="{0067006F-A823-4795-B211-DADE62337B04}" type="presParOf" srcId="{8A6ECB5C-9F4C-4A8D-A99A-55E1CEE27CEA}" destId="{8688B365-703D-4425-B132-39AED29BF5AB}" srcOrd="0" destOrd="0" presId="urn:microsoft.com/office/officeart/2005/8/layout/vList5"/>
    <dgm:cxn modelId="{C47A08CD-5D07-4F43-AF1D-50C29A4ECA44}" type="presParOf" srcId="{8A6ECB5C-9F4C-4A8D-A99A-55E1CEE27CEA}" destId="{654875E4-C0CC-44D9-8791-3D70B8F8E8E6}" srcOrd="1" destOrd="0" presId="urn:microsoft.com/office/officeart/2005/8/layout/vList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0.xml><?xml version="1.0" encoding="utf-8"?>
<dgm:dataModel xmlns:dgm="http://schemas.openxmlformats.org/drawingml/2006/diagram" xmlns:a="http://schemas.openxmlformats.org/drawingml/2006/main">
  <dgm:ptLst>
    <dgm:pt modelId="{55071773-D78F-465A-9E50-A625EC904D04}" type="doc">
      <dgm:prSet loTypeId="urn:microsoft.com/office/officeart/2005/8/layout/vList2" loCatId="list" qsTypeId="urn:microsoft.com/office/officeart/2005/8/quickstyle/simple1" qsCatId="simple" csTypeId="urn:microsoft.com/office/officeart/2005/8/colors/accent2_3" csCatId="accent2" phldr="1"/>
      <dgm:spPr/>
      <dgm:t>
        <a:bodyPr/>
        <a:lstStyle/>
        <a:p>
          <a:endParaRPr lang="es-ES"/>
        </a:p>
      </dgm:t>
    </dgm:pt>
    <dgm:pt modelId="{A4AF4B24-3DF6-4EB1-A700-2F3A4CDA7BA5}">
      <dgm:prSet phldrT="[Text]"/>
      <dgm:spPr>
        <a:scene3d>
          <a:camera prst="orthographicFront"/>
          <a:lightRig rig="threePt" dir="t"/>
        </a:scene3d>
        <a:sp3d>
          <a:bevelT prst="angle"/>
        </a:sp3d>
      </dgm:spPr>
      <dgm:t>
        <a:bodyPr/>
        <a:lstStyle/>
        <a:p>
          <a:pPr>
            <a:buNone/>
          </a:pPr>
          <a:r>
            <a:rPr lang="en-US" dirty="0"/>
            <a:t>Abstract complex and / or expensive aggregation query logic</a:t>
          </a:r>
          <a:endParaRPr lang="es-ES" dirty="0"/>
        </a:p>
      </dgm:t>
    </dgm:pt>
    <dgm:pt modelId="{B9C70A7D-6FED-43F0-A458-0283BCDE960C}" type="parTrans" cxnId="{813E3C0F-D689-4BCB-BFEC-534F43182A03}">
      <dgm:prSet/>
      <dgm:spPr/>
      <dgm:t>
        <a:bodyPr/>
        <a:lstStyle/>
        <a:p>
          <a:endParaRPr lang="es-ES"/>
        </a:p>
      </dgm:t>
    </dgm:pt>
    <dgm:pt modelId="{4BD91C41-47F9-4196-9FFF-F38165F5A23D}" type="sibTrans" cxnId="{813E3C0F-D689-4BCB-BFEC-534F43182A03}">
      <dgm:prSet/>
      <dgm:spPr/>
      <dgm:t>
        <a:bodyPr/>
        <a:lstStyle/>
        <a:p>
          <a:endParaRPr lang="es-ES"/>
        </a:p>
      </dgm:t>
    </dgm:pt>
    <dgm:pt modelId="{57016DCE-11D9-47D8-A476-BA6E1C7A06E4}">
      <dgm:prSet/>
      <dgm:spPr/>
      <dgm:t>
        <a:bodyPr/>
        <a:lstStyle/>
        <a:p>
          <a:r>
            <a:rPr lang="en-US" dirty="0"/>
            <a:t>Eliminate run-time data movement</a:t>
          </a:r>
        </a:p>
      </dgm:t>
    </dgm:pt>
    <dgm:pt modelId="{57C80190-93B4-45B0-BF80-C7BA29709B7A}" type="parTrans" cxnId="{0A3154EB-A91B-4214-89DF-1E7996FD73F6}">
      <dgm:prSet/>
      <dgm:spPr/>
      <dgm:t>
        <a:bodyPr/>
        <a:lstStyle/>
        <a:p>
          <a:endParaRPr lang="es-ES"/>
        </a:p>
      </dgm:t>
    </dgm:pt>
    <dgm:pt modelId="{DBBA5642-D311-4754-90AD-BF10B6382ACF}" type="sibTrans" cxnId="{0A3154EB-A91B-4214-89DF-1E7996FD73F6}">
      <dgm:prSet/>
      <dgm:spPr/>
      <dgm:t>
        <a:bodyPr/>
        <a:lstStyle/>
        <a:p>
          <a:endParaRPr lang="es-ES"/>
        </a:p>
      </dgm:t>
    </dgm:pt>
    <dgm:pt modelId="{2D50E2CE-7067-43F6-98BF-CA7AB39F8C1D}">
      <dgm:prSet/>
      <dgm:spPr/>
      <dgm:t>
        <a:bodyPr/>
        <a:lstStyle/>
        <a:p>
          <a:r>
            <a:rPr lang="en-US" dirty="0"/>
            <a:t>Reduction in run-time execution time</a:t>
          </a:r>
        </a:p>
      </dgm:t>
    </dgm:pt>
    <dgm:pt modelId="{B377EF0F-D070-4598-8C67-00D7D4DA48E6}" type="parTrans" cxnId="{6E696383-E207-4034-89A5-7DE188961BFB}">
      <dgm:prSet/>
      <dgm:spPr/>
      <dgm:t>
        <a:bodyPr/>
        <a:lstStyle/>
        <a:p>
          <a:endParaRPr lang="es-ES"/>
        </a:p>
      </dgm:t>
    </dgm:pt>
    <dgm:pt modelId="{CD80BF1A-85BF-4280-B24F-FFE13A82A626}" type="sibTrans" cxnId="{6E696383-E207-4034-89A5-7DE188961BFB}">
      <dgm:prSet/>
      <dgm:spPr/>
      <dgm:t>
        <a:bodyPr/>
        <a:lstStyle/>
        <a:p>
          <a:endParaRPr lang="es-ES"/>
        </a:p>
      </dgm:t>
    </dgm:pt>
    <dgm:pt modelId="{6D921269-CE19-494F-A6BB-B92477B005E7}">
      <dgm:prSet/>
      <dgm:spPr/>
      <dgm:t>
        <a:bodyPr/>
        <a:lstStyle/>
        <a:p>
          <a:r>
            <a:rPr lang="en-US" dirty="0"/>
            <a:t>Reduction in run-time query cost</a:t>
          </a:r>
        </a:p>
      </dgm:t>
    </dgm:pt>
    <dgm:pt modelId="{1F426C35-DE2B-434C-A9A7-4E0EABA83CF3}" type="parTrans" cxnId="{48DF29A2-C278-4422-88B7-B2AD389B64F9}">
      <dgm:prSet/>
      <dgm:spPr/>
      <dgm:t>
        <a:bodyPr/>
        <a:lstStyle/>
        <a:p>
          <a:endParaRPr lang="es-ES"/>
        </a:p>
      </dgm:t>
    </dgm:pt>
    <dgm:pt modelId="{CAAC8151-CE87-43FA-8387-DFCA244DEFE4}" type="sibTrans" cxnId="{48DF29A2-C278-4422-88B7-B2AD389B64F9}">
      <dgm:prSet/>
      <dgm:spPr/>
      <dgm:t>
        <a:bodyPr/>
        <a:lstStyle/>
        <a:p>
          <a:endParaRPr lang="es-ES"/>
        </a:p>
      </dgm:t>
    </dgm:pt>
    <dgm:pt modelId="{84DB1CF2-F29E-4148-8F4A-467AE6AA567E}">
      <dgm:prSet/>
      <dgm:spPr>
        <a:scene3d>
          <a:camera prst="orthographicFront"/>
          <a:lightRig rig="threePt" dir="t"/>
        </a:scene3d>
        <a:sp3d>
          <a:bevelT prst="angle"/>
        </a:sp3d>
      </dgm:spPr>
      <dgm:t>
        <a:bodyPr/>
        <a:lstStyle/>
        <a:p>
          <a:r>
            <a:rPr lang="en-US" dirty="0"/>
            <a:t>Performance Tuning of existing queries, without refactoring</a:t>
          </a:r>
        </a:p>
      </dgm:t>
    </dgm:pt>
    <dgm:pt modelId="{9C8F8C7D-319D-4A16-96B4-B5AC53448197}" type="parTrans" cxnId="{DFEC8D5E-75A8-4A86-A22A-FA45564F0714}">
      <dgm:prSet/>
      <dgm:spPr/>
      <dgm:t>
        <a:bodyPr/>
        <a:lstStyle/>
        <a:p>
          <a:endParaRPr lang="es-ES"/>
        </a:p>
      </dgm:t>
    </dgm:pt>
    <dgm:pt modelId="{8B4A671D-F5CD-4446-990A-AF4606C7AA80}" type="sibTrans" cxnId="{DFEC8D5E-75A8-4A86-A22A-FA45564F0714}">
      <dgm:prSet/>
      <dgm:spPr/>
      <dgm:t>
        <a:bodyPr/>
        <a:lstStyle/>
        <a:p>
          <a:endParaRPr lang="es-ES"/>
        </a:p>
      </dgm:t>
    </dgm:pt>
    <dgm:pt modelId="{3232472A-D56D-4E9F-9F05-5650BF7E4222}" type="pres">
      <dgm:prSet presAssocID="{55071773-D78F-465A-9E50-A625EC904D04}" presName="linear" presStyleCnt="0">
        <dgm:presLayoutVars>
          <dgm:animLvl val="lvl"/>
          <dgm:resizeHandles val="exact"/>
        </dgm:presLayoutVars>
      </dgm:prSet>
      <dgm:spPr/>
    </dgm:pt>
    <dgm:pt modelId="{28C9ADEF-DAA2-4470-B813-30DA51912AD3}" type="pres">
      <dgm:prSet presAssocID="{A4AF4B24-3DF6-4EB1-A700-2F3A4CDA7BA5}" presName="parentText" presStyleLbl="node1" presStyleIdx="0" presStyleCnt="2">
        <dgm:presLayoutVars>
          <dgm:chMax val="0"/>
          <dgm:bulletEnabled val="1"/>
        </dgm:presLayoutVars>
      </dgm:prSet>
      <dgm:spPr/>
    </dgm:pt>
    <dgm:pt modelId="{B86ED969-65CD-48CF-AA9E-EF0E9D8E0607}" type="pres">
      <dgm:prSet presAssocID="{A4AF4B24-3DF6-4EB1-A700-2F3A4CDA7BA5}" presName="childText" presStyleLbl="revTx" presStyleIdx="0" presStyleCnt="1">
        <dgm:presLayoutVars>
          <dgm:bulletEnabled val="1"/>
        </dgm:presLayoutVars>
      </dgm:prSet>
      <dgm:spPr/>
    </dgm:pt>
    <dgm:pt modelId="{7840B855-7552-408D-AEE7-A7668BDEA598}" type="pres">
      <dgm:prSet presAssocID="{84DB1CF2-F29E-4148-8F4A-467AE6AA567E}" presName="parentText" presStyleLbl="node1" presStyleIdx="1" presStyleCnt="2">
        <dgm:presLayoutVars>
          <dgm:chMax val="0"/>
          <dgm:bulletEnabled val="1"/>
        </dgm:presLayoutVars>
      </dgm:prSet>
      <dgm:spPr/>
    </dgm:pt>
  </dgm:ptLst>
  <dgm:cxnLst>
    <dgm:cxn modelId="{813E3C0F-D689-4BCB-BFEC-534F43182A03}" srcId="{55071773-D78F-465A-9E50-A625EC904D04}" destId="{A4AF4B24-3DF6-4EB1-A700-2F3A4CDA7BA5}" srcOrd="0" destOrd="0" parTransId="{B9C70A7D-6FED-43F0-A458-0283BCDE960C}" sibTransId="{4BD91C41-47F9-4196-9FFF-F38165F5A23D}"/>
    <dgm:cxn modelId="{8DE4D12F-DAC7-4827-88D4-A669FC6C92E8}" type="presOf" srcId="{6D921269-CE19-494F-A6BB-B92477B005E7}" destId="{B86ED969-65CD-48CF-AA9E-EF0E9D8E0607}" srcOrd="0" destOrd="2" presId="urn:microsoft.com/office/officeart/2005/8/layout/vList2"/>
    <dgm:cxn modelId="{DFEC8D5E-75A8-4A86-A22A-FA45564F0714}" srcId="{55071773-D78F-465A-9E50-A625EC904D04}" destId="{84DB1CF2-F29E-4148-8F4A-467AE6AA567E}" srcOrd="1" destOrd="0" parTransId="{9C8F8C7D-319D-4A16-96B4-B5AC53448197}" sibTransId="{8B4A671D-F5CD-4446-990A-AF4606C7AA80}"/>
    <dgm:cxn modelId="{35907675-BD12-4BF8-90D8-DCCA96207A0E}" type="presOf" srcId="{57016DCE-11D9-47D8-A476-BA6E1C7A06E4}" destId="{B86ED969-65CD-48CF-AA9E-EF0E9D8E0607}" srcOrd="0" destOrd="0" presId="urn:microsoft.com/office/officeart/2005/8/layout/vList2"/>
    <dgm:cxn modelId="{6E696383-E207-4034-89A5-7DE188961BFB}" srcId="{A4AF4B24-3DF6-4EB1-A700-2F3A4CDA7BA5}" destId="{2D50E2CE-7067-43F6-98BF-CA7AB39F8C1D}" srcOrd="1" destOrd="0" parTransId="{B377EF0F-D070-4598-8C67-00D7D4DA48E6}" sibTransId="{CD80BF1A-85BF-4280-B24F-FFE13A82A626}"/>
    <dgm:cxn modelId="{1BA10EA1-02DF-4447-BD3C-F7F68FFD9C5E}" type="presOf" srcId="{55071773-D78F-465A-9E50-A625EC904D04}" destId="{3232472A-D56D-4E9F-9F05-5650BF7E4222}" srcOrd="0" destOrd="0" presId="urn:microsoft.com/office/officeart/2005/8/layout/vList2"/>
    <dgm:cxn modelId="{48DF29A2-C278-4422-88B7-B2AD389B64F9}" srcId="{A4AF4B24-3DF6-4EB1-A700-2F3A4CDA7BA5}" destId="{6D921269-CE19-494F-A6BB-B92477B005E7}" srcOrd="2" destOrd="0" parTransId="{1F426C35-DE2B-434C-A9A7-4E0EABA83CF3}" sibTransId="{CAAC8151-CE87-43FA-8387-DFCA244DEFE4}"/>
    <dgm:cxn modelId="{10643AAD-325B-4A89-911D-B08CA97DEDE8}" type="presOf" srcId="{A4AF4B24-3DF6-4EB1-A700-2F3A4CDA7BA5}" destId="{28C9ADEF-DAA2-4470-B813-30DA51912AD3}" srcOrd="0" destOrd="0" presId="urn:microsoft.com/office/officeart/2005/8/layout/vList2"/>
    <dgm:cxn modelId="{878810E8-8076-4061-8617-32D3CD403A05}" type="presOf" srcId="{84DB1CF2-F29E-4148-8F4A-467AE6AA567E}" destId="{7840B855-7552-408D-AEE7-A7668BDEA598}" srcOrd="0" destOrd="0" presId="urn:microsoft.com/office/officeart/2005/8/layout/vList2"/>
    <dgm:cxn modelId="{0A3154EB-A91B-4214-89DF-1E7996FD73F6}" srcId="{A4AF4B24-3DF6-4EB1-A700-2F3A4CDA7BA5}" destId="{57016DCE-11D9-47D8-A476-BA6E1C7A06E4}" srcOrd="0" destOrd="0" parTransId="{57C80190-93B4-45B0-BF80-C7BA29709B7A}" sibTransId="{DBBA5642-D311-4754-90AD-BF10B6382ACF}"/>
    <dgm:cxn modelId="{7A2849FA-B973-4B30-AC89-825681AA3A87}" type="presOf" srcId="{2D50E2CE-7067-43F6-98BF-CA7AB39F8C1D}" destId="{B86ED969-65CD-48CF-AA9E-EF0E9D8E0607}" srcOrd="0" destOrd="1" presId="urn:microsoft.com/office/officeart/2005/8/layout/vList2"/>
    <dgm:cxn modelId="{0CC5A931-B397-4584-B001-4AC539837497}" type="presParOf" srcId="{3232472A-D56D-4E9F-9F05-5650BF7E4222}" destId="{28C9ADEF-DAA2-4470-B813-30DA51912AD3}" srcOrd="0" destOrd="0" presId="urn:microsoft.com/office/officeart/2005/8/layout/vList2"/>
    <dgm:cxn modelId="{55B3E270-2C70-4AA7-B185-05B991AE5C89}" type="presParOf" srcId="{3232472A-D56D-4E9F-9F05-5650BF7E4222}" destId="{B86ED969-65CD-48CF-AA9E-EF0E9D8E0607}" srcOrd="1" destOrd="0" presId="urn:microsoft.com/office/officeart/2005/8/layout/vList2"/>
    <dgm:cxn modelId="{6172AC77-41CE-4608-AACC-A87EB12F7DD8}" type="presParOf" srcId="{3232472A-D56D-4E9F-9F05-5650BF7E4222}" destId="{7840B855-7552-408D-AEE7-A7668BDEA598}" srcOrd="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1.xml><?xml version="1.0" encoding="utf-8"?>
<dgm:dataModel xmlns:dgm="http://schemas.openxmlformats.org/drawingml/2006/diagram" xmlns:a="http://schemas.openxmlformats.org/drawingml/2006/main">
  <dgm:ptLst>
    <dgm:pt modelId="{37E91C0D-31C1-4FC8-853D-100C4B29FF27}" type="doc">
      <dgm:prSet loTypeId="urn:microsoft.com/office/officeart/2005/8/layout/vList2" loCatId="list" qsTypeId="urn:microsoft.com/office/officeart/2005/8/quickstyle/simple1" qsCatId="simple" csTypeId="urn:microsoft.com/office/officeart/2005/8/colors/accent2_3" csCatId="accent2" phldr="1"/>
      <dgm:spPr/>
      <dgm:t>
        <a:bodyPr/>
        <a:lstStyle/>
        <a:p>
          <a:endParaRPr lang="es-ES"/>
        </a:p>
      </dgm:t>
    </dgm:pt>
    <dgm:pt modelId="{6059884F-C6C2-4B16-805C-C1C1CAD6D126}">
      <dgm:prSet phldrT="[Text]"/>
      <dgm:spPr>
        <a:scene3d>
          <a:camera prst="orthographicFront"/>
          <a:lightRig rig="threePt" dir="t"/>
        </a:scene3d>
        <a:sp3d>
          <a:bevelT prst="angle"/>
        </a:sp3d>
      </dgm:spPr>
      <dgm:t>
        <a:bodyPr/>
        <a:lstStyle/>
        <a:p>
          <a:pPr>
            <a:buNone/>
          </a:pPr>
          <a:r>
            <a:rPr lang="en-US" dirty="0"/>
            <a:t>CREATE MATERIALIZED VIEW AS SELECT …  </a:t>
          </a:r>
          <a:endParaRPr lang="es-ES" dirty="0"/>
        </a:p>
      </dgm:t>
    </dgm:pt>
    <dgm:pt modelId="{F2751633-B75E-42B0-B2EE-E7BE0DD6EB09}" type="parTrans" cxnId="{6AFDF314-357A-49F1-9344-39186AAABA22}">
      <dgm:prSet/>
      <dgm:spPr/>
      <dgm:t>
        <a:bodyPr/>
        <a:lstStyle/>
        <a:p>
          <a:endParaRPr lang="es-ES"/>
        </a:p>
      </dgm:t>
    </dgm:pt>
    <dgm:pt modelId="{BCEEE5D5-77D1-468F-975F-CE5CCB3773F8}" type="sibTrans" cxnId="{6AFDF314-357A-49F1-9344-39186AAABA22}">
      <dgm:prSet/>
      <dgm:spPr/>
      <dgm:t>
        <a:bodyPr/>
        <a:lstStyle/>
        <a:p>
          <a:endParaRPr lang="es-ES"/>
        </a:p>
      </dgm:t>
    </dgm:pt>
    <dgm:pt modelId="{C4BDD7D0-E34A-4464-AD06-B715097B3893}">
      <dgm:prSet/>
      <dgm:spPr>
        <a:scene3d>
          <a:camera prst="orthographicFront"/>
          <a:lightRig rig="threePt" dir="t"/>
        </a:scene3d>
        <a:sp3d>
          <a:bevelT prst="angle"/>
        </a:sp3d>
      </dgm:spPr>
      <dgm:t>
        <a:bodyPr/>
        <a:lstStyle/>
        <a:p>
          <a:r>
            <a:rPr lang="en-US" dirty="0"/>
            <a:t>View must be defined as Distributed</a:t>
          </a:r>
        </a:p>
      </dgm:t>
    </dgm:pt>
    <dgm:pt modelId="{5DE6B15D-A302-42D4-A8A5-08F08734F0C1}" type="parTrans" cxnId="{CE92CEF8-BCBA-40A6-91E0-15A7A9F36937}">
      <dgm:prSet/>
      <dgm:spPr/>
      <dgm:t>
        <a:bodyPr/>
        <a:lstStyle/>
        <a:p>
          <a:endParaRPr lang="es-ES"/>
        </a:p>
      </dgm:t>
    </dgm:pt>
    <dgm:pt modelId="{C2284D03-E068-4411-B61D-A9ECCFD0F6E2}" type="sibTrans" cxnId="{CE92CEF8-BCBA-40A6-91E0-15A7A9F36937}">
      <dgm:prSet/>
      <dgm:spPr/>
      <dgm:t>
        <a:bodyPr/>
        <a:lstStyle/>
        <a:p>
          <a:endParaRPr lang="es-ES"/>
        </a:p>
      </dgm:t>
    </dgm:pt>
    <dgm:pt modelId="{9400E483-D720-4C9C-A527-562A83A6E96B}">
      <dgm:prSet/>
      <dgm:spPr/>
      <dgm:t>
        <a:bodyPr/>
        <a:lstStyle/>
        <a:p>
          <a:r>
            <a:rPr lang="en-US" dirty="0"/>
            <a:t>HASH distributed</a:t>
          </a:r>
        </a:p>
      </dgm:t>
    </dgm:pt>
    <dgm:pt modelId="{2CFBB505-4B99-4885-8800-6E6C9CE78AAD}" type="parTrans" cxnId="{37E96538-1BD3-474C-A8EF-CC51726E264E}">
      <dgm:prSet/>
      <dgm:spPr/>
      <dgm:t>
        <a:bodyPr/>
        <a:lstStyle/>
        <a:p>
          <a:endParaRPr lang="es-ES"/>
        </a:p>
      </dgm:t>
    </dgm:pt>
    <dgm:pt modelId="{E38A3598-5520-4377-8A7E-9BCD11DEB8BA}" type="sibTrans" cxnId="{37E96538-1BD3-474C-A8EF-CC51726E264E}">
      <dgm:prSet/>
      <dgm:spPr/>
      <dgm:t>
        <a:bodyPr/>
        <a:lstStyle/>
        <a:p>
          <a:endParaRPr lang="es-ES"/>
        </a:p>
      </dgm:t>
    </dgm:pt>
    <dgm:pt modelId="{CDF1193B-0769-4C3A-B57A-D03A8C21B250}">
      <dgm:prSet/>
      <dgm:spPr/>
      <dgm:t>
        <a:bodyPr/>
        <a:lstStyle/>
        <a:p>
          <a:r>
            <a:rPr lang="en-US" dirty="0"/>
            <a:t>ROUND-ROBIN distributed</a:t>
          </a:r>
        </a:p>
      </dgm:t>
    </dgm:pt>
    <dgm:pt modelId="{E68AEA95-DB57-4BD8-8545-E84AB5CF7F1F}" type="parTrans" cxnId="{8164B062-9B6B-4267-A9A4-92B8A3ED5857}">
      <dgm:prSet/>
      <dgm:spPr/>
      <dgm:t>
        <a:bodyPr/>
        <a:lstStyle/>
        <a:p>
          <a:endParaRPr lang="es-ES"/>
        </a:p>
      </dgm:t>
    </dgm:pt>
    <dgm:pt modelId="{78452A46-95A8-4153-90B0-42901C57789C}" type="sibTrans" cxnId="{8164B062-9B6B-4267-A9A4-92B8A3ED5857}">
      <dgm:prSet/>
      <dgm:spPr/>
      <dgm:t>
        <a:bodyPr/>
        <a:lstStyle/>
        <a:p>
          <a:endParaRPr lang="es-ES"/>
        </a:p>
      </dgm:t>
    </dgm:pt>
    <dgm:pt modelId="{663554AB-F7BB-49D3-AF30-48F08F1C0999}">
      <dgm:prSet/>
      <dgm:spPr>
        <a:scene3d>
          <a:camera prst="orthographicFront"/>
          <a:lightRig rig="threePt" dir="t"/>
        </a:scene3d>
        <a:sp3d>
          <a:bevelT prst="angle"/>
        </a:sp3d>
      </dgm:spPr>
      <dgm:t>
        <a:bodyPr/>
        <a:lstStyle/>
        <a:p>
          <a:r>
            <a:rPr lang="en-US" dirty="0"/>
            <a:t>Distribution can be on different key to source tables</a:t>
          </a:r>
        </a:p>
      </dgm:t>
    </dgm:pt>
    <dgm:pt modelId="{C09A5BB7-8833-415A-BD22-11235FE8E6ED}" type="parTrans" cxnId="{BA165652-7074-4B82-B210-6B3F4DE799A4}">
      <dgm:prSet/>
      <dgm:spPr/>
      <dgm:t>
        <a:bodyPr/>
        <a:lstStyle/>
        <a:p>
          <a:endParaRPr lang="es-ES"/>
        </a:p>
      </dgm:t>
    </dgm:pt>
    <dgm:pt modelId="{8F929A0B-A2C6-48BE-8AD9-F3B81A78DE89}" type="sibTrans" cxnId="{BA165652-7074-4B82-B210-6B3F4DE799A4}">
      <dgm:prSet/>
      <dgm:spPr/>
      <dgm:t>
        <a:bodyPr/>
        <a:lstStyle/>
        <a:p>
          <a:endParaRPr lang="es-ES"/>
        </a:p>
      </dgm:t>
    </dgm:pt>
    <dgm:pt modelId="{8A261A41-1F80-47AD-B52B-879872B5ADFC}">
      <dgm:prSet/>
      <dgm:spPr>
        <a:scene3d>
          <a:camera prst="orthographicFront"/>
          <a:lightRig rig="threePt" dir="t"/>
        </a:scene3d>
        <a:sp3d>
          <a:bevelT prst="angle"/>
        </a:sp3d>
      </dgm:spPr>
      <dgm:t>
        <a:bodyPr/>
        <a:lstStyle/>
        <a:p>
          <a:r>
            <a:rPr lang="en-US" dirty="0"/>
            <a:t>Always created as a CCI – no option to define the storage format.</a:t>
          </a:r>
        </a:p>
      </dgm:t>
    </dgm:pt>
    <dgm:pt modelId="{8D6448E6-026C-48B3-BA8A-CE009957B52F}" type="parTrans" cxnId="{2C55E30D-302A-43DF-8A46-4DA41B868067}">
      <dgm:prSet/>
      <dgm:spPr/>
      <dgm:t>
        <a:bodyPr/>
        <a:lstStyle/>
        <a:p>
          <a:endParaRPr lang="es-ES"/>
        </a:p>
      </dgm:t>
    </dgm:pt>
    <dgm:pt modelId="{35304896-37BE-48BE-BDA8-FE12F1022166}" type="sibTrans" cxnId="{2C55E30D-302A-43DF-8A46-4DA41B868067}">
      <dgm:prSet/>
      <dgm:spPr/>
      <dgm:t>
        <a:bodyPr/>
        <a:lstStyle/>
        <a:p>
          <a:endParaRPr lang="es-ES"/>
        </a:p>
      </dgm:t>
    </dgm:pt>
    <dgm:pt modelId="{4954896F-EE8B-46E0-994D-21DAF49CD059}">
      <dgm:prSet/>
      <dgm:spPr>
        <a:scene3d>
          <a:camera prst="orthographicFront"/>
          <a:lightRig rig="threePt" dir="t"/>
        </a:scene3d>
        <a:sp3d>
          <a:bevelT prst="angle"/>
        </a:sp3d>
      </dgm:spPr>
      <dgm:t>
        <a:bodyPr/>
        <a:lstStyle/>
        <a:p>
          <a:r>
            <a:rPr lang="en-US" dirty="0"/>
            <a:t>Cannot reference another view, Standard or Materialized</a:t>
          </a:r>
          <a:endParaRPr lang="es-ES" dirty="0"/>
        </a:p>
      </dgm:t>
    </dgm:pt>
    <dgm:pt modelId="{81F63935-3408-409F-B337-1E91F91FF319}" type="parTrans" cxnId="{8DE3E55F-DA37-4F0F-8523-F6AC778EF47A}">
      <dgm:prSet/>
      <dgm:spPr/>
      <dgm:t>
        <a:bodyPr/>
        <a:lstStyle/>
        <a:p>
          <a:endParaRPr lang="es-ES"/>
        </a:p>
      </dgm:t>
    </dgm:pt>
    <dgm:pt modelId="{556EADF6-0EA4-4589-B270-966659710401}" type="sibTrans" cxnId="{8DE3E55F-DA37-4F0F-8523-F6AC778EF47A}">
      <dgm:prSet/>
      <dgm:spPr/>
      <dgm:t>
        <a:bodyPr/>
        <a:lstStyle/>
        <a:p>
          <a:endParaRPr lang="es-ES"/>
        </a:p>
      </dgm:t>
    </dgm:pt>
    <dgm:pt modelId="{5055C136-68F4-4EAC-8367-B197393009F6}" type="pres">
      <dgm:prSet presAssocID="{37E91C0D-31C1-4FC8-853D-100C4B29FF27}" presName="linear" presStyleCnt="0">
        <dgm:presLayoutVars>
          <dgm:animLvl val="lvl"/>
          <dgm:resizeHandles val="exact"/>
        </dgm:presLayoutVars>
      </dgm:prSet>
      <dgm:spPr/>
    </dgm:pt>
    <dgm:pt modelId="{FD2A5516-93D7-4316-8B2C-C43B8EC2F6CE}" type="pres">
      <dgm:prSet presAssocID="{6059884F-C6C2-4B16-805C-C1C1CAD6D126}" presName="parentText" presStyleLbl="node1" presStyleIdx="0" presStyleCnt="5">
        <dgm:presLayoutVars>
          <dgm:chMax val="0"/>
          <dgm:bulletEnabled val="1"/>
        </dgm:presLayoutVars>
      </dgm:prSet>
      <dgm:spPr/>
    </dgm:pt>
    <dgm:pt modelId="{363A0026-E7AC-49F5-95E1-C88C36F1397B}" type="pres">
      <dgm:prSet presAssocID="{BCEEE5D5-77D1-468F-975F-CE5CCB3773F8}" presName="spacer" presStyleCnt="0"/>
      <dgm:spPr/>
    </dgm:pt>
    <dgm:pt modelId="{DF007FE1-6BDB-4E6E-BB56-B0D8EF9019C0}" type="pres">
      <dgm:prSet presAssocID="{C4BDD7D0-E34A-4464-AD06-B715097B3893}" presName="parentText" presStyleLbl="node1" presStyleIdx="1" presStyleCnt="5">
        <dgm:presLayoutVars>
          <dgm:chMax val="0"/>
          <dgm:bulletEnabled val="1"/>
        </dgm:presLayoutVars>
      </dgm:prSet>
      <dgm:spPr/>
    </dgm:pt>
    <dgm:pt modelId="{9413C77D-EACE-43BB-B7BB-4AE6769B1BDA}" type="pres">
      <dgm:prSet presAssocID="{C4BDD7D0-E34A-4464-AD06-B715097B3893}" presName="childText" presStyleLbl="revTx" presStyleIdx="0" presStyleCnt="1">
        <dgm:presLayoutVars>
          <dgm:bulletEnabled val="1"/>
        </dgm:presLayoutVars>
      </dgm:prSet>
      <dgm:spPr/>
    </dgm:pt>
    <dgm:pt modelId="{E238C0E2-CBDB-4083-92BC-38160797212D}" type="pres">
      <dgm:prSet presAssocID="{663554AB-F7BB-49D3-AF30-48F08F1C0999}" presName="parentText" presStyleLbl="node1" presStyleIdx="2" presStyleCnt="5">
        <dgm:presLayoutVars>
          <dgm:chMax val="0"/>
          <dgm:bulletEnabled val="1"/>
        </dgm:presLayoutVars>
      </dgm:prSet>
      <dgm:spPr/>
    </dgm:pt>
    <dgm:pt modelId="{66017083-BFB1-4B1D-8262-0D63720D22BD}" type="pres">
      <dgm:prSet presAssocID="{8F929A0B-A2C6-48BE-8AD9-F3B81A78DE89}" presName="spacer" presStyleCnt="0"/>
      <dgm:spPr/>
    </dgm:pt>
    <dgm:pt modelId="{651837E0-6CF1-4031-B85C-94A1AE582733}" type="pres">
      <dgm:prSet presAssocID="{8A261A41-1F80-47AD-B52B-879872B5ADFC}" presName="parentText" presStyleLbl="node1" presStyleIdx="3" presStyleCnt="5">
        <dgm:presLayoutVars>
          <dgm:chMax val="0"/>
          <dgm:bulletEnabled val="1"/>
        </dgm:presLayoutVars>
      </dgm:prSet>
      <dgm:spPr/>
    </dgm:pt>
    <dgm:pt modelId="{B127BEA3-AD26-4638-8C5B-8807E73DE523}" type="pres">
      <dgm:prSet presAssocID="{35304896-37BE-48BE-BDA8-FE12F1022166}" presName="spacer" presStyleCnt="0"/>
      <dgm:spPr/>
    </dgm:pt>
    <dgm:pt modelId="{BE98165C-9DB3-4BC5-B58D-CAD26C8CBDD0}" type="pres">
      <dgm:prSet presAssocID="{4954896F-EE8B-46E0-994D-21DAF49CD059}" presName="parentText" presStyleLbl="node1" presStyleIdx="4" presStyleCnt="5">
        <dgm:presLayoutVars>
          <dgm:chMax val="0"/>
          <dgm:bulletEnabled val="1"/>
        </dgm:presLayoutVars>
      </dgm:prSet>
      <dgm:spPr/>
    </dgm:pt>
  </dgm:ptLst>
  <dgm:cxnLst>
    <dgm:cxn modelId="{2C55E30D-302A-43DF-8A46-4DA41B868067}" srcId="{37E91C0D-31C1-4FC8-853D-100C4B29FF27}" destId="{8A261A41-1F80-47AD-B52B-879872B5ADFC}" srcOrd="3" destOrd="0" parTransId="{8D6448E6-026C-48B3-BA8A-CE009957B52F}" sibTransId="{35304896-37BE-48BE-BDA8-FE12F1022166}"/>
    <dgm:cxn modelId="{6AFDF314-357A-49F1-9344-39186AAABA22}" srcId="{37E91C0D-31C1-4FC8-853D-100C4B29FF27}" destId="{6059884F-C6C2-4B16-805C-C1C1CAD6D126}" srcOrd="0" destOrd="0" parTransId="{F2751633-B75E-42B0-B2EE-E7BE0DD6EB09}" sibTransId="{BCEEE5D5-77D1-468F-975F-CE5CCB3773F8}"/>
    <dgm:cxn modelId="{15D23325-ACB9-479D-BB7A-F1C98361EE20}" type="presOf" srcId="{6059884F-C6C2-4B16-805C-C1C1CAD6D126}" destId="{FD2A5516-93D7-4316-8B2C-C43B8EC2F6CE}" srcOrd="0" destOrd="0" presId="urn:microsoft.com/office/officeart/2005/8/layout/vList2"/>
    <dgm:cxn modelId="{37E96538-1BD3-474C-A8EF-CC51726E264E}" srcId="{C4BDD7D0-E34A-4464-AD06-B715097B3893}" destId="{9400E483-D720-4C9C-A527-562A83A6E96B}" srcOrd="0" destOrd="0" parTransId="{2CFBB505-4B99-4885-8800-6E6C9CE78AAD}" sibTransId="{E38A3598-5520-4377-8A7E-9BCD11DEB8BA}"/>
    <dgm:cxn modelId="{8DE3E55F-DA37-4F0F-8523-F6AC778EF47A}" srcId="{37E91C0D-31C1-4FC8-853D-100C4B29FF27}" destId="{4954896F-EE8B-46E0-994D-21DAF49CD059}" srcOrd="4" destOrd="0" parTransId="{81F63935-3408-409F-B337-1E91F91FF319}" sibTransId="{556EADF6-0EA4-4589-B270-966659710401}"/>
    <dgm:cxn modelId="{8164B062-9B6B-4267-A9A4-92B8A3ED5857}" srcId="{C4BDD7D0-E34A-4464-AD06-B715097B3893}" destId="{CDF1193B-0769-4C3A-B57A-D03A8C21B250}" srcOrd="1" destOrd="0" parTransId="{E68AEA95-DB57-4BD8-8545-E84AB5CF7F1F}" sibTransId="{78452A46-95A8-4153-90B0-42901C57789C}"/>
    <dgm:cxn modelId="{A94F3B6F-731A-4C31-B7E8-BB85037AB9A0}" type="presOf" srcId="{663554AB-F7BB-49D3-AF30-48F08F1C0999}" destId="{E238C0E2-CBDB-4083-92BC-38160797212D}" srcOrd="0" destOrd="0" presId="urn:microsoft.com/office/officeart/2005/8/layout/vList2"/>
    <dgm:cxn modelId="{99ECE151-4762-44F7-A817-E55559F45224}" type="presOf" srcId="{CDF1193B-0769-4C3A-B57A-D03A8C21B250}" destId="{9413C77D-EACE-43BB-B7BB-4AE6769B1BDA}" srcOrd="0" destOrd="1" presId="urn:microsoft.com/office/officeart/2005/8/layout/vList2"/>
    <dgm:cxn modelId="{BA165652-7074-4B82-B210-6B3F4DE799A4}" srcId="{37E91C0D-31C1-4FC8-853D-100C4B29FF27}" destId="{663554AB-F7BB-49D3-AF30-48F08F1C0999}" srcOrd="2" destOrd="0" parTransId="{C09A5BB7-8833-415A-BD22-11235FE8E6ED}" sibTransId="{8F929A0B-A2C6-48BE-8AD9-F3B81A78DE89}"/>
    <dgm:cxn modelId="{25A6C07B-7058-4C81-87BE-C4F7C5CB47F0}" type="presOf" srcId="{8A261A41-1F80-47AD-B52B-879872B5ADFC}" destId="{651837E0-6CF1-4031-B85C-94A1AE582733}" srcOrd="0" destOrd="0" presId="urn:microsoft.com/office/officeart/2005/8/layout/vList2"/>
    <dgm:cxn modelId="{8262FE9F-49C6-4159-BAE2-B37C5F8375BC}" type="presOf" srcId="{C4BDD7D0-E34A-4464-AD06-B715097B3893}" destId="{DF007FE1-6BDB-4E6E-BB56-B0D8EF9019C0}" srcOrd="0" destOrd="0" presId="urn:microsoft.com/office/officeart/2005/8/layout/vList2"/>
    <dgm:cxn modelId="{6DD8C7A5-221D-4726-A81E-E5279B6B35B3}" type="presOf" srcId="{37E91C0D-31C1-4FC8-853D-100C4B29FF27}" destId="{5055C136-68F4-4EAC-8367-B197393009F6}" srcOrd="0" destOrd="0" presId="urn:microsoft.com/office/officeart/2005/8/layout/vList2"/>
    <dgm:cxn modelId="{96443BC2-79A9-40ED-8FA8-BF7D0F86F687}" type="presOf" srcId="{9400E483-D720-4C9C-A527-562A83A6E96B}" destId="{9413C77D-EACE-43BB-B7BB-4AE6769B1BDA}" srcOrd="0" destOrd="0" presId="urn:microsoft.com/office/officeart/2005/8/layout/vList2"/>
    <dgm:cxn modelId="{5577A2E6-37EF-4E45-95CC-2D179765B19A}" type="presOf" srcId="{4954896F-EE8B-46E0-994D-21DAF49CD059}" destId="{BE98165C-9DB3-4BC5-B58D-CAD26C8CBDD0}" srcOrd="0" destOrd="0" presId="urn:microsoft.com/office/officeart/2005/8/layout/vList2"/>
    <dgm:cxn modelId="{CE92CEF8-BCBA-40A6-91E0-15A7A9F36937}" srcId="{37E91C0D-31C1-4FC8-853D-100C4B29FF27}" destId="{C4BDD7D0-E34A-4464-AD06-B715097B3893}" srcOrd="1" destOrd="0" parTransId="{5DE6B15D-A302-42D4-A8A5-08F08734F0C1}" sibTransId="{C2284D03-E068-4411-B61D-A9ECCFD0F6E2}"/>
    <dgm:cxn modelId="{7D28EF76-7AEA-4EDB-9B18-C1E09F7D766C}" type="presParOf" srcId="{5055C136-68F4-4EAC-8367-B197393009F6}" destId="{FD2A5516-93D7-4316-8B2C-C43B8EC2F6CE}" srcOrd="0" destOrd="0" presId="urn:microsoft.com/office/officeart/2005/8/layout/vList2"/>
    <dgm:cxn modelId="{82FF6E03-3362-42C9-B5EA-A89F3AFA3169}" type="presParOf" srcId="{5055C136-68F4-4EAC-8367-B197393009F6}" destId="{363A0026-E7AC-49F5-95E1-C88C36F1397B}" srcOrd="1" destOrd="0" presId="urn:microsoft.com/office/officeart/2005/8/layout/vList2"/>
    <dgm:cxn modelId="{83F0D92D-A02E-422B-BC7A-82A7056477EF}" type="presParOf" srcId="{5055C136-68F4-4EAC-8367-B197393009F6}" destId="{DF007FE1-6BDB-4E6E-BB56-B0D8EF9019C0}" srcOrd="2" destOrd="0" presId="urn:microsoft.com/office/officeart/2005/8/layout/vList2"/>
    <dgm:cxn modelId="{144B47BA-DA31-4982-85D8-9FDA33CF6053}" type="presParOf" srcId="{5055C136-68F4-4EAC-8367-B197393009F6}" destId="{9413C77D-EACE-43BB-B7BB-4AE6769B1BDA}" srcOrd="3" destOrd="0" presId="urn:microsoft.com/office/officeart/2005/8/layout/vList2"/>
    <dgm:cxn modelId="{B491E4E7-5BCA-40C6-95E7-6B859ED977A8}" type="presParOf" srcId="{5055C136-68F4-4EAC-8367-B197393009F6}" destId="{E238C0E2-CBDB-4083-92BC-38160797212D}" srcOrd="4" destOrd="0" presId="urn:microsoft.com/office/officeart/2005/8/layout/vList2"/>
    <dgm:cxn modelId="{531331FD-9D34-4D4B-8484-FAF0F14DCAED}" type="presParOf" srcId="{5055C136-68F4-4EAC-8367-B197393009F6}" destId="{66017083-BFB1-4B1D-8262-0D63720D22BD}" srcOrd="5" destOrd="0" presId="urn:microsoft.com/office/officeart/2005/8/layout/vList2"/>
    <dgm:cxn modelId="{80C341F0-D72B-48DE-A567-5AB423CD6120}" type="presParOf" srcId="{5055C136-68F4-4EAC-8367-B197393009F6}" destId="{651837E0-6CF1-4031-B85C-94A1AE582733}" srcOrd="6" destOrd="0" presId="urn:microsoft.com/office/officeart/2005/8/layout/vList2"/>
    <dgm:cxn modelId="{BD2331D5-2776-4F3F-9B85-D87436F839F2}" type="presParOf" srcId="{5055C136-68F4-4EAC-8367-B197393009F6}" destId="{B127BEA3-AD26-4638-8C5B-8807E73DE523}" srcOrd="7" destOrd="0" presId="urn:microsoft.com/office/officeart/2005/8/layout/vList2"/>
    <dgm:cxn modelId="{D52D13FD-EBF6-4734-9060-6462758D169A}" type="presParOf" srcId="{5055C136-68F4-4EAC-8367-B197393009F6}" destId="{BE98165C-9DB3-4BC5-B58D-CAD26C8CBDD0}" srcOrd="8"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2.xml><?xml version="1.0" encoding="utf-8"?>
<dgm:dataModel xmlns:dgm="http://schemas.openxmlformats.org/drawingml/2006/diagram" xmlns:a="http://schemas.openxmlformats.org/drawingml/2006/main">
  <dgm:ptLst>
    <dgm:pt modelId="{B53F3D88-EFD7-4E20-87A9-91C2B40A239F}" type="doc">
      <dgm:prSet loTypeId="urn:microsoft.com/office/officeart/2008/layout/VerticalCurvedList" loCatId="list" qsTypeId="urn:microsoft.com/office/officeart/2005/8/quickstyle/simple1" qsCatId="simple" csTypeId="urn:microsoft.com/office/officeart/2005/8/colors/accent2_3" csCatId="accent2" phldr="1"/>
      <dgm:spPr/>
      <dgm:t>
        <a:bodyPr/>
        <a:lstStyle/>
        <a:p>
          <a:endParaRPr lang="es-ES"/>
        </a:p>
      </dgm:t>
    </dgm:pt>
    <dgm:pt modelId="{716CF926-D058-4FC2-AF2F-5B9E416B8BFA}">
      <dgm:prSet phldrT="[Text]" custT="1"/>
      <dgm:spPr>
        <a:effectLst>
          <a:outerShdw blurRad="76200" dist="12700" dir="8100000" sy="-23000" kx="800400" algn="br" rotWithShape="0">
            <a:prstClr val="black">
              <a:alpha val="20000"/>
            </a:prstClr>
          </a:outerShdw>
        </a:effectLst>
        <a:scene3d>
          <a:camera prst="orthographicFront"/>
          <a:lightRig rig="threePt" dir="t"/>
        </a:scene3d>
        <a:sp3d>
          <a:bevelT prst="angle"/>
        </a:sp3d>
      </dgm:spPr>
      <dgm:t>
        <a:bodyPr/>
        <a:lstStyle/>
        <a:p>
          <a:pPr>
            <a:buNone/>
          </a:pPr>
          <a:r>
            <a:rPr lang="en-US" sz="1800" dirty="0"/>
            <a:t>Real-time data refresh for updates to base tables.</a:t>
          </a:r>
          <a:endParaRPr lang="es-ES" sz="1800" dirty="0"/>
        </a:p>
      </dgm:t>
    </dgm:pt>
    <dgm:pt modelId="{07C1A545-BE9F-48DE-ADF7-84C0E5E971B7}" type="parTrans" cxnId="{FF5FFA23-FC33-450F-8A04-73077696190A}">
      <dgm:prSet/>
      <dgm:spPr/>
      <dgm:t>
        <a:bodyPr/>
        <a:lstStyle/>
        <a:p>
          <a:endParaRPr lang="es-ES" sz="1800"/>
        </a:p>
      </dgm:t>
    </dgm:pt>
    <dgm:pt modelId="{F7914ABD-4BCC-4D0A-94B9-CD309C300A34}" type="sibTrans" cxnId="{FF5FFA23-FC33-450F-8A04-73077696190A}">
      <dgm:prSet/>
      <dgm:spPr/>
      <dgm:t>
        <a:bodyPr/>
        <a:lstStyle/>
        <a:p>
          <a:endParaRPr lang="es-ES" sz="1800"/>
        </a:p>
      </dgm:t>
    </dgm:pt>
    <dgm:pt modelId="{2DBB2439-C3D4-4CF2-9D9A-618D7913649E}">
      <dgm:prSet custT="1"/>
      <dgm:spPr>
        <a:effectLst>
          <a:outerShdw blurRad="76200" dist="12700" dir="8100000" sy="-23000" kx="800400" algn="br" rotWithShape="0">
            <a:prstClr val="black">
              <a:alpha val="20000"/>
            </a:prstClr>
          </a:outerShdw>
        </a:effectLst>
        <a:scene3d>
          <a:camera prst="orthographicFront"/>
          <a:lightRig rig="threePt" dir="t"/>
        </a:scene3d>
        <a:sp3d>
          <a:bevelT prst="angle"/>
        </a:sp3d>
      </dgm:spPr>
      <dgm:t>
        <a:bodyPr/>
        <a:lstStyle/>
        <a:p>
          <a:r>
            <a:rPr lang="en-US" sz="1800" dirty="0"/>
            <a:t>Broad aggregate function support:</a:t>
          </a:r>
        </a:p>
        <a:p>
          <a:r>
            <a:rPr lang="en-US" sz="1800" dirty="0">
              <a:latin typeface="+mj-lt"/>
            </a:rPr>
            <a:t>MAX</a:t>
          </a:r>
          <a:r>
            <a:rPr lang="en-US" sz="1800" baseline="0" dirty="0">
              <a:latin typeface="+mj-lt"/>
            </a:rPr>
            <a:t>, </a:t>
          </a:r>
          <a:r>
            <a:rPr lang="en-US" sz="1800" dirty="0">
              <a:latin typeface="+mj-lt"/>
            </a:rPr>
            <a:t>MIN, AVG, SUM, VAR, STDEV, COUNT, COUNT_BIG </a:t>
          </a:r>
          <a:endParaRPr lang="en-US" sz="1800" dirty="0"/>
        </a:p>
      </dgm:t>
    </dgm:pt>
    <dgm:pt modelId="{A9B4AFB4-D115-4B75-8E60-671F56DCB1D8}" type="parTrans" cxnId="{027A535E-A064-4D7C-9C04-FC572C134549}">
      <dgm:prSet/>
      <dgm:spPr/>
      <dgm:t>
        <a:bodyPr/>
        <a:lstStyle/>
        <a:p>
          <a:endParaRPr lang="es-ES" sz="1800"/>
        </a:p>
      </dgm:t>
    </dgm:pt>
    <dgm:pt modelId="{973D518E-C7AB-4DAA-BF4E-B1AE72A562D4}" type="sibTrans" cxnId="{027A535E-A064-4D7C-9C04-FC572C134549}">
      <dgm:prSet/>
      <dgm:spPr/>
      <dgm:t>
        <a:bodyPr/>
        <a:lstStyle/>
        <a:p>
          <a:endParaRPr lang="es-ES" sz="1800"/>
        </a:p>
      </dgm:t>
    </dgm:pt>
    <dgm:pt modelId="{BA0C5218-5CA1-41D6-B7F3-562D80438204}">
      <dgm:prSet custT="1"/>
      <dgm:spPr>
        <a:effectLst>
          <a:outerShdw blurRad="76200" dist="12700" dir="8100000" sy="-23000" kx="800400" algn="br" rotWithShape="0">
            <a:prstClr val="black">
              <a:alpha val="20000"/>
            </a:prstClr>
          </a:outerShdw>
        </a:effectLst>
        <a:scene3d>
          <a:camera prst="orthographicFront"/>
          <a:lightRig rig="threePt" dir="t"/>
        </a:scene3d>
        <a:sp3d>
          <a:bevelT prst="angle"/>
        </a:sp3d>
      </dgm:spPr>
      <dgm:t>
        <a:bodyPr/>
        <a:lstStyle/>
        <a:p>
          <a:r>
            <a:rPr lang="en-US" sz="1800" dirty="0">
              <a:latin typeface="+mj-lt"/>
            </a:rPr>
            <a:t>SQL Pool MPP query optimizer will use MVs, even if not referenced in the query.</a:t>
          </a:r>
        </a:p>
      </dgm:t>
    </dgm:pt>
    <dgm:pt modelId="{08DA6EE1-5168-469D-A06A-E9330D814B37}" type="parTrans" cxnId="{D37F8145-AC1F-47EA-AE48-42D874BD88CD}">
      <dgm:prSet/>
      <dgm:spPr/>
      <dgm:t>
        <a:bodyPr/>
        <a:lstStyle/>
        <a:p>
          <a:endParaRPr lang="es-ES" sz="1800"/>
        </a:p>
      </dgm:t>
    </dgm:pt>
    <dgm:pt modelId="{554AB53F-F696-43D6-AF36-3ABC5FCF07BB}" type="sibTrans" cxnId="{D37F8145-AC1F-47EA-AE48-42D874BD88CD}">
      <dgm:prSet/>
      <dgm:spPr/>
      <dgm:t>
        <a:bodyPr/>
        <a:lstStyle/>
        <a:p>
          <a:endParaRPr lang="es-ES" sz="1800"/>
        </a:p>
      </dgm:t>
    </dgm:pt>
    <dgm:pt modelId="{B95E2B22-FCA7-4929-A154-238F7FDB2F1F}">
      <dgm:prSet phldrT="[Text]" custT="1"/>
      <dgm:spPr>
        <a:effectLst>
          <a:outerShdw blurRad="76200" dist="12700" dir="8100000" sy="-23000" kx="800400" algn="br" rotWithShape="0">
            <a:prstClr val="black">
              <a:alpha val="20000"/>
            </a:prstClr>
          </a:outerShdw>
        </a:effectLst>
        <a:scene3d>
          <a:camera prst="orthographicFront"/>
          <a:lightRig rig="threePt" dir="t"/>
        </a:scene3d>
        <a:sp3d>
          <a:bevelT prst="angle"/>
        </a:sp3d>
      </dgm:spPr>
      <dgm:t>
        <a:bodyPr/>
        <a:lstStyle/>
        <a:p>
          <a:r>
            <a:rPr lang="en-US" sz="1800" b="0" i="0" dirty="0"/>
            <a:t>Reduced execution time for complex queries with JOINs and aggregate functions.</a:t>
          </a:r>
          <a:endParaRPr lang="es-ES" sz="1800" dirty="0"/>
        </a:p>
      </dgm:t>
    </dgm:pt>
    <dgm:pt modelId="{FB96118E-2DF3-46EC-9F02-DD62B14BF019}" type="parTrans" cxnId="{65A1FCBC-6D55-4AAD-B21F-77205BBCD7D7}">
      <dgm:prSet/>
      <dgm:spPr/>
      <dgm:t>
        <a:bodyPr/>
        <a:lstStyle/>
        <a:p>
          <a:endParaRPr lang="es-ES" sz="1800"/>
        </a:p>
      </dgm:t>
    </dgm:pt>
    <dgm:pt modelId="{9C96CC0A-18F2-4F41-AB3C-6FB2CAA327A2}" type="sibTrans" cxnId="{65A1FCBC-6D55-4AAD-B21F-77205BBCD7D7}">
      <dgm:prSet/>
      <dgm:spPr/>
      <dgm:t>
        <a:bodyPr/>
        <a:lstStyle/>
        <a:p>
          <a:endParaRPr lang="es-ES" sz="1800"/>
        </a:p>
      </dgm:t>
    </dgm:pt>
    <dgm:pt modelId="{D543A7F4-8141-4B8D-9042-45CF0407EDE1}" type="pres">
      <dgm:prSet presAssocID="{B53F3D88-EFD7-4E20-87A9-91C2B40A239F}" presName="Name0" presStyleCnt="0">
        <dgm:presLayoutVars>
          <dgm:chMax val="7"/>
          <dgm:chPref val="7"/>
          <dgm:dir/>
        </dgm:presLayoutVars>
      </dgm:prSet>
      <dgm:spPr/>
    </dgm:pt>
    <dgm:pt modelId="{934F230A-1510-4630-85F1-9B0398322583}" type="pres">
      <dgm:prSet presAssocID="{B53F3D88-EFD7-4E20-87A9-91C2B40A239F}" presName="Name1" presStyleCnt="0"/>
      <dgm:spPr/>
    </dgm:pt>
    <dgm:pt modelId="{33F45A81-7171-4F66-9122-805390308C0F}" type="pres">
      <dgm:prSet presAssocID="{B53F3D88-EFD7-4E20-87A9-91C2B40A239F}" presName="cycle" presStyleCnt="0"/>
      <dgm:spPr/>
    </dgm:pt>
    <dgm:pt modelId="{E6833A82-1A73-4344-B70B-12F4855BCF4B}" type="pres">
      <dgm:prSet presAssocID="{B53F3D88-EFD7-4E20-87A9-91C2B40A239F}" presName="srcNode" presStyleLbl="node1" presStyleIdx="0" presStyleCnt="4"/>
      <dgm:spPr/>
    </dgm:pt>
    <dgm:pt modelId="{2A360E9B-5922-4B26-9EEE-C3B59EAD339A}" type="pres">
      <dgm:prSet presAssocID="{B53F3D88-EFD7-4E20-87A9-91C2B40A239F}" presName="conn" presStyleLbl="parChTrans1D2" presStyleIdx="0" presStyleCnt="1"/>
      <dgm:spPr/>
    </dgm:pt>
    <dgm:pt modelId="{601B44A3-026C-40E6-85C1-EAEA72BB936A}" type="pres">
      <dgm:prSet presAssocID="{B53F3D88-EFD7-4E20-87A9-91C2B40A239F}" presName="extraNode" presStyleLbl="node1" presStyleIdx="0" presStyleCnt="4"/>
      <dgm:spPr/>
    </dgm:pt>
    <dgm:pt modelId="{2EEEB1EB-2ACC-40DC-84BF-E7CFF3904BE7}" type="pres">
      <dgm:prSet presAssocID="{B53F3D88-EFD7-4E20-87A9-91C2B40A239F}" presName="dstNode" presStyleLbl="node1" presStyleIdx="0" presStyleCnt="4"/>
      <dgm:spPr/>
    </dgm:pt>
    <dgm:pt modelId="{F78A7234-0C79-48B8-8613-B47769C34991}" type="pres">
      <dgm:prSet presAssocID="{B95E2B22-FCA7-4929-A154-238F7FDB2F1F}" presName="text_1" presStyleLbl="node1" presStyleIdx="0" presStyleCnt="4">
        <dgm:presLayoutVars>
          <dgm:bulletEnabled val="1"/>
        </dgm:presLayoutVars>
      </dgm:prSet>
      <dgm:spPr/>
    </dgm:pt>
    <dgm:pt modelId="{BB3B9901-8D3C-4D12-9BA8-C24DEF723DB3}" type="pres">
      <dgm:prSet presAssocID="{B95E2B22-FCA7-4929-A154-238F7FDB2F1F}" presName="accent_1" presStyleCnt="0"/>
      <dgm:spPr/>
    </dgm:pt>
    <dgm:pt modelId="{366A2403-9B86-41B0-ADB6-6B098F1220AD}" type="pres">
      <dgm:prSet presAssocID="{B95E2B22-FCA7-4929-A154-238F7FDB2F1F}" presName="accentRepeatNode" presStyleLbl="solidFgAcc1" presStyleIdx="0" presStyleCnt="4"/>
      <dgm:spPr>
        <a:effectLst>
          <a:outerShdw blurRad="76200" dist="12700" dir="8100000" sy="-23000" kx="800400" algn="br" rotWithShape="0">
            <a:prstClr val="black">
              <a:alpha val="20000"/>
            </a:prstClr>
          </a:outerShdw>
        </a:effectLst>
        <a:scene3d>
          <a:camera prst="orthographicFront"/>
          <a:lightRig rig="threePt" dir="t"/>
        </a:scene3d>
        <a:sp3d>
          <a:bevelT prst="angle"/>
        </a:sp3d>
      </dgm:spPr>
    </dgm:pt>
    <dgm:pt modelId="{CC064C74-8E7B-43F6-986E-E63D0EBF528A}" type="pres">
      <dgm:prSet presAssocID="{716CF926-D058-4FC2-AF2F-5B9E416B8BFA}" presName="text_2" presStyleLbl="node1" presStyleIdx="1" presStyleCnt="4">
        <dgm:presLayoutVars>
          <dgm:bulletEnabled val="1"/>
        </dgm:presLayoutVars>
      </dgm:prSet>
      <dgm:spPr/>
    </dgm:pt>
    <dgm:pt modelId="{B37298BE-9AC2-432C-BD53-6FF1B306CF42}" type="pres">
      <dgm:prSet presAssocID="{716CF926-D058-4FC2-AF2F-5B9E416B8BFA}" presName="accent_2" presStyleCnt="0"/>
      <dgm:spPr/>
    </dgm:pt>
    <dgm:pt modelId="{AE20886A-BB74-436D-BB31-1E81364D7101}" type="pres">
      <dgm:prSet presAssocID="{716CF926-D058-4FC2-AF2F-5B9E416B8BFA}" presName="accentRepeatNode" presStyleLbl="solidFgAcc1" presStyleIdx="1" presStyleCnt="4"/>
      <dgm:spPr>
        <a:effectLst>
          <a:outerShdw blurRad="76200" dist="12700" dir="8100000" sy="-23000" kx="800400" algn="br" rotWithShape="0">
            <a:prstClr val="black">
              <a:alpha val="20000"/>
            </a:prstClr>
          </a:outerShdw>
        </a:effectLst>
        <a:scene3d>
          <a:camera prst="orthographicFront"/>
          <a:lightRig rig="threePt" dir="t"/>
        </a:scene3d>
        <a:sp3d>
          <a:bevelT prst="angle"/>
        </a:sp3d>
      </dgm:spPr>
    </dgm:pt>
    <dgm:pt modelId="{D348662A-A46C-42DB-ABD7-53E159863628}" type="pres">
      <dgm:prSet presAssocID="{2DBB2439-C3D4-4CF2-9D9A-618D7913649E}" presName="text_3" presStyleLbl="node1" presStyleIdx="2" presStyleCnt="4">
        <dgm:presLayoutVars>
          <dgm:bulletEnabled val="1"/>
        </dgm:presLayoutVars>
      </dgm:prSet>
      <dgm:spPr/>
    </dgm:pt>
    <dgm:pt modelId="{7AF32358-6C19-4247-9B9F-83B5488408AD}" type="pres">
      <dgm:prSet presAssocID="{2DBB2439-C3D4-4CF2-9D9A-618D7913649E}" presName="accent_3" presStyleCnt="0"/>
      <dgm:spPr/>
    </dgm:pt>
    <dgm:pt modelId="{53CF598B-EF60-4693-93B7-B166734EEE73}" type="pres">
      <dgm:prSet presAssocID="{2DBB2439-C3D4-4CF2-9D9A-618D7913649E}" presName="accentRepeatNode" presStyleLbl="solidFgAcc1" presStyleIdx="2" presStyleCnt="4"/>
      <dgm:spPr>
        <a:effectLst>
          <a:outerShdw blurRad="76200" dist="12700" dir="8100000" sy="-23000" kx="800400" algn="br" rotWithShape="0">
            <a:prstClr val="black">
              <a:alpha val="20000"/>
            </a:prstClr>
          </a:outerShdw>
        </a:effectLst>
        <a:scene3d>
          <a:camera prst="orthographicFront"/>
          <a:lightRig rig="threePt" dir="t"/>
        </a:scene3d>
        <a:sp3d>
          <a:bevelT prst="angle"/>
        </a:sp3d>
      </dgm:spPr>
    </dgm:pt>
    <dgm:pt modelId="{9CD728EB-A38A-485A-96B3-49BB157F531C}" type="pres">
      <dgm:prSet presAssocID="{BA0C5218-5CA1-41D6-B7F3-562D80438204}" presName="text_4" presStyleLbl="node1" presStyleIdx="3" presStyleCnt="4">
        <dgm:presLayoutVars>
          <dgm:bulletEnabled val="1"/>
        </dgm:presLayoutVars>
      </dgm:prSet>
      <dgm:spPr/>
    </dgm:pt>
    <dgm:pt modelId="{A8CBE721-0963-4541-A382-4C69925A4812}" type="pres">
      <dgm:prSet presAssocID="{BA0C5218-5CA1-41D6-B7F3-562D80438204}" presName="accent_4" presStyleCnt="0"/>
      <dgm:spPr/>
    </dgm:pt>
    <dgm:pt modelId="{CE4E800E-2A36-47E5-8632-2A6DC209A562}" type="pres">
      <dgm:prSet presAssocID="{BA0C5218-5CA1-41D6-B7F3-562D80438204}" presName="accentRepeatNode" presStyleLbl="solidFgAcc1" presStyleIdx="3" presStyleCnt="4"/>
      <dgm:spPr>
        <a:effectLst>
          <a:outerShdw blurRad="76200" dist="12700" dir="8100000" sy="-23000" kx="800400" algn="br" rotWithShape="0">
            <a:prstClr val="black">
              <a:alpha val="20000"/>
            </a:prstClr>
          </a:outerShdw>
        </a:effectLst>
        <a:scene3d>
          <a:camera prst="orthographicFront"/>
          <a:lightRig rig="threePt" dir="t"/>
        </a:scene3d>
        <a:sp3d>
          <a:bevelT prst="angle"/>
        </a:sp3d>
      </dgm:spPr>
    </dgm:pt>
  </dgm:ptLst>
  <dgm:cxnLst>
    <dgm:cxn modelId="{7CDC390A-3BD2-4770-9BD0-04907CC87A48}" type="presOf" srcId="{B53F3D88-EFD7-4E20-87A9-91C2B40A239F}" destId="{D543A7F4-8141-4B8D-9042-45CF0407EDE1}" srcOrd="0" destOrd="0" presId="urn:microsoft.com/office/officeart/2008/layout/VerticalCurvedList"/>
    <dgm:cxn modelId="{34A84511-34E0-4CEA-BD4F-31C159DB1DF2}" type="presOf" srcId="{9C96CC0A-18F2-4F41-AB3C-6FB2CAA327A2}" destId="{2A360E9B-5922-4B26-9EEE-C3B59EAD339A}" srcOrd="0" destOrd="0" presId="urn:microsoft.com/office/officeart/2008/layout/VerticalCurvedList"/>
    <dgm:cxn modelId="{FF5FFA23-FC33-450F-8A04-73077696190A}" srcId="{B53F3D88-EFD7-4E20-87A9-91C2B40A239F}" destId="{716CF926-D058-4FC2-AF2F-5B9E416B8BFA}" srcOrd="1" destOrd="0" parTransId="{07C1A545-BE9F-48DE-ADF7-84C0E5E971B7}" sibTransId="{F7914ABD-4BCC-4D0A-94B9-CD309C300A34}"/>
    <dgm:cxn modelId="{027A535E-A064-4D7C-9C04-FC572C134549}" srcId="{B53F3D88-EFD7-4E20-87A9-91C2B40A239F}" destId="{2DBB2439-C3D4-4CF2-9D9A-618D7913649E}" srcOrd="2" destOrd="0" parTransId="{A9B4AFB4-D115-4B75-8E60-671F56DCB1D8}" sibTransId="{973D518E-C7AB-4DAA-BF4E-B1AE72A562D4}"/>
    <dgm:cxn modelId="{D37F8145-AC1F-47EA-AE48-42D874BD88CD}" srcId="{B53F3D88-EFD7-4E20-87A9-91C2B40A239F}" destId="{BA0C5218-5CA1-41D6-B7F3-562D80438204}" srcOrd="3" destOrd="0" parTransId="{08DA6EE1-5168-469D-A06A-E9330D814B37}" sibTransId="{554AB53F-F696-43D6-AF36-3ABC5FCF07BB}"/>
    <dgm:cxn modelId="{A353754B-3401-4A63-AB6B-96225C23EB5B}" type="presOf" srcId="{B95E2B22-FCA7-4929-A154-238F7FDB2F1F}" destId="{F78A7234-0C79-48B8-8613-B47769C34991}" srcOrd="0" destOrd="0" presId="urn:microsoft.com/office/officeart/2008/layout/VerticalCurvedList"/>
    <dgm:cxn modelId="{EE650780-2532-4484-B9C6-C8E7EBF14AC8}" type="presOf" srcId="{716CF926-D058-4FC2-AF2F-5B9E416B8BFA}" destId="{CC064C74-8E7B-43F6-986E-E63D0EBF528A}" srcOrd="0" destOrd="0" presId="urn:microsoft.com/office/officeart/2008/layout/VerticalCurvedList"/>
    <dgm:cxn modelId="{EB3F4187-C39F-46CA-9DFA-413EBA9B8994}" type="presOf" srcId="{2DBB2439-C3D4-4CF2-9D9A-618D7913649E}" destId="{D348662A-A46C-42DB-ABD7-53E159863628}" srcOrd="0" destOrd="0" presId="urn:microsoft.com/office/officeart/2008/layout/VerticalCurvedList"/>
    <dgm:cxn modelId="{76C3B7B7-F9DA-4E85-82AB-E6F496D579BC}" type="presOf" srcId="{BA0C5218-5CA1-41D6-B7F3-562D80438204}" destId="{9CD728EB-A38A-485A-96B3-49BB157F531C}" srcOrd="0" destOrd="0" presId="urn:microsoft.com/office/officeart/2008/layout/VerticalCurvedList"/>
    <dgm:cxn modelId="{65A1FCBC-6D55-4AAD-B21F-77205BBCD7D7}" srcId="{B53F3D88-EFD7-4E20-87A9-91C2B40A239F}" destId="{B95E2B22-FCA7-4929-A154-238F7FDB2F1F}" srcOrd="0" destOrd="0" parTransId="{FB96118E-2DF3-46EC-9F02-DD62B14BF019}" sibTransId="{9C96CC0A-18F2-4F41-AB3C-6FB2CAA327A2}"/>
    <dgm:cxn modelId="{AC2CDF21-2417-4199-BD69-78B211BA0DD7}" type="presParOf" srcId="{D543A7F4-8141-4B8D-9042-45CF0407EDE1}" destId="{934F230A-1510-4630-85F1-9B0398322583}" srcOrd="0" destOrd="0" presId="urn:microsoft.com/office/officeart/2008/layout/VerticalCurvedList"/>
    <dgm:cxn modelId="{22B512AD-42B2-40B5-B9DF-BDC2C232AA87}" type="presParOf" srcId="{934F230A-1510-4630-85F1-9B0398322583}" destId="{33F45A81-7171-4F66-9122-805390308C0F}" srcOrd="0" destOrd="0" presId="urn:microsoft.com/office/officeart/2008/layout/VerticalCurvedList"/>
    <dgm:cxn modelId="{7F2F03BA-F2F1-4A04-B9AB-F48E343BE7A4}" type="presParOf" srcId="{33F45A81-7171-4F66-9122-805390308C0F}" destId="{E6833A82-1A73-4344-B70B-12F4855BCF4B}" srcOrd="0" destOrd="0" presId="urn:microsoft.com/office/officeart/2008/layout/VerticalCurvedList"/>
    <dgm:cxn modelId="{21FD65FE-E017-493C-8823-507F3B9B030D}" type="presParOf" srcId="{33F45A81-7171-4F66-9122-805390308C0F}" destId="{2A360E9B-5922-4B26-9EEE-C3B59EAD339A}" srcOrd="1" destOrd="0" presId="urn:microsoft.com/office/officeart/2008/layout/VerticalCurvedList"/>
    <dgm:cxn modelId="{C3396616-7167-4437-9B2E-FFC780BEEB8B}" type="presParOf" srcId="{33F45A81-7171-4F66-9122-805390308C0F}" destId="{601B44A3-026C-40E6-85C1-EAEA72BB936A}" srcOrd="2" destOrd="0" presId="urn:microsoft.com/office/officeart/2008/layout/VerticalCurvedList"/>
    <dgm:cxn modelId="{5183D7BD-6692-4CAB-BE8D-14FC7B0C41B6}" type="presParOf" srcId="{33F45A81-7171-4F66-9122-805390308C0F}" destId="{2EEEB1EB-2ACC-40DC-84BF-E7CFF3904BE7}" srcOrd="3" destOrd="0" presId="urn:microsoft.com/office/officeart/2008/layout/VerticalCurvedList"/>
    <dgm:cxn modelId="{6929FB9B-E4A3-44D2-9D17-5DE86741A993}" type="presParOf" srcId="{934F230A-1510-4630-85F1-9B0398322583}" destId="{F78A7234-0C79-48B8-8613-B47769C34991}" srcOrd="1" destOrd="0" presId="urn:microsoft.com/office/officeart/2008/layout/VerticalCurvedList"/>
    <dgm:cxn modelId="{8444BBE2-C3D2-413A-938B-AA9F8ED19C70}" type="presParOf" srcId="{934F230A-1510-4630-85F1-9B0398322583}" destId="{BB3B9901-8D3C-4D12-9BA8-C24DEF723DB3}" srcOrd="2" destOrd="0" presId="urn:microsoft.com/office/officeart/2008/layout/VerticalCurvedList"/>
    <dgm:cxn modelId="{F28B00EA-F8EF-43DB-B797-ED3D5106DCB6}" type="presParOf" srcId="{BB3B9901-8D3C-4D12-9BA8-C24DEF723DB3}" destId="{366A2403-9B86-41B0-ADB6-6B098F1220AD}" srcOrd="0" destOrd="0" presId="urn:microsoft.com/office/officeart/2008/layout/VerticalCurvedList"/>
    <dgm:cxn modelId="{1E537251-CC28-436E-961F-2AD185BFB687}" type="presParOf" srcId="{934F230A-1510-4630-85F1-9B0398322583}" destId="{CC064C74-8E7B-43F6-986E-E63D0EBF528A}" srcOrd="3" destOrd="0" presId="urn:microsoft.com/office/officeart/2008/layout/VerticalCurvedList"/>
    <dgm:cxn modelId="{46CE9C42-751C-42AF-8338-51F469770C05}" type="presParOf" srcId="{934F230A-1510-4630-85F1-9B0398322583}" destId="{B37298BE-9AC2-432C-BD53-6FF1B306CF42}" srcOrd="4" destOrd="0" presId="urn:microsoft.com/office/officeart/2008/layout/VerticalCurvedList"/>
    <dgm:cxn modelId="{65A55F0F-E55B-434C-8D60-FAB2B1EFC52C}" type="presParOf" srcId="{B37298BE-9AC2-432C-BD53-6FF1B306CF42}" destId="{AE20886A-BB74-436D-BB31-1E81364D7101}" srcOrd="0" destOrd="0" presId="urn:microsoft.com/office/officeart/2008/layout/VerticalCurvedList"/>
    <dgm:cxn modelId="{7CC7F7A4-EA7E-487B-B0B9-426C5FC510C8}" type="presParOf" srcId="{934F230A-1510-4630-85F1-9B0398322583}" destId="{D348662A-A46C-42DB-ABD7-53E159863628}" srcOrd="5" destOrd="0" presId="urn:microsoft.com/office/officeart/2008/layout/VerticalCurvedList"/>
    <dgm:cxn modelId="{7552E6BE-9975-4503-BB05-7EEC4FEBEA86}" type="presParOf" srcId="{934F230A-1510-4630-85F1-9B0398322583}" destId="{7AF32358-6C19-4247-9B9F-83B5488408AD}" srcOrd="6" destOrd="0" presId="urn:microsoft.com/office/officeart/2008/layout/VerticalCurvedList"/>
    <dgm:cxn modelId="{C5F7DD2B-6DD5-41AB-BDD6-8CC5CE68FD42}" type="presParOf" srcId="{7AF32358-6C19-4247-9B9F-83B5488408AD}" destId="{53CF598B-EF60-4693-93B7-B166734EEE73}" srcOrd="0" destOrd="0" presId="urn:microsoft.com/office/officeart/2008/layout/VerticalCurvedList"/>
    <dgm:cxn modelId="{E1770F71-7299-423E-A439-7012D3EAEA77}" type="presParOf" srcId="{934F230A-1510-4630-85F1-9B0398322583}" destId="{9CD728EB-A38A-485A-96B3-49BB157F531C}" srcOrd="7" destOrd="0" presId="urn:microsoft.com/office/officeart/2008/layout/VerticalCurvedList"/>
    <dgm:cxn modelId="{E181BD65-A09D-4062-98A2-396A5BC60F52}" type="presParOf" srcId="{934F230A-1510-4630-85F1-9B0398322583}" destId="{A8CBE721-0963-4541-A382-4C69925A4812}" srcOrd="8" destOrd="0" presId="urn:microsoft.com/office/officeart/2008/layout/VerticalCurvedList"/>
    <dgm:cxn modelId="{81E149B7-159E-4B21-AE8F-B0F4CC3FAFA1}" type="presParOf" srcId="{A8CBE721-0963-4541-A382-4C69925A4812}" destId="{CE4E800E-2A36-47E5-8632-2A6DC209A562}"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3.xml><?xml version="1.0" encoding="utf-8"?>
<dgm:dataModel xmlns:dgm="http://schemas.openxmlformats.org/drawingml/2006/diagram" xmlns:a="http://schemas.openxmlformats.org/drawingml/2006/main">
  <dgm:ptLst>
    <dgm:pt modelId="{989E8406-BECB-4555-86BD-36797AF669BC}" type="doc">
      <dgm:prSet loTypeId="urn:microsoft.com/office/officeart/2005/8/layout/list1" loCatId="list" qsTypeId="urn:microsoft.com/office/officeart/2005/8/quickstyle/simple1" qsCatId="simple" csTypeId="urn:microsoft.com/office/officeart/2005/8/colors/accent2_3" csCatId="accent2" phldr="1"/>
      <dgm:spPr/>
      <dgm:t>
        <a:bodyPr/>
        <a:lstStyle/>
        <a:p>
          <a:endParaRPr lang="es-ES"/>
        </a:p>
      </dgm:t>
    </dgm:pt>
    <dgm:pt modelId="{2E71235B-A719-4682-851F-F3B0CE579533}">
      <dgm:prSet phldrT="[Text]" custT="1"/>
      <dgm:spPr>
        <a:scene3d>
          <a:camera prst="orthographicFront"/>
          <a:lightRig rig="threePt" dir="t"/>
        </a:scene3d>
        <a:sp3d>
          <a:bevelT prst="angle"/>
        </a:sp3d>
      </dgm:spPr>
      <dgm:t>
        <a:bodyPr/>
        <a:lstStyle/>
        <a:p>
          <a:pPr>
            <a:buNone/>
          </a:pPr>
          <a:r>
            <a:rPr lang="en-US" sz="2800" dirty="0"/>
            <a:t>MVs are stored on disk</a:t>
          </a:r>
          <a:endParaRPr lang="es-ES" sz="2800" dirty="0"/>
        </a:p>
      </dgm:t>
    </dgm:pt>
    <dgm:pt modelId="{12FED1BF-64F1-4E84-BD43-E6EBBB244724}" type="parTrans" cxnId="{A7E0A3E7-2FCD-4780-84D8-D24A6A5E4ACB}">
      <dgm:prSet/>
      <dgm:spPr/>
      <dgm:t>
        <a:bodyPr/>
        <a:lstStyle/>
        <a:p>
          <a:endParaRPr lang="es-ES"/>
        </a:p>
      </dgm:t>
    </dgm:pt>
    <dgm:pt modelId="{0860CB21-1C2D-49BB-9BCE-200870124DD5}" type="sibTrans" cxnId="{A7E0A3E7-2FCD-4780-84D8-D24A6A5E4ACB}">
      <dgm:prSet/>
      <dgm:spPr/>
      <dgm:t>
        <a:bodyPr/>
        <a:lstStyle/>
        <a:p>
          <a:endParaRPr lang="es-ES"/>
        </a:p>
      </dgm:t>
    </dgm:pt>
    <dgm:pt modelId="{59503662-D107-4ECA-A22E-A0A68A3D6C61}">
      <dgm:prSet custT="1"/>
      <dgm:spPr>
        <a:scene3d>
          <a:camera prst="orthographicFront"/>
          <a:lightRig rig="threePt" dir="t"/>
        </a:scene3d>
        <a:sp3d>
          <a:bevelT prst="angle"/>
        </a:sp3d>
      </dgm:spPr>
      <dgm:t>
        <a:bodyPr/>
        <a:lstStyle/>
        <a:p>
          <a:r>
            <a:rPr lang="en-US" sz="2800" dirty="0"/>
            <a:t>MVs are recomputed in real time</a:t>
          </a:r>
        </a:p>
      </dgm:t>
    </dgm:pt>
    <dgm:pt modelId="{5DB46719-8AC7-4CAA-8C6A-3149019B2CFF}" type="parTrans" cxnId="{B3CAC6D9-B25D-4731-A6C7-C99FD1E76FC3}">
      <dgm:prSet/>
      <dgm:spPr/>
      <dgm:t>
        <a:bodyPr/>
        <a:lstStyle/>
        <a:p>
          <a:endParaRPr lang="es-ES"/>
        </a:p>
      </dgm:t>
    </dgm:pt>
    <dgm:pt modelId="{23C8F9CF-A5B1-49D0-A4AB-F19AA34194D9}" type="sibTrans" cxnId="{B3CAC6D9-B25D-4731-A6C7-C99FD1E76FC3}">
      <dgm:prSet/>
      <dgm:spPr/>
      <dgm:t>
        <a:bodyPr/>
        <a:lstStyle/>
        <a:p>
          <a:endParaRPr lang="es-ES"/>
        </a:p>
      </dgm:t>
    </dgm:pt>
    <dgm:pt modelId="{6227E0B1-3F1C-47EF-8EC4-88F836063C1B}">
      <dgm:prSet custT="1"/>
      <dgm:spPr>
        <a:scene3d>
          <a:camera prst="orthographicFront"/>
          <a:lightRig rig="threePt" dir="t"/>
        </a:scene3d>
        <a:sp3d>
          <a:bevelT prst="angle"/>
        </a:sp3d>
      </dgm:spPr>
      <dgm:t>
        <a:bodyPr/>
        <a:lstStyle/>
        <a:p>
          <a:r>
            <a:rPr lang="en-US" sz="2800" dirty="0"/>
            <a:t>MVs can be created on Partitioned tables</a:t>
          </a:r>
        </a:p>
      </dgm:t>
    </dgm:pt>
    <dgm:pt modelId="{02C3AB3D-084E-4312-8CE8-9D0E8CDDD613}" type="parTrans" cxnId="{3CB446F8-5CEF-4FEA-A6B2-258AE5E005B3}">
      <dgm:prSet/>
      <dgm:spPr/>
      <dgm:t>
        <a:bodyPr/>
        <a:lstStyle/>
        <a:p>
          <a:endParaRPr lang="es-ES"/>
        </a:p>
      </dgm:t>
    </dgm:pt>
    <dgm:pt modelId="{B418EAD1-E9C7-4B1C-96C1-4929A79F8AB6}" type="sibTrans" cxnId="{3CB446F8-5CEF-4FEA-A6B2-258AE5E005B3}">
      <dgm:prSet/>
      <dgm:spPr/>
      <dgm:t>
        <a:bodyPr/>
        <a:lstStyle/>
        <a:p>
          <a:endParaRPr lang="es-ES"/>
        </a:p>
      </dgm:t>
    </dgm:pt>
    <dgm:pt modelId="{0705835D-08C0-4507-A1A4-F998272DB638}">
      <dgm:prSet custT="1"/>
      <dgm:spPr/>
      <dgm:t>
        <a:bodyPr/>
        <a:lstStyle/>
        <a:p>
          <a:r>
            <a:rPr lang="en-US" sz="2000" dirty="0"/>
            <a:t>Incurs processing overhead for the UPDATE query(s)</a:t>
          </a:r>
        </a:p>
      </dgm:t>
    </dgm:pt>
    <dgm:pt modelId="{6EF9C58E-3830-4C12-B9C7-5B7C82B7EE01}" type="parTrans" cxnId="{29308FB3-4022-496E-A784-9B744C5D9A39}">
      <dgm:prSet/>
      <dgm:spPr/>
      <dgm:t>
        <a:bodyPr/>
        <a:lstStyle/>
        <a:p>
          <a:endParaRPr lang="en-US"/>
        </a:p>
      </dgm:t>
    </dgm:pt>
    <dgm:pt modelId="{900A6817-845E-49AB-A8A4-8E0C8DBD2102}" type="sibTrans" cxnId="{29308FB3-4022-496E-A784-9B744C5D9A39}">
      <dgm:prSet/>
      <dgm:spPr/>
      <dgm:t>
        <a:bodyPr/>
        <a:lstStyle/>
        <a:p>
          <a:endParaRPr lang="en-US"/>
        </a:p>
      </dgm:t>
    </dgm:pt>
    <dgm:pt modelId="{E22C01F0-266A-4779-AB61-46A0AE90D7BA}">
      <dgm:prSet custT="1"/>
      <dgm:spPr/>
      <dgm:t>
        <a:bodyPr/>
        <a:lstStyle/>
        <a:p>
          <a:r>
            <a:rPr lang="en-US" sz="2000" dirty="0"/>
            <a:t>SPLIT/MERGE are supported</a:t>
          </a:r>
        </a:p>
      </dgm:t>
    </dgm:pt>
    <dgm:pt modelId="{667424AD-3F94-4B5E-BB98-961F2EF62E4D}" type="parTrans" cxnId="{B7440576-9F98-45C2-8861-720D84D1510C}">
      <dgm:prSet/>
      <dgm:spPr/>
      <dgm:t>
        <a:bodyPr/>
        <a:lstStyle/>
        <a:p>
          <a:endParaRPr lang="en-US"/>
        </a:p>
      </dgm:t>
    </dgm:pt>
    <dgm:pt modelId="{0DA31945-B34D-4600-9610-DEAC56924C80}" type="sibTrans" cxnId="{B7440576-9F98-45C2-8861-720D84D1510C}">
      <dgm:prSet/>
      <dgm:spPr/>
      <dgm:t>
        <a:bodyPr/>
        <a:lstStyle/>
        <a:p>
          <a:endParaRPr lang="en-US"/>
        </a:p>
      </dgm:t>
    </dgm:pt>
    <dgm:pt modelId="{54AFA7F2-C098-4EC3-B941-1F8B6D971DA7}">
      <dgm:prSet custT="1"/>
      <dgm:spPr/>
      <dgm:t>
        <a:bodyPr/>
        <a:lstStyle/>
        <a:p>
          <a:r>
            <a:rPr lang="en-US" sz="2000" dirty="0"/>
            <a:t>SWITCH operations on the table are NOT supported</a:t>
          </a:r>
        </a:p>
      </dgm:t>
    </dgm:pt>
    <dgm:pt modelId="{3C05B5CC-E9DD-4607-B19F-532FD8FFF339}" type="parTrans" cxnId="{973D2806-572B-4940-8FBF-12FDA0D8E855}">
      <dgm:prSet/>
      <dgm:spPr/>
      <dgm:t>
        <a:bodyPr/>
        <a:lstStyle/>
        <a:p>
          <a:endParaRPr lang="en-US"/>
        </a:p>
      </dgm:t>
    </dgm:pt>
    <dgm:pt modelId="{DD7A4BEC-FFAA-4E7F-A051-B9CC618CAE1C}" type="sibTrans" cxnId="{973D2806-572B-4940-8FBF-12FDA0D8E855}">
      <dgm:prSet/>
      <dgm:spPr/>
      <dgm:t>
        <a:bodyPr/>
        <a:lstStyle/>
        <a:p>
          <a:endParaRPr lang="en-US"/>
        </a:p>
      </dgm:t>
    </dgm:pt>
    <dgm:pt modelId="{8CB4084F-D10F-4D99-87AF-5D832629B197}">
      <dgm:prSet phldrT="[Text]" custT="1"/>
      <dgm:spPr/>
      <dgm:t>
        <a:bodyPr/>
        <a:lstStyle/>
        <a:p>
          <a:pPr>
            <a:buFont typeface="Arial" panose="020B0604020202020204" pitchFamily="34" charset="0"/>
            <a:buChar char="•"/>
          </a:pPr>
          <a:r>
            <a:rPr lang="en-US" sz="2000"/>
            <a:t>Incurs storage costs</a:t>
          </a:r>
          <a:endParaRPr lang="es-ES" sz="2800" dirty="0"/>
        </a:p>
      </dgm:t>
    </dgm:pt>
    <dgm:pt modelId="{5CAB8316-EF14-455B-BE83-A9D2E3C79B29}" type="parTrans" cxnId="{DDA79889-8A44-43D5-8281-62E02CEFFD1C}">
      <dgm:prSet/>
      <dgm:spPr/>
    </dgm:pt>
    <dgm:pt modelId="{ECCB2CE6-2C42-4609-AF09-0B827F58927F}" type="sibTrans" cxnId="{DDA79889-8A44-43D5-8281-62E02CEFFD1C}">
      <dgm:prSet/>
      <dgm:spPr/>
    </dgm:pt>
    <dgm:pt modelId="{1C7E11AB-5BDC-4CA4-B35E-625EC25BF8BE}" type="pres">
      <dgm:prSet presAssocID="{989E8406-BECB-4555-86BD-36797AF669BC}" presName="linear" presStyleCnt="0">
        <dgm:presLayoutVars>
          <dgm:dir/>
          <dgm:animLvl val="lvl"/>
          <dgm:resizeHandles val="exact"/>
        </dgm:presLayoutVars>
      </dgm:prSet>
      <dgm:spPr/>
    </dgm:pt>
    <dgm:pt modelId="{64219CEB-4491-4361-AA8D-F64DAAC323F5}" type="pres">
      <dgm:prSet presAssocID="{2E71235B-A719-4682-851F-F3B0CE579533}" presName="parentLin" presStyleCnt="0"/>
      <dgm:spPr/>
    </dgm:pt>
    <dgm:pt modelId="{A83A45EF-EC77-42AB-827D-72B9DE78BBDE}" type="pres">
      <dgm:prSet presAssocID="{2E71235B-A719-4682-851F-F3B0CE579533}" presName="parentLeftMargin" presStyleLbl="node1" presStyleIdx="0" presStyleCnt="3"/>
      <dgm:spPr/>
    </dgm:pt>
    <dgm:pt modelId="{8AF6147D-FA8C-4C4E-AC67-93F381B1FBB7}" type="pres">
      <dgm:prSet presAssocID="{2E71235B-A719-4682-851F-F3B0CE579533}" presName="parentText" presStyleLbl="node1" presStyleIdx="0" presStyleCnt="3">
        <dgm:presLayoutVars>
          <dgm:chMax val="0"/>
          <dgm:bulletEnabled val="1"/>
        </dgm:presLayoutVars>
      </dgm:prSet>
      <dgm:spPr/>
    </dgm:pt>
    <dgm:pt modelId="{FA6F5EE2-560D-4206-9682-56A6833CA3FC}" type="pres">
      <dgm:prSet presAssocID="{2E71235B-A719-4682-851F-F3B0CE579533}" presName="negativeSpace" presStyleCnt="0"/>
      <dgm:spPr/>
    </dgm:pt>
    <dgm:pt modelId="{9D972D94-540C-4C36-88E6-A9E85DD41302}" type="pres">
      <dgm:prSet presAssocID="{2E71235B-A719-4682-851F-F3B0CE579533}" presName="childText" presStyleLbl="conFgAcc1" presStyleIdx="0" presStyleCnt="3">
        <dgm:presLayoutVars>
          <dgm:bulletEnabled val="1"/>
        </dgm:presLayoutVars>
      </dgm:prSet>
      <dgm:spPr/>
    </dgm:pt>
    <dgm:pt modelId="{287F1963-97E8-4235-B84E-D35FDB97BFB4}" type="pres">
      <dgm:prSet presAssocID="{0860CB21-1C2D-49BB-9BCE-200870124DD5}" presName="spaceBetweenRectangles" presStyleCnt="0"/>
      <dgm:spPr/>
    </dgm:pt>
    <dgm:pt modelId="{B806E845-CD72-4CBD-8B7C-5532615082FC}" type="pres">
      <dgm:prSet presAssocID="{59503662-D107-4ECA-A22E-A0A68A3D6C61}" presName="parentLin" presStyleCnt="0"/>
      <dgm:spPr/>
    </dgm:pt>
    <dgm:pt modelId="{2F047475-DE37-432D-B5FA-53E83538D906}" type="pres">
      <dgm:prSet presAssocID="{59503662-D107-4ECA-A22E-A0A68A3D6C61}" presName="parentLeftMargin" presStyleLbl="node1" presStyleIdx="0" presStyleCnt="3"/>
      <dgm:spPr/>
    </dgm:pt>
    <dgm:pt modelId="{5B904CA9-F58A-4CAD-955F-952678340F78}" type="pres">
      <dgm:prSet presAssocID="{59503662-D107-4ECA-A22E-A0A68A3D6C61}" presName="parentText" presStyleLbl="node1" presStyleIdx="1" presStyleCnt="3">
        <dgm:presLayoutVars>
          <dgm:chMax val="0"/>
          <dgm:bulletEnabled val="1"/>
        </dgm:presLayoutVars>
      </dgm:prSet>
      <dgm:spPr/>
    </dgm:pt>
    <dgm:pt modelId="{8B10E319-3E7E-44B0-93AD-D74F57B3F85E}" type="pres">
      <dgm:prSet presAssocID="{59503662-D107-4ECA-A22E-A0A68A3D6C61}" presName="negativeSpace" presStyleCnt="0"/>
      <dgm:spPr/>
    </dgm:pt>
    <dgm:pt modelId="{ECA1CB98-5F4C-44CC-BCDF-4B87A3216E3F}" type="pres">
      <dgm:prSet presAssocID="{59503662-D107-4ECA-A22E-A0A68A3D6C61}" presName="childText" presStyleLbl="conFgAcc1" presStyleIdx="1" presStyleCnt="3">
        <dgm:presLayoutVars>
          <dgm:bulletEnabled val="1"/>
        </dgm:presLayoutVars>
      </dgm:prSet>
      <dgm:spPr/>
    </dgm:pt>
    <dgm:pt modelId="{4FF8E778-6038-41FF-A368-4589469A9AB9}" type="pres">
      <dgm:prSet presAssocID="{23C8F9CF-A5B1-49D0-A4AB-F19AA34194D9}" presName="spaceBetweenRectangles" presStyleCnt="0"/>
      <dgm:spPr/>
    </dgm:pt>
    <dgm:pt modelId="{C89C8000-F35A-40C2-B6A8-9B10C1AEFB11}" type="pres">
      <dgm:prSet presAssocID="{6227E0B1-3F1C-47EF-8EC4-88F836063C1B}" presName="parentLin" presStyleCnt="0"/>
      <dgm:spPr/>
    </dgm:pt>
    <dgm:pt modelId="{88179684-6C44-4306-92EA-D9C89E977000}" type="pres">
      <dgm:prSet presAssocID="{6227E0B1-3F1C-47EF-8EC4-88F836063C1B}" presName="parentLeftMargin" presStyleLbl="node1" presStyleIdx="1" presStyleCnt="3"/>
      <dgm:spPr/>
    </dgm:pt>
    <dgm:pt modelId="{B2A76BAF-15C5-4AE8-8A8D-760DCECEF170}" type="pres">
      <dgm:prSet presAssocID="{6227E0B1-3F1C-47EF-8EC4-88F836063C1B}" presName="parentText" presStyleLbl="node1" presStyleIdx="2" presStyleCnt="3">
        <dgm:presLayoutVars>
          <dgm:chMax val="0"/>
          <dgm:bulletEnabled val="1"/>
        </dgm:presLayoutVars>
      </dgm:prSet>
      <dgm:spPr/>
    </dgm:pt>
    <dgm:pt modelId="{7AC7E51C-DFEF-4033-A238-4348A33C6295}" type="pres">
      <dgm:prSet presAssocID="{6227E0B1-3F1C-47EF-8EC4-88F836063C1B}" presName="negativeSpace" presStyleCnt="0"/>
      <dgm:spPr/>
    </dgm:pt>
    <dgm:pt modelId="{D42ED197-D4ED-4B78-B830-352B3851C36C}" type="pres">
      <dgm:prSet presAssocID="{6227E0B1-3F1C-47EF-8EC4-88F836063C1B}" presName="childText" presStyleLbl="conFgAcc1" presStyleIdx="2" presStyleCnt="3">
        <dgm:presLayoutVars>
          <dgm:bulletEnabled val="1"/>
        </dgm:presLayoutVars>
      </dgm:prSet>
      <dgm:spPr/>
    </dgm:pt>
  </dgm:ptLst>
  <dgm:cxnLst>
    <dgm:cxn modelId="{973D2806-572B-4940-8FBF-12FDA0D8E855}" srcId="{6227E0B1-3F1C-47EF-8EC4-88F836063C1B}" destId="{54AFA7F2-C098-4EC3-B941-1F8B6D971DA7}" srcOrd="1" destOrd="0" parTransId="{3C05B5CC-E9DD-4607-B19F-532FD8FFF339}" sibTransId="{DD7A4BEC-FFAA-4E7F-A051-B9CC618CAE1C}"/>
    <dgm:cxn modelId="{C0C99444-7480-4CB1-9E9A-9242B5FB232C}" type="presOf" srcId="{59503662-D107-4ECA-A22E-A0A68A3D6C61}" destId="{5B904CA9-F58A-4CAD-955F-952678340F78}" srcOrd="1" destOrd="0" presId="urn:microsoft.com/office/officeart/2005/8/layout/list1"/>
    <dgm:cxn modelId="{1549D664-F81C-4BCB-93BA-9A4CF8597AC7}" type="presOf" srcId="{6227E0B1-3F1C-47EF-8EC4-88F836063C1B}" destId="{B2A76BAF-15C5-4AE8-8A8D-760DCECEF170}" srcOrd="1" destOrd="0" presId="urn:microsoft.com/office/officeart/2005/8/layout/list1"/>
    <dgm:cxn modelId="{70379867-37E5-4428-99F6-4107C4B51BBF}" type="presOf" srcId="{2E71235B-A719-4682-851F-F3B0CE579533}" destId="{8AF6147D-FA8C-4C4E-AC67-93F381B1FBB7}" srcOrd="1" destOrd="0" presId="urn:microsoft.com/office/officeart/2005/8/layout/list1"/>
    <dgm:cxn modelId="{ADC55751-9283-46F9-AC3B-031213DE759C}" type="presOf" srcId="{989E8406-BECB-4555-86BD-36797AF669BC}" destId="{1C7E11AB-5BDC-4CA4-B35E-625EC25BF8BE}" srcOrd="0" destOrd="0" presId="urn:microsoft.com/office/officeart/2005/8/layout/list1"/>
    <dgm:cxn modelId="{B7440576-9F98-45C2-8861-720D84D1510C}" srcId="{6227E0B1-3F1C-47EF-8EC4-88F836063C1B}" destId="{E22C01F0-266A-4779-AB61-46A0AE90D7BA}" srcOrd="0" destOrd="0" parTransId="{667424AD-3F94-4B5E-BB98-961F2EF62E4D}" sibTransId="{0DA31945-B34D-4600-9610-DEAC56924C80}"/>
    <dgm:cxn modelId="{9F942C78-4E4F-411A-BA97-4B86AF9FDC06}" type="presOf" srcId="{E22C01F0-266A-4779-AB61-46A0AE90D7BA}" destId="{D42ED197-D4ED-4B78-B830-352B3851C36C}" srcOrd="0" destOrd="0" presId="urn:microsoft.com/office/officeart/2005/8/layout/list1"/>
    <dgm:cxn modelId="{DDA79889-8A44-43D5-8281-62E02CEFFD1C}" srcId="{2E71235B-A719-4682-851F-F3B0CE579533}" destId="{8CB4084F-D10F-4D99-87AF-5D832629B197}" srcOrd="0" destOrd="0" parTransId="{5CAB8316-EF14-455B-BE83-A9D2E3C79B29}" sibTransId="{ECCB2CE6-2C42-4609-AF09-0B827F58927F}"/>
    <dgm:cxn modelId="{4EB91D94-1804-4DCD-8554-2DA5838FC116}" type="presOf" srcId="{0705835D-08C0-4507-A1A4-F998272DB638}" destId="{ECA1CB98-5F4C-44CC-BCDF-4B87A3216E3F}" srcOrd="0" destOrd="0" presId="urn:microsoft.com/office/officeart/2005/8/layout/list1"/>
    <dgm:cxn modelId="{29308FB3-4022-496E-A784-9B744C5D9A39}" srcId="{59503662-D107-4ECA-A22E-A0A68A3D6C61}" destId="{0705835D-08C0-4507-A1A4-F998272DB638}" srcOrd="0" destOrd="0" parTransId="{6EF9C58E-3830-4C12-B9C7-5B7C82B7EE01}" sibTransId="{900A6817-845E-49AB-A8A4-8E0C8DBD2102}"/>
    <dgm:cxn modelId="{12A0D3BD-C61C-49B6-BA52-AFEB055AE962}" type="presOf" srcId="{54AFA7F2-C098-4EC3-B941-1F8B6D971DA7}" destId="{D42ED197-D4ED-4B78-B830-352B3851C36C}" srcOrd="0" destOrd="1" presId="urn:microsoft.com/office/officeart/2005/8/layout/list1"/>
    <dgm:cxn modelId="{48259EC5-8AE3-48E6-A4D4-EA88642DE5A9}" type="presOf" srcId="{2E71235B-A719-4682-851F-F3B0CE579533}" destId="{A83A45EF-EC77-42AB-827D-72B9DE78BBDE}" srcOrd="0" destOrd="0" presId="urn:microsoft.com/office/officeart/2005/8/layout/list1"/>
    <dgm:cxn modelId="{D59837D1-C66F-4149-BE37-C60F1C5DE122}" type="presOf" srcId="{6227E0B1-3F1C-47EF-8EC4-88F836063C1B}" destId="{88179684-6C44-4306-92EA-D9C89E977000}" srcOrd="0" destOrd="0" presId="urn:microsoft.com/office/officeart/2005/8/layout/list1"/>
    <dgm:cxn modelId="{8A5852D6-FB5D-4FF5-B8B1-6B89A145BC20}" type="presOf" srcId="{59503662-D107-4ECA-A22E-A0A68A3D6C61}" destId="{2F047475-DE37-432D-B5FA-53E83538D906}" srcOrd="0" destOrd="0" presId="urn:microsoft.com/office/officeart/2005/8/layout/list1"/>
    <dgm:cxn modelId="{4F84DDD8-2404-4953-81EA-A22BD1FF25FD}" type="presOf" srcId="{8CB4084F-D10F-4D99-87AF-5D832629B197}" destId="{9D972D94-540C-4C36-88E6-A9E85DD41302}" srcOrd="0" destOrd="0" presId="urn:microsoft.com/office/officeart/2005/8/layout/list1"/>
    <dgm:cxn modelId="{B3CAC6D9-B25D-4731-A6C7-C99FD1E76FC3}" srcId="{989E8406-BECB-4555-86BD-36797AF669BC}" destId="{59503662-D107-4ECA-A22E-A0A68A3D6C61}" srcOrd="1" destOrd="0" parTransId="{5DB46719-8AC7-4CAA-8C6A-3149019B2CFF}" sibTransId="{23C8F9CF-A5B1-49D0-A4AB-F19AA34194D9}"/>
    <dgm:cxn modelId="{A7E0A3E7-2FCD-4780-84D8-D24A6A5E4ACB}" srcId="{989E8406-BECB-4555-86BD-36797AF669BC}" destId="{2E71235B-A719-4682-851F-F3B0CE579533}" srcOrd="0" destOrd="0" parTransId="{12FED1BF-64F1-4E84-BD43-E6EBBB244724}" sibTransId="{0860CB21-1C2D-49BB-9BCE-200870124DD5}"/>
    <dgm:cxn modelId="{3CB446F8-5CEF-4FEA-A6B2-258AE5E005B3}" srcId="{989E8406-BECB-4555-86BD-36797AF669BC}" destId="{6227E0B1-3F1C-47EF-8EC4-88F836063C1B}" srcOrd="2" destOrd="0" parTransId="{02C3AB3D-084E-4312-8CE8-9D0E8CDDD613}" sibTransId="{B418EAD1-E9C7-4B1C-96C1-4929A79F8AB6}"/>
    <dgm:cxn modelId="{EE1E3698-E21E-4BAD-95A9-51AF30252F06}" type="presParOf" srcId="{1C7E11AB-5BDC-4CA4-B35E-625EC25BF8BE}" destId="{64219CEB-4491-4361-AA8D-F64DAAC323F5}" srcOrd="0" destOrd="0" presId="urn:microsoft.com/office/officeart/2005/8/layout/list1"/>
    <dgm:cxn modelId="{47FF2333-D1BA-4B31-9A88-D09A179CEF2F}" type="presParOf" srcId="{64219CEB-4491-4361-AA8D-F64DAAC323F5}" destId="{A83A45EF-EC77-42AB-827D-72B9DE78BBDE}" srcOrd="0" destOrd="0" presId="urn:microsoft.com/office/officeart/2005/8/layout/list1"/>
    <dgm:cxn modelId="{63F3529E-233A-4C51-84FF-2BBB3C2749ED}" type="presParOf" srcId="{64219CEB-4491-4361-AA8D-F64DAAC323F5}" destId="{8AF6147D-FA8C-4C4E-AC67-93F381B1FBB7}" srcOrd="1" destOrd="0" presId="urn:microsoft.com/office/officeart/2005/8/layout/list1"/>
    <dgm:cxn modelId="{AA4DABB8-ACBE-4D9F-8170-3AA3C1CD0692}" type="presParOf" srcId="{1C7E11AB-5BDC-4CA4-B35E-625EC25BF8BE}" destId="{FA6F5EE2-560D-4206-9682-56A6833CA3FC}" srcOrd="1" destOrd="0" presId="urn:microsoft.com/office/officeart/2005/8/layout/list1"/>
    <dgm:cxn modelId="{C83702E2-304D-429E-93FA-2CE60E103ED6}" type="presParOf" srcId="{1C7E11AB-5BDC-4CA4-B35E-625EC25BF8BE}" destId="{9D972D94-540C-4C36-88E6-A9E85DD41302}" srcOrd="2" destOrd="0" presId="urn:microsoft.com/office/officeart/2005/8/layout/list1"/>
    <dgm:cxn modelId="{EF1DE7BC-8DCC-4F0A-A756-2117A175EE97}" type="presParOf" srcId="{1C7E11AB-5BDC-4CA4-B35E-625EC25BF8BE}" destId="{287F1963-97E8-4235-B84E-D35FDB97BFB4}" srcOrd="3" destOrd="0" presId="urn:microsoft.com/office/officeart/2005/8/layout/list1"/>
    <dgm:cxn modelId="{29469959-8655-4820-86EA-09D386AB2753}" type="presParOf" srcId="{1C7E11AB-5BDC-4CA4-B35E-625EC25BF8BE}" destId="{B806E845-CD72-4CBD-8B7C-5532615082FC}" srcOrd="4" destOrd="0" presId="urn:microsoft.com/office/officeart/2005/8/layout/list1"/>
    <dgm:cxn modelId="{5B2C6C5E-0EF4-4B76-A2DF-F138BABDCC6A}" type="presParOf" srcId="{B806E845-CD72-4CBD-8B7C-5532615082FC}" destId="{2F047475-DE37-432D-B5FA-53E83538D906}" srcOrd="0" destOrd="0" presId="urn:microsoft.com/office/officeart/2005/8/layout/list1"/>
    <dgm:cxn modelId="{9EB2A291-375D-483E-A267-43C895EFCF70}" type="presParOf" srcId="{B806E845-CD72-4CBD-8B7C-5532615082FC}" destId="{5B904CA9-F58A-4CAD-955F-952678340F78}" srcOrd="1" destOrd="0" presId="urn:microsoft.com/office/officeart/2005/8/layout/list1"/>
    <dgm:cxn modelId="{7D4E57EF-40DC-4958-8F8E-2D1D53DE2F28}" type="presParOf" srcId="{1C7E11AB-5BDC-4CA4-B35E-625EC25BF8BE}" destId="{8B10E319-3E7E-44B0-93AD-D74F57B3F85E}" srcOrd="5" destOrd="0" presId="urn:microsoft.com/office/officeart/2005/8/layout/list1"/>
    <dgm:cxn modelId="{2F4E512A-A99B-4704-AF19-83302F6529E7}" type="presParOf" srcId="{1C7E11AB-5BDC-4CA4-B35E-625EC25BF8BE}" destId="{ECA1CB98-5F4C-44CC-BCDF-4B87A3216E3F}" srcOrd="6" destOrd="0" presId="urn:microsoft.com/office/officeart/2005/8/layout/list1"/>
    <dgm:cxn modelId="{7E16EC01-D140-49C2-A78B-300EC5FFA7B2}" type="presParOf" srcId="{1C7E11AB-5BDC-4CA4-B35E-625EC25BF8BE}" destId="{4FF8E778-6038-41FF-A368-4589469A9AB9}" srcOrd="7" destOrd="0" presId="urn:microsoft.com/office/officeart/2005/8/layout/list1"/>
    <dgm:cxn modelId="{3E29830B-869C-4426-A555-FA00028D9EAE}" type="presParOf" srcId="{1C7E11AB-5BDC-4CA4-B35E-625EC25BF8BE}" destId="{C89C8000-F35A-40C2-B6A8-9B10C1AEFB11}" srcOrd="8" destOrd="0" presId="urn:microsoft.com/office/officeart/2005/8/layout/list1"/>
    <dgm:cxn modelId="{8150DCA5-B451-4A6A-B06F-CB1FC8CBD8B2}" type="presParOf" srcId="{C89C8000-F35A-40C2-B6A8-9B10C1AEFB11}" destId="{88179684-6C44-4306-92EA-D9C89E977000}" srcOrd="0" destOrd="0" presId="urn:microsoft.com/office/officeart/2005/8/layout/list1"/>
    <dgm:cxn modelId="{73ED7818-768D-4044-8405-A0B4955754DA}" type="presParOf" srcId="{C89C8000-F35A-40C2-B6A8-9B10C1AEFB11}" destId="{B2A76BAF-15C5-4AE8-8A8D-760DCECEF170}" srcOrd="1" destOrd="0" presId="urn:microsoft.com/office/officeart/2005/8/layout/list1"/>
    <dgm:cxn modelId="{B3BEDD28-D3B6-4C49-8B54-0B931E9DCC03}" type="presParOf" srcId="{1C7E11AB-5BDC-4CA4-B35E-625EC25BF8BE}" destId="{7AC7E51C-DFEF-4033-A238-4348A33C6295}" srcOrd="9" destOrd="0" presId="urn:microsoft.com/office/officeart/2005/8/layout/list1"/>
    <dgm:cxn modelId="{137D86DE-A8C3-4518-91FD-83AB58F988C8}" type="presParOf" srcId="{1C7E11AB-5BDC-4CA4-B35E-625EC25BF8BE}" destId="{D42ED197-D4ED-4B78-B830-352B3851C36C}" srcOrd="10" destOrd="0" presId="urn:microsoft.com/office/officeart/2005/8/layout/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4.xml><?xml version="1.0" encoding="utf-8"?>
<dgm:dataModel xmlns:dgm="http://schemas.openxmlformats.org/drawingml/2006/diagram" xmlns:a="http://schemas.openxmlformats.org/drawingml/2006/main">
  <dgm:ptLst>
    <dgm:pt modelId="{C2602CB0-3133-40C3-9103-13D2165FAA3E}" type="doc">
      <dgm:prSet loTypeId="urn:microsoft.com/office/officeart/2005/8/layout/list1" loCatId="list" qsTypeId="urn:microsoft.com/office/officeart/2005/8/quickstyle/simple1" qsCatId="simple" csTypeId="urn:microsoft.com/office/officeart/2005/8/colors/accent2_3" csCatId="accent2" phldr="1"/>
      <dgm:spPr/>
      <dgm:t>
        <a:bodyPr/>
        <a:lstStyle/>
        <a:p>
          <a:endParaRPr lang="es-ES"/>
        </a:p>
      </dgm:t>
    </dgm:pt>
    <dgm:pt modelId="{94FB43F4-A950-4633-A643-1673F0565F5D}">
      <dgm:prSet phldrT="[Text]" custT="1"/>
      <dgm:spPr/>
      <dgm:t>
        <a:bodyPr/>
        <a:lstStyle/>
        <a:p>
          <a:r>
            <a:rPr lang="en-US" sz="2000" b="0" i="0" dirty="0">
              <a:effectLst/>
              <a:latin typeface="Segoe UI" panose="020B0502040204020203" pitchFamily="34" charset="0"/>
            </a:rPr>
            <a:t>BASE_VIEW_ROWS: Rows in the view’s clustered columnstore index</a:t>
          </a:r>
          <a:endParaRPr lang="es-ES" sz="2000" dirty="0"/>
        </a:p>
      </dgm:t>
    </dgm:pt>
    <dgm:pt modelId="{BE389EED-2A23-4A15-9A42-D7B272D9A868}" type="parTrans" cxnId="{0CEC25F2-8ADA-4C96-9864-F213CDF0B4A3}">
      <dgm:prSet/>
      <dgm:spPr/>
      <dgm:t>
        <a:bodyPr/>
        <a:lstStyle/>
        <a:p>
          <a:endParaRPr lang="es-ES"/>
        </a:p>
      </dgm:t>
    </dgm:pt>
    <dgm:pt modelId="{7F87DB6B-1B1F-461E-BB2F-C598F5CAD113}" type="sibTrans" cxnId="{0CEC25F2-8ADA-4C96-9864-F213CDF0B4A3}">
      <dgm:prSet/>
      <dgm:spPr/>
      <dgm:t>
        <a:bodyPr/>
        <a:lstStyle/>
        <a:p>
          <a:endParaRPr lang="es-ES"/>
        </a:p>
      </dgm:t>
    </dgm:pt>
    <dgm:pt modelId="{364DB8F0-5A67-4467-8296-18FF0DC48980}">
      <dgm:prSet custT="1"/>
      <dgm:spPr/>
      <dgm:t>
        <a:bodyPr/>
        <a:lstStyle/>
        <a:p>
          <a:r>
            <a:rPr lang="en-US" sz="2000" dirty="0">
              <a:latin typeface="Segoe UI" panose="020B0502040204020203" pitchFamily="34" charset="0"/>
            </a:rPr>
            <a:t>TOTAL_ROWS: BASE_VIEW_ROWS + Tracking ROWS</a:t>
          </a:r>
          <a:endParaRPr lang="en-US" sz="2000" b="0" i="0" dirty="0">
            <a:effectLst/>
            <a:latin typeface="Segoe UI" panose="020B0502040204020203" pitchFamily="34" charset="0"/>
          </a:endParaRPr>
        </a:p>
      </dgm:t>
    </dgm:pt>
    <dgm:pt modelId="{B5FC6EEA-54EB-4B16-8A0F-42B6251F0F21}" type="parTrans" cxnId="{FC5D1E9F-1F56-406A-8C15-B26C0A62464D}">
      <dgm:prSet/>
      <dgm:spPr/>
      <dgm:t>
        <a:bodyPr/>
        <a:lstStyle/>
        <a:p>
          <a:endParaRPr lang="es-ES"/>
        </a:p>
      </dgm:t>
    </dgm:pt>
    <dgm:pt modelId="{1B1A6295-F590-4F01-8571-FEC1BDA56C03}" type="sibTrans" cxnId="{FC5D1E9F-1F56-406A-8C15-B26C0A62464D}">
      <dgm:prSet/>
      <dgm:spPr/>
      <dgm:t>
        <a:bodyPr/>
        <a:lstStyle/>
        <a:p>
          <a:endParaRPr lang="es-ES"/>
        </a:p>
      </dgm:t>
    </dgm:pt>
    <dgm:pt modelId="{C0BB0788-E6A1-4058-8D8C-575D5781BD15}">
      <dgm:prSet custT="1"/>
      <dgm:spPr/>
      <dgm:t>
        <a:bodyPr/>
        <a:lstStyle/>
        <a:p>
          <a:r>
            <a:rPr lang="en-US" sz="2000" b="0" i="0" dirty="0">
              <a:effectLst/>
              <a:latin typeface="Segoe UI" panose="020B0502040204020203" pitchFamily="34" charset="0"/>
            </a:rPr>
            <a:t>OVERHEAD_RATIO: TOTAL_ROWS/MAX(1,BASE_VIEW_ROWS).</a:t>
          </a:r>
        </a:p>
      </dgm:t>
    </dgm:pt>
    <dgm:pt modelId="{CFD8C190-9147-497A-A1B7-0D11E642A9A2}" type="parTrans" cxnId="{B9299F34-E361-404C-9B63-8FA94EA6D004}">
      <dgm:prSet/>
      <dgm:spPr/>
      <dgm:t>
        <a:bodyPr/>
        <a:lstStyle/>
        <a:p>
          <a:endParaRPr lang="es-ES"/>
        </a:p>
      </dgm:t>
    </dgm:pt>
    <dgm:pt modelId="{CD8B8156-BEDB-4C81-80FC-9E609C6989DC}" type="sibTrans" cxnId="{B9299F34-E361-404C-9B63-8FA94EA6D004}">
      <dgm:prSet/>
      <dgm:spPr/>
      <dgm:t>
        <a:bodyPr/>
        <a:lstStyle/>
        <a:p>
          <a:endParaRPr lang="es-ES"/>
        </a:p>
      </dgm:t>
    </dgm:pt>
    <dgm:pt modelId="{AD7DEBC6-F3E8-42AB-9872-0339F344D85F}">
      <dgm:prSet phldrT="[Text]" custT="1"/>
      <dgm:spPr/>
      <dgm:t>
        <a:bodyPr/>
        <a:lstStyle/>
        <a:p>
          <a:r>
            <a:rPr lang="en-US" sz="2400" noProof="0" dirty="0"/>
            <a:t>For checking materialized view overhead use </a:t>
          </a:r>
          <a:r>
            <a:rPr lang="es-ES" sz="2400" dirty="0"/>
            <a:t>DBCC_SHOWMATERIALIZEDVIEWOVERHEAD</a:t>
          </a:r>
        </a:p>
      </dgm:t>
    </dgm:pt>
    <dgm:pt modelId="{33DC946A-1342-4713-922F-3760E0373E7D}" type="parTrans" cxnId="{104E7D19-F1F3-485F-9F21-21083C9A374A}">
      <dgm:prSet/>
      <dgm:spPr/>
      <dgm:t>
        <a:bodyPr/>
        <a:lstStyle/>
        <a:p>
          <a:endParaRPr lang="es-ES"/>
        </a:p>
      </dgm:t>
    </dgm:pt>
    <dgm:pt modelId="{0B240B9C-E41D-4769-9300-4441A5E9B7B5}" type="sibTrans" cxnId="{104E7D19-F1F3-485F-9F21-21083C9A374A}">
      <dgm:prSet/>
      <dgm:spPr/>
      <dgm:t>
        <a:bodyPr/>
        <a:lstStyle/>
        <a:p>
          <a:endParaRPr lang="es-ES"/>
        </a:p>
      </dgm:t>
    </dgm:pt>
    <dgm:pt modelId="{9AA28470-BBF0-4503-B403-CBE097A782A9}">
      <dgm:prSet custT="1"/>
      <dgm:spPr/>
      <dgm:t>
        <a:bodyPr/>
        <a:lstStyle/>
        <a:p>
          <a:r>
            <a:rPr lang="en-US" sz="2400" b="0" i="0" dirty="0"/>
            <a:t>After rebuilding a materialized view, all tracking rows for incremental data changes are eliminated and the view overhead ratio is reduced</a:t>
          </a:r>
          <a:endParaRPr lang="en-US" sz="2400" b="0" i="0" dirty="0">
            <a:effectLst/>
            <a:latin typeface="Segoe UI" panose="020B0502040204020203" pitchFamily="34" charset="0"/>
          </a:endParaRPr>
        </a:p>
      </dgm:t>
    </dgm:pt>
    <dgm:pt modelId="{15D62910-2E96-49F1-99B5-E416CD14E355}" type="parTrans" cxnId="{E074D58B-8960-448A-90F5-917320150B48}">
      <dgm:prSet/>
      <dgm:spPr/>
      <dgm:t>
        <a:bodyPr/>
        <a:lstStyle/>
        <a:p>
          <a:endParaRPr lang="es-ES"/>
        </a:p>
      </dgm:t>
    </dgm:pt>
    <dgm:pt modelId="{93E5DBCF-E8A5-450C-8DFE-82D7F83CC1C6}" type="sibTrans" cxnId="{E074D58B-8960-448A-90F5-917320150B48}">
      <dgm:prSet/>
      <dgm:spPr/>
      <dgm:t>
        <a:bodyPr/>
        <a:lstStyle/>
        <a:p>
          <a:endParaRPr lang="es-ES"/>
        </a:p>
      </dgm:t>
    </dgm:pt>
    <dgm:pt modelId="{5C267C2A-1FCE-4414-9B33-D88C8C05A33E}" type="pres">
      <dgm:prSet presAssocID="{C2602CB0-3133-40C3-9103-13D2165FAA3E}" presName="linear" presStyleCnt="0">
        <dgm:presLayoutVars>
          <dgm:dir/>
          <dgm:animLvl val="lvl"/>
          <dgm:resizeHandles val="exact"/>
        </dgm:presLayoutVars>
      </dgm:prSet>
      <dgm:spPr/>
    </dgm:pt>
    <dgm:pt modelId="{468B33D3-7E63-4DF8-AA93-7010B82D415F}" type="pres">
      <dgm:prSet presAssocID="{AD7DEBC6-F3E8-42AB-9872-0339F344D85F}" presName="parentLin" presStyleCnt="0"/>
      <dgm:spPr/>
    </dgm:pt>
    <dgm:pt modelId="{FC2B5E88-3746-4E58-9C93-B279F7FD6C83}" type="pres">
      <dgm:prSet presAssocID="{AD7DEBC6-F3E8-42AB-9872-0339F344D85F}" presName="parentLeftMargin" presStyleLbl="node1" presStyleIdx="0" presStyleCnt="2"/>
      <dgm:spPr/>
    </dgm:pt>
    <dgm:pt modelId="{C208BFC8-FA92-40B8-8211-B8A910F4E919}" type="pres">
      <dgm:prSet presAssocID="{AD7DEBC6-F3E8-42AB-9872-0339F344D85F}" presName="parentText" presStyleLbl="node1" presStyleIdx="0" presStyleCnt="2" custScaleX="109921" custScaleY="75442">
        <dgm:presLayoutVars>
          <dgm:chMax val="0"/>
          <dgm:bulletEnabled val="1"/>
        </dgm:presLayoutVars>
      </dgm:prSet>
      <dgm:spPr/>
    </dgm:pt>
    <dgm:pt modelId="{9939FF15-1F35-4B9A-94AF-EEDE59ED95E0}" type="pres">
      <dgm:prSet presAssocID="{AD7DEBC6-F3E8-42AB-9872-0339F344D85F}" presName="negativeSpace" presStyleCnt="0"/>
      <dgm:spPr/>
    </dgm:pt>
    <dgm:pt modelId="{7B2BB63E-8767-4B88-A34D-9210156819D7}" type="pres">
      <dgm:prSet presAssocID="{AD7DEBC6-F3E8-42AB-9872-0339F344D85F}" presName="childText" presStyleLbl="conFgAcc1" presStyleIdx="0" presStyleCnt="2">
        <dgm:presLayoutVars>
          <dgm:bulletEnabled val="1"/>
        </dgm:presLayoutVars>
      </dgm:prSet>
      <dgm:spPr/>
    </dgm:pt>
    <dgm:pt modelId="{3EC41734-CE4D-4C8D-BFA2-72756475036F}" type="pres">
      <dgm:prSet presAssocID="{0B240B9C-E41D-4769-9300-4441A5E9B7B5}" presName="spaceBetweenRectangles" presStyleCnt="0"/>
      <dgm:spPr/>
    </dgm:pt>
    <dgm:pt modelId="{68F46766-DC3E-4C7C-A89A-58E7856EB292}" type="pres">
      <dgm:prSet presAssocID="{9AA28470-BBF0-4503-B403-CBE097A782A9}" presName="parentLin" presStyleCnt="0"/>
      <dgm:spPr/>
    </dgm:pt>
    <dgm:pt modelId="{F542C716-6C1B-4C4C-B38B-9B936C433B6F}" type="pres">
      <dgm:prSet presAssocID="{9AA28470-BBF0-4503-B403-CBE097A782A9}" presName="parentLeftMargin" presStyleLbl="node1" presStyleIdx="0" presStyleCnt="2"/>
      <dgm:spPr/>
    </dgm:pt>
    <dgm:pt modelId="{ACCAC4CF-9297-4C4F-9143-4EE589F31089}" type="pres">
      <dgm:prSet presAssocID="{9AA28470-BBF0-4503-B403-CBE097A782A9}" presName="parentText" presStyleLbl="node1" presStyleIdx="1" presStyleCnt="2">
        <dgm:presLayoutVars>
          <dgm:chMax val="0"/>
          <dgm:bulletEnabled val="1"/>
        </dgm:presLayoutVars>
      </dgm:prSet>
      <dgm:spPr/>
    </dgm:pt>
    <dgm:pt modelId="{4CC08B6D-2FDF-4ECC-84F4-B18C62987595}" type="pres">
      <dgm:prSet presAssocID="{9AA28470-BBF0-4503-B403-CBE097A782A9}" presName="negativeSpace" presStyleCnt="0"/>
      <dgm:spPr/>
    </dgm:pt>
    <dgm:pt modelId="{6B1E65E5-0320-4811-BEA3-6602E2C0962E}" type="pres">
      <dgm:prSet presAssocID="{9AA28470-BBF0-4503-B403-CBE097A782A9}" presName="childText" presStyleLbl="conFgAcc1" presStyleIdx="1" presStyleCnt="2">
        <dgm:presLayoutVars>
          <dgm:bulletEnabled val="1"/>
        </dgm:presLayoutVars>
      </dgm:prSet>
      <dgm:spPr/>
    </dgm:pt>
  </dgm:ptLst>
  <dgm:cxnLst>
    <dgm:cxn modelId="{E4CBDA04-B2B5-4581-9B96-7FFAD9D92390}" type="presOf" srcId="{94FB43F4-A950-4633-A643-1673F0565F5D}" destId="{7B2BB63E-8767-4B88-A34D-9210156819D7}" srcOrd="0" destOrd="0" presId="urn:microsoft.com/office/officeart/2005/8/layout/list1"/>
    <dgm:cxn modelId="{436EBA0A-B1CC-4A4F-8A52-A509882E6E5C}" type="presOf" srcId="{9AA28470-BBF0-4503-B403-CBE097A782A9}" destId="{F542C716-6C1B-4C4C-B38B-9B936C433B6F}" srcOrd="0" destOrd="0" presId="urn:microsoft.com/office/officeart/2005/8/layout/list1"/>
    <dgm:cxn modelId="{104E7D19-F1F3-485F-9F21-21083C9A374A}" srcId="{C2602CB0-3133-40C3-9103-13D2165FAA3E}" destId="{AD7DEBC6-F3E8-42AB-9872-0339F344D85F}" srcOrd="0" destOrd="0" parTransId="{33DC946A-1342-4713-922F-3760E0373E7D}" sibTransId="{0B240B9C-E41D-4769-9300-4441A5E9B7B5}"/>
    <dgm:cxn modelId="{5417A01B-5931-4908-BB09-430AD0970211}" type="presOf" srcId="{C2602CB0-3133-40C3-9103-13D2165FAA3E}" destId="{5C267C2A-1FCE-4414-9B33-D88C8C05A33E}" srcOrd="0" destOrd="0" presId="urn:microsoft.com/office/officeart/2005/8/layout/list1"/>
    <dgm:cxn modelId="{B9299F34-E361-404C-9B63-8FA94EA6D004}" srcId="{AD7DEBC6-F3E8-42AB-9872-0339F344D85F}" destId="{C0BB0788-E6A1-4058-8D8C-575D5781BD15}" srcOrd="2" destOrd="0" parTransId="{CFD8C190-9147-497A-A1B7-0D11E642A9A2}" sibTransId="{CD8B8156-BEDB-4C81-80FC-9E609C6989DC}"/>
    <dgm:cxn modelId="{51179360-4627-4CF6-8F72-55699DF3213F}" type="presOf" srcId="{364DB8F0-5A67-4467-8296-18FF0DC48980}" destId="{7B2BB63E-8767-4B88-A34D-9210156819D7}" srcOrd="0" destOrd="1" presId="urn:microsoft.com/office/officeart/2005/8/layout/list1"/>
    <dgm:cxn modelId="{14ECF546-BD7E-4346-890E-EB2D04A017F0}" type="presOf" srcId="{C0BB0788-E6A1-4058-8D8C-575D5781BD15}" destId="{7B2BB63E-8767-4B88-A34D-9210156819D7}" srcOrd="0" destOrd="2" presId="urn:microsoft.com/office/officeart/2005/8/layout/list1"/>
    <dgm:cxn modelId="{474C8C73-820B-483B-BC5D-F54BB7DB8CC6}" type="presOf" srcId="{9AA28470-BBF0-4503-B403-CBE097A782A9}" destId="{ACCAC4CF-9297-4C4F-9143-4EE589F31089}" srcOrd="1" destOrd="0" presId="urn:microsoft.com/office/officeart/2005/8/layout/list1"/>
    <dgm:cxn modelId="{E074D58B-8960-448A-90F5-917320150B48}" srcId="{C2602CB0-3133-40C3-9103-13D2165FAA3E}" destId="{9AA28470-BBF0-4503-B403-CBE097A782A9}" srcOrd="1" destOrd="0" parTransId="{15D62910-2E96-49F1-99B5-E416CD14E355}" sibTransId="{93E5DBCF-E8A5-450C-8DFE-82D7F83CC1C6}"/>
    <dgm:cxn modelId="{C3F1BA96-B4ED-4D2D-9D6D-DA3C2F6CFDA4}" type="presOf" srcId="{AD7DEBC6-F3E8-42AB-9872-0339F344D85F}" destId="{FC2B5E88-3746-4E58-9C93-B279F7FD6C83}" srcOrd="0" destOrd="0" presId="urn:microsoft.com/office/officeart/2005/8/layout/list1"/>
    <dgm:cxn modelId="{FC5D1E9F-1F56-406A-8C15-B26C0A62464D}" srcId="{AD7DEBC6-F3E8-42AB-9872-0339F344D85F}" destId="{364DB8F0-5A67-4467-8296-18FF0DC48980}" srcOrd="1" destOrd="0" parTransId="{B5FC6EEA-54EB-4B16-8A0F-42B6251F0F21}" sibTransId="{1B1A6295-F590-4F01-8571-FEC1BDA56C03}"/>
    <dgm:cxn modelId="{D85F4BD6-6A3A-4329-A7FB-CE9872FE59B4}" type="presOf" srcId="{AD7DEBC6-F3E8-42AB-9872-0339F344D85F}" destId="{C208BFC8-FA92-40B8-8211-B8A910F4E919}" srcOrd="1" destOrd="0" presId="urn:microsoft.com/office/officeart/2005/8/layout/list1"/>
    <dgm:cxn modelId="{0CEC25F2-8ADA-4C96-9864-F213CDF0B4A3}" srcId="{AD7DEBC6-F3E8-42AB-9872-0339F344D85F}" destId="{94FB43F4-A950-4633-A643-1673F0565F5D}" srcOrd="0" destOrd="0" parTransId="{BE389EED-2A23-4A15-9A42-D7B272D9A868}" sibTransId="{7F87DB6B-1B1F-461E-BB2F-C598F5CAD113}"/>
    <dgm:cxn modelId="{6D715A55-203D-4511-AA99-369F6E10E312}" type="presParOf" srcId="{5C267C2A-1FCE-4414-9B33-D88C8C05A33E}" destId="{468B33D3-7E63-4DF8-AA93-7010B82D415F}" srcOrd="0" destOrd="0" presId="urn:microsoft.com/office/officeart/2005/8/layout/list1"/>
    <dgm:cxn modelId="{623A1B9B-4CAA-4D3F-8F1B-CCB60384224D}" type="presParOf" srcId="{468B33D3-7E63-4DF8-AA93-7010B82D415F}" destId="{FC2B5E88-3746-4E58-9C93-B279F7FD6C83}" srcOrd="0" destOrd="0" presId="urn:microsoft.com/office/officeart/2005/8/layout/list1"/>
    <dgm:cxn modelId="{268A28C8-6966-4303-8CA5-4DDAAA726EB4}" type="presParOf" srcId="{468B33D3-7E63-4DF8-AA93-7010B82D415F}" destId="{C208BFC8-FA92-40B8-8211-B8A910F4E919}" srcOrd="1" destOrd="0" presId="urn:microsoft.com/office/officeart/2005/8/layout/list1"/>
    <dgm:cxn modelId="{14CCBBED-08EF-4EF6-986F-225868C3C4BD}" type="presParOf" srcId="{5C267C2A-1FCE-4414-9B33-D88C8C05A33E}" destId="{9939FF15-1F35-4B9A-94AF-EEDE59ED95E0}" srcOrd="1" destOrd="0" presId="urn:microsoft.com/office/officeart/2005/8/layout/list1"/>
    <dgm:cxn modelId="{FAB58520-7FD4-4F67-AC35-21E66FB6765A}" type="presParOf" srcId="{5C267C2A-1FCE-4414-9B33-D88C8C05A33E}" destId="{7B2BB63E-8767-4B88-A34D-9210156819D7}" srcOrd="2" destOrd="0" presId="urn:microsoft.com/office/officeart/2005/8/layout/list1"/>
    <dgm:cxn modelId="{8FC40670-6C7F-499D-B1D8-009B1CDF0CB2}" type="presParOf" srcId="{5C267C2A-1FCE-4414-9B33-D88C8C05A33E}" destId="{3EC41734-CE4D-4C8D-BFA2-72756475036F}" srcOrd="3" destOrd="0" presId="urn:microsoft.com/office/officeart/2005/8/layout/list1"/>
    <dgm:cxn modelId="{B1229923-35E0-4679-8D29-DE5A9E1A8CD5}" type="presParOf" srcId="{5C267C2A-1FCE-4414-9B33-D88C8C05A33E}" destId="{68F46766-DC3E-4C7C-A89A-58E7856EB292}" srcOrd="4" destOrd="0" presId="urn:microsoft.com/office/officeart/2005/8/layout/list1"/>
    <dgm:cxn modelId="{1F225E4D-7F1B-4318-9EF6-A0243B7D56B9}" type="presParOf" srcId="{68F46766-DC3E-4C7C-A89A-58E7856EB292}" destId="{F542C716-6C1B-4C4C-B38B-9B936C433B6F}" srcOrd="0" destOrd="0" presId="urn:microsoft.com/office/officeart/2005/8/layout/list1"/>
    <dgm:cxn modelId="{BD055872-CD93-4B7E-963D-96357085B4C2}" type="presParOf" srcId="{68F46766-DC3E-4C7C-A89A-58E7856EB292}" destId="{ACCAC4CF-9297-4C4F-9143-4EE589F31089}" srcOrd="1" destOrd="0" presId="urn:microsoft.com/office/officeart/2005/8/layout/list1"/>
    <dgm:cxn modelId="{E41C4581-28A0-4D80-B639-00BBB95931B2}" type="presParOf" srcId="{5C267C2A-1FCE-4414-9B33-D88C8C05A33E}" destId="{4CC08B6D-2FDF-4ECC-84F4-B18C62987595}" srcOrd="5" destOrd="0" presId="urn:microsoft.com/office/officeart/2005/8/layout/list1"/>
    <dgm:cxn modelId="{8AE633FB-6FD7-4CD9-8BE2-4668697DC7E4}" type="presParOf" srcId="{5C267C2A-1FCE-4414-9B33-D88C8C05A33E}" destId="{6B1E65E5-0320-4811-BEA3-6602E2C0962E}"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5.xml><?xml version="1.0" encoding="utf-8"?>
<dgm:dataModel xmlns:dgm="http://schemas.openxmlformats.org/drawingml/2006/diagram" xmlns:a="http://schemas.openxmlformats.org/drawingml/2006/main">
  <dgm:ptLst>
    <dgm:pt modelId="{15D7514A-7C08-447F-90FE-A0D7F0B09F5D}" type="doc">
      <dgm:prSet loTypeId="urn:microsoft.com/office/officeart/2005/8/layout/hList7" loCatId="list" qsTypeId="urn:microsoft.com/office/officeart/2005/8/quickstyle/simple1" qsCatId="simple" csTypeId="urn:microsoft.com/office/officeart/2005/8/colors/accent4_2" csCatId="accent4" phldr="1"/>
      <dgm:spPr/>
      <dgm:t>
        <a:bodyPr/>
        <a:lstStyle/>
        <a:p>
          <a:endParaRPr lang="en-US"/>
        </a:p>
      </dgm:t>
    </dgm:pt>
    <dgm:pt modelId="{C5464CD1-2A0A-42CF-9EFB-CFBD923C7CDB}">
      <dgm:prSet custT="1"/>
      <dgm:spPr/>
      <dgm:t>
        <a:bodyPr/>
        <a:lstStyle/>
        <a:p>
          <a:r>
            <a:rPr lang="en-US" sz="2400" baseline="0" dirty="0"/>
            <a:t>What are the differences between standard and materialized views?</a:t>
          </a:r>
          <a:endParaRPr lang="en-US" sz="2400" dirty="0"/>
        </a:p>
      </dgm:t>
    </dgm:pt>
    <dgm:pt modelId="{C8BC66F6-A8A0-4AF0-99C1-FE2287F84733}" type="parTrans" cxnId="{260B3482-722A-499F-81D2-755E44F872EF}">
      <dgm:prSet/>
      <dgm:spPr/>
      <dgm:t>
        <a:bodyPr/>
        <a:lstStyle/>
        <a:p>
          <a:endParaRPr lang="en-US"/>
        </a:p>
      </dgm:t>
    </dgm:pt>
    <dgm:pt modelId="{6D8A3AF1-7EF7-4FC7-97A9-FA9648BBC98E}" type="sibTrans" cxnId="{260B3482-722A-499F-81D2-755E44F872EF}">
      <dgm:prSet/>
      <dgm:spPr/>
      <dgm:t>
        <a:bodyPr/>
        <a:lstStyle/>
        <a:p>
          <a:endParaRPr lang="en-US"/>
        </a:p>
      </dgm:t>
    </dgm:pt>
    <dgm:pt modelId="{7D24EC87-D8C6-4FF2-969A-64CC75CE1C3E}" type="pres">
      <dgm:prSet presAssocID="{15D7514A-7C08-447F-90FE-A0D7F0B09F5D}" presName="Name0" presStyleCnt="0">
        <dgm:presLayoutVars>
          <dgm:dir/>
          <dgm:resizeHandles val="exact"/>
        </dgm:presLayoutVars>
      </dgm:prSet>
      <dgm:spPr/>
    </dgm:pt>
    <dgm:pt modelId="{7D57AAEA-F712-4908-BFFD-EF5C7957D50C}" type="pres">
      <dgm:prSet presAssocID="{15D7514A-7C08-447F-90FE-A0D7F0B09F5D}" presName="fgShape" presStyleLbl="fgShp" presStyleIdx="0" presStyleCnt="1"/>
      <dgm:spPr/>
    </dgm:pt>
    <dgm:pt modelId="{C0E4568F-FDD3-4E21-BFE4-A574E4F99A3C}" type="pres">
      <dgm:prSet presAssocID="{15D7514A-7C08-447F-90FE-A0D7F0B09F5D}" presName="linComp" presStyleCnt="0"/>
      <dgm:spPr/>
    </dgm:pt>
    <dgm:pt modelId="{ADF3ABB9-E180-4553-9A08-D2A8BB638018}" type="pres">
      <dgm:prSet presAssocID="{C5464CD1-2A0A-42CF-9EFB-CFBD923C7CDB}" presName="compNode" presStyleCnt="0"/>
      <dgm:spPr/>
    </dgm:pt>
    <dgm:pt modelId="{D3484CA7-AD12-4081-916F-C9A3873AA432}" type="pres">
      <dgm:prSet presAssocID="{C5464CD1-2A0A-42CF-9EFB-CFBD923C7CDB}" presName="bkgdShape" presStyleLbl="node1" presStyleIdx="0" presStyleCnt="1" custLinFactNeighborX="-2939" custLinFactNeighborY="-1658"/>
      <dgm:spPr/>
    </dgm:pt>
    <dgm:pt modelId="{53B8E334-2FF3-4EE3-84A5-05E0C78358E8}" type="pres">
      <dgm:prSet presAssocID="{C5464CD1-2A0A-42CF-9EFB-CFBD923C7CDB}" presName="nodeTx" presStyleLbl="node1" presStyleIdx="0" presStyleCnt="1">
        <dgm:presLayoutVars>
          <dgm:bulletEnabled val="1"/>
        </dgm:presLayoutVars>
      </dgm:prSet>
      <dgm:spPr/>
    </dgm:pt>
    <dgm:pt modelId="{7F6C8AA9-DF0B-42AE-B5A2-56B5EEFBECB1}" type="pres">
      <dgm:prSet presAssocID="{C5464CD1-2A0A-42CF-9EFB-CFBD923C7CDB}" presName="invisiNode" presStyleLbl="node1" presStyleIdx="0" presStyleCnt="1"/>
      <dgm:spPr/>
    </dgm:pt>
    <dgm:pt modelId="{41B5F4A1-82D4-4720-8B78-273D2F9A3449}" type="pres">
      <dgm:prSet presAssocID="{C5464CD1-2A0A-42CF-9EFB-CFBD923C7CDB}" presName="imagNode" presStyleLbl="fgImgPlace1" presStyleIdx="0" presStyleCnt="1"/>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Badge 1 with solid fill"/>
        </a:ext>
      </dgm:extLst>
    </dgm:pt>
  </dgm:ptLst>
  <dgm:cxnLst>
    <dgm:cxn modelId="{98150529-C4E6-4294-BC82-C213DA2D92F0}" type="presOf" srcId="{C5464CD1-2A0A-42CF-9EFB-CFBD923C7CDB}" destId="{53B8E334-2FF3-4EE3-84A5-05E0C78358E8}" srcOrd="1" destOrd="0" presId="urn:microsoft.com/office/officeart/2005/8/layout/hList7"/>
    <dgm:cxn modelId="{260B3482-722A-499F-81D2-755E44F872EF}" srcId="{15D7514A-7C08-447F-90FE-A0D7F0B09F5D}" destId="{C5464CD1-2A0A-42CF-9EFB-CFBD923C7CDB}" srcOrd="0" destOrd="0" parTransId="{C8BC66F6-A8A0-4AF0-99C1-FE2287F84733}" sibTransId="{6D8A3AF1-7EF7-4FC7-97A9-FA9648BBC98E}"/>
    <dgm:cxn modelId="{1A84D695-9418-4A34-9252-780912EC0916}" type="presOf" srcId="{15D7514A-7C08-447F-90FE-A0D7F0B09F5D}" destId="{7D24EC87-D8C6-4FF2-969A-64CC75CE1C3E}" srcOrd="0" destOrd="0" presId="urn:microsoft.com/office/officeart/2005/8/layout/hList7"/>
    <dgm:cxn modelId="{792F58A6-1A35-4044-8716-167BBB7358B6}" type="presOf" srcId="{C5464CD1-2A0A-42CF-9EFB-CFBD923C7CDB}" destId="{D3484CA7-AD12-4081-916F-C9A3873AA432}" srcOrd="0" destOrd="0" presId="urn:microsoft.com/office/officeart/2005/8/layout/hList7"/>
    <dgm:cxn modelId="{F96BB01E-025E-4E83-8702-D7D5ED700488}" type="presParOf" srcId="{7D24EC87-D8C6-4FF2-969A-64CC75CE1C3E}" destId="{7D57AAEA-F712-4908-BFFD-EF5C7957D50C}" srcOrd="0" destOrd="0" presId="urn:microsoft.com/office/officeart/2005/8/layout/hList7"/>
    <dgm:cxn modelId="{D69E788C-DAB7-456A-B9E1-ED7D53B7DC63}" type="presParOf" srcId="{7D24EC87-D8C6-4FF2-969A-64CC75CE1C3E}" destId="{C0E4568F-FDD3-4E21-BFE4-A574E4F99A3C}" srcOrd="1" destOrd="0" presId="urn:microsoft.com/office/officeart/2005/8/layout/hList7"/>
    <dgm:cxn modelId="{7D5BC156-A300-4C83-9703-23D15090DEA8}" type="presParOf" srcId="{C0E4568F-FDD3-4E21-BFE4-A574E4F99A3C}" destId="{ADF3ABB9-E180-4553-9A08-D2A8BB638018}" srcOrd="0" destOrd="0" presId="urn:microsoft.com/office/officeart/2005/8/layout/hList7"/>
    <dgm:cxn modelId="{4C47DBA1-E9B5-4B3A-89FC-72C8E2517DB6}" type="presParOf" srcId="{ADF3ABB9-E180-4553-9A08-D2A8BB638018}" destId="{D3484CA7-AD12-4081-916F-C9A3873AA432}" srcOrd="0" destOrd="0" presId="urn:microsoft.com/office/officeart/2005/8/layout/hList7"/>
    <dgm:cxn modelId="{78673A11-417E-4429-A99D-05712DF0BD80}" type="presParOf" srcId="{ADF3ABB9-E180-4553-9A08-D2A8BB638018}" destId="{53B8E334-2FF3-4EE3-84A5-05E0C78358E8}" srcOrd="1" destOrd="0" presId="urn:microsoft.com/office/officeart/2005/8/layout/hList7"/>
    <dgm:cxn modelId="{51B718B6-8FF3-4E50-A952-F5BD41F3B23D}" type="presParOf" srcId="{ADF3ABB9-E180-4553-9A08-D2A8BB638018}" destId="{7F6C8AA9-DF0B-42AE-B5A2-56B5EEFBECB1}" srcOrd="2" destOrd="0" presId="urn:microsoft.com/office/officeart/2005/8/layout/hList7"/>
    <dgm:cxn modelId="{4A7536A9-1A06-4001-BAE7-1B938A3B3420}" type="presParOf" srcId="{ADF3ABB9-E180-4553-9A08-D2A8BB638018}" destId="{41B5F4A1-82D4-4720-8B78-273D2F9A3449}" srcOrd="3" destOrd="0" presId="urn:microsoft.com/office/officeart/2005/8/layout/hList7"/>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6.xml><?xml version="1.0" encoding="utf-8"?>
<dgm:dataModel xmlns:dgm="http://schemas.openxmlformats.org/drawingml/2006/diagram" xmlns:a="http://schemas.openxmlformats.org/drawingml/2006/main">
  <dgm:ptLst>
    <dgm:pt modelId="{15D7514A-7C08-447F-90FE-A0D7F0B09F5D}" type="doc">
      <dgm:prSet loTypeId="urn:microsoft.com/office/officeart/2005/8/layout/hList7" loCatId="list" qsTypeId="urn:microsoft.com/office/officeart/2005/8/quickstyle/simple1" qsCatId="simple" csTypeId="urn:microsoft.com/office/officeart/2005/8/colors/accent1_2" csCatId="accent1" phldr="1"/>
      <dgm:spPr/>
      <dgm:t>
        <a:bodyPr/>
        <a:lstStyle/>
        <a:p>
          <a:endParaRPr lang="en-US"/>
        </a:p>
      </dgm:t>
    </dgm:pt>
    <dgm:pt modelId="{C5464CD1-2A0A-42CF-9EFB-CFBD923C7CDB}">
      <dgm:prSet/>
      <dgm:spPr/>
      <dgm:t>
        <a:bodyPr/>
        <a:lstStyle/>
        <a:p>
          <a:r>
            <a:rPr lang="en-US" baseline="0" dirty="0"/>
            <a:t>What are the benefits of using materialized views?</a:t>
          </a:r>
          <a:endParaRPr lang="en-US" dirty="0"/>
        </a:p>
      </dgm:t>
    </dgm:pt>
    <dgm:pt modelId="{C8BC66F6-A8A0-4AF0-99C1-FE2287F84733}" type="parTrans" cxnId="{260B3482-722A-499F-81D2-755E44F872EF}">
      <dgm:prSet/>
      <dgm:spPr/>
      <dgm:t>
        <a:bodyPr/>
        <a:lstStyle/>
        <a:p>
          <a:endParaRPr lang="en-US"/>
        </a:p>
      </dgm:t>
    </dgm:pt>
    <dgm:pt modelId="{6D8A3AF1-7EF7-4FC7-97A9-FA9648BBC98E}" type="sibTrans" cxnId="{260B3482-722A-499F-81D2-755E44F872EF}">
      <dgm:prSet/>
      <dgm:spPr/>
      <dgm:t>
        <a:bodyPr/>
        <a:lstStyle/>
        <a:p>
          <a:endParaRPr lang="en-US"/>
        </a:p>
      </dgm:t>
    </dgm:pt>
    <dgm:pt modelId="{7D24EC87-D8C6-4FF2-969A-64CC75CE1C3E}" type="pres">
      <dgm:prSet presAssocID="{15D7514A-7C08-447F-90FE-A0D7F0B09F5D}" presName="Name0" presStyleCnt="0">
        <dgm:presLayoutVars>
          <dgm:dir/>
          <dgm:resizeHandles val="exact"/>
        </dgm:presLayoutVars>
      </dgm:prSet>
      <dgm:spPr/>
    </dgm:pt>
    <dgm:pt modelId="{7D57AAEA-F712-4908-BFFD-EF5C7957D50C}" type="pres">
      <dgm:prSet presAssocID="{15D7514A-7C08-447F-90FE-A0D7F0B09F5D}" presName="fgShape" presStyleLbl="fgShp" presStyleIdx="0" presStyleCnt="1"/>
      <dgm:spPr/>
    </dgm:pt>
    <dgm:pt modelId="{C0E4568F-FDD3-4E21-BFE4-A574E4F99A3C}" type="pres">
      <dgm:prSet presAssocID="{15D7514A-7C08-447F-90FE-A0D7F0B09F5D}" presName="linComp" presStyleCnt="0"/>
      <dgm:spPr/>
    </dgm:pt>
    <dgm:pt modelId="{ADF3ABB9-E180-4553-9A08-D2A8BB638018}" type="pres">
      <dgm:prSet presAssocID="{C5464CD1-2A0A-42CF-9EFB-CFBD923C7CDB}" presName="compNode" presStyleCnt="0"/>
      <dgm:spPr/>
    </dgm:pt>
    <dgm:pt modelId="{D3484CA7-AD12-4081-916F-C9A3873AA432}" type="pres">
      <dgm:prSet presAssocID="{C5464CD1-2A0A-42CF-9EFB-CFBD923C7CDB}" presName="bkgdShape" presStyleLbl="node1" presStyleIdx="0" presStyleCnt="1" custLinFactNeighborX="313" custLinFactNeighborY="0"/>
      <dgm:spPr/>
    </dgm:pt>
    <dgm:pt modelId="{53B8E334-2FF3-4EE3-84A5-05E0C78358E8}" type="pres">
      <dgm:prSet presAssocID="{C5464CD1-2A0A-42CF-9EFB-CFBD923C7CDB}" presName="nodeTx" presStyleLbl="node1" presStyleIdx="0" presStyleCnt="1">
        <dgm:presLayoutVars>
          <dgm:bulletEnabled val="1"/>
        </dgm:presLayoutVars>
      </dgm:prSet>
      <dgm:spPr/>
    </dgm:pt>
    <dgm:pt modelId="{7F6C8AA9-DF0B-42AE-B5A2-56B5EEFBECB1}" type="pres">
      <dgm:prSet presAssocID="{C5464CD1-2A0A-42CF-9EFB-CFBD923C7CDB}" presName="invisiNode" presStyleLbl="node1" presStyleIdx="0" presStyleCnt="1"/>
      <dgm:spPr/>
    </dgm:pt>
    <dgm:pt modelId="{41B5F4A1-82D4-4720-8B78-273D2F9A3449}" type="pres">
      <dgm:prSet presAssocID="{C5464CD1-2A0A-42CF-9EFB-CFBD923C7CDB}" presName="imagNode" presStyleLbl="fgImgPlace1" presStyleIdx="0" presStyleCnt="1"/>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Badge with solid fill"/>
        </a:ext>
      </dgm:extLst>
    </dgm:pt>
  </dgm:ptLst>
  <dgm:cxnLst>
    <dgm:cxn modelId="{98150529-C4E6-4294-BC82-C213DA2D92F0}" type="presOf" srcId="{C5464CD1-2A0A-42CF-9EFB-CFBD923C7CDB}" destId="{53B8E334-2FF3-4EE3-84A5-05E0C78358E8}" srcOrd="1" destOrd="0" presId="urn:microsoft.com/office/officeart/2005/8/layout/hList7"/>
    <dgm:cxn modelId="{260B3482-722A-499F-81D2-755E44F872EF}" srcId="{15D7514A-7C08-447F-90FE-A0D7F0B09F5D}" destId="{C5464CD1-2A0A-42CF-9EFB-CFBD923C7CDB}" srcOrd="0" destOrd="0" parTransId="{C8BC66F6-A8A0-4AF0-99C1-FE2287F84733}" sibTransId="{6D8A3AF1-7EF7-4FC7-97A9-FA9648BBC98E}"/>
    <dgm:cxn modelId="{1A84D695-9418-4A34-9252-780912EC0916}" type="presOf" srcId="{15D7514A-7C08-447F-90FE-A0D7F0B09F5D}" destId="{7D24EC87-D8C6-4FF2-969A-64CC75CE1C3E}" srcOrd="0" destOrd="0" presId="urn:microsoft.com/office/officeart/2005/8/layout/hList7"/>
    <dgm:cxn modelId="{792F58A6-1A35-4044-8716-167BBB7358B6}" type="presOf" srcId="{C5464CD1-2A0A-42CF-9EFB-CFBD923C7CDB}" destId="{D3484CA7-AD12-4081-916F-C9A3873AA432}" srcOrd="0" destOrd="0" presId="urn:microsoft.com/office/officeart/2005/8/layout/hList7"/>
    <dgm:cxn modelId="{F96BB01E-025E-4E83-8702-D7D5ED700488}" type="presParOf" srcId="{7D24EC87-D8C6-4FF2-969A-64CC75CE1C3E}" destId="{7D57AAEA-F712-4908-BFFD-EF5C7957D50C}" srcOrd="0" destOrd="0" presId="urn:microsoft.com/office/officeart/2005/8/layout/hList7"/>
    <dgm:cxn modelId="{D69E788C-DAB7-456A-B9E1-ED7D53B7DC63}" type="presParOf" srcId="{7D24EC87-D8C6-4FF2-969A-64CC75CE1C3E}" destId="{C0E4568F-FDD3-4E21-BFE4-A574E4F99A3C}" srcOrd="1" destOrd="0" presId="urn:microsoft.com/office/officeart/2005/8/layout/hList7"/>
    <dgm:cxn modelId="{7D5BC156-A300-4C83-9703-23D15090DEA8}" type="presParOf" srcId="{C0E4568F-FDD3-4E21-BFE4-A574E4F99A3C}" destId="{ADF3ABB9-E180-4553-9A08-D2A8BB638018}" srcOrd="0" destOrd="0" presId="urn:microsoft.com/office/officeart/2005/8/layout/hList7"/>
    <dgm:cxn modelId="{4C47DBA1-E9B5-4B3A-89FC-72C8E2517DB6}" type="presParOf" srcId="{ADF3ABB9-E180-4553-9A08-D2A8BB638018}" destId="{D3484CA7-AD12-4081-916F-C9A3873AA432}" srcOrd="0" destOrd="0" presId="urn:microsoft.com/office/officeart/2005/8/layout/hList7"/>
    <dgm:cxn modelId="{78673A11-417E-4429-A99D-05712DF0BD80}" type="presParOf" srcId="{ADF3ABB9-E180-4553-9A08-D2A8BB638018}" destId="{53B8E334-2FF3-4EE3-84A5-05E0C78358E8}" srcOrd="1" destOrd="0" presId="urn:microsoft.com/office/officeart/2005/8/layout/hList7"/>
    <dgm:cxn modelId="{51B718B6-8FF3-4E50-A952-F5BD41F3B23D}" type="presParOf" srcId="{ADF3ABB9-E180-4553-9A08-D2A8BB638018}" destId="{7F6C8AA9-DF0B-42AE-B5A2-56B5EEFBECB1}" srcOrd="2" destOrd="0" presId="urn:microsoft.com/office/officeart/2005/8/layout/hList7"/>
    <dgm:cxn modelId="{4A7536A9-1A06-4001-BAE7-1B938A3B3420}" type="presParOf" srcId="{ADF3ABB9-E180-4553-9A08-D2A8BB638018}" destId="{41B5F4A1-82D4-4720-8B78-273D2F9A3449}" srcOrd="3" destOrd="0" presId="urn:microsoft.com/office/officeart/2005/8/layout/hList7"/>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47.xml><?xml version="1.0" encoding="utf-8"?>
<dgm:dataModel xmlns:dgm="http://schemas.openxmlformats.org/drawingml/2006/diagram" xmlns:a="http://schemas.openxmlformats.org/drawingml/2006/main">
  <dgm:ptLst>
    <dgm:pt modelId="{15D7514A-7C08-447F-90FE-A0D7F0B09F5D}" type="doc">
      <dgm:prSet loTypeId="urn:microsoft.com/office/officeart/2005/8/layout/hList7" loCatId="list" qsTypeId="urn:microsoft.com/office/officeart/2005/8/quickstyle/simple1" qsCatId="simple" csTypeId="urn:microsoft.com/office/officeart/2005/8/colors/accent5_2" csCatId="accent5" phldr="1"/>
      <dgm:spPr/>
      <dgm:t>
        <a:bodyPr/>
        <a:lstStyle/>
        <a:p>
          <a:endParaRPr lang="en-US"/>
        </a:p>
      </dgm:t>
    </dgm:pt>
    <dgm:pt modelId="{C5464CD1-2A0A-42CF-9EFB-CFBD923C7CDB}">
      <dgm:prSet/>
      <dgm:spPr/>
      <dgm:t>
        <a:bodyPr/>
        <a:lstStyle/>
        <a:p>
          <a:r>
            <a:rPr lang="en-US" baseline="0" dirty="0"/>
            <a:t>How materialized view candidates can be identified?</a:t>
          </a:r>
          <a:endParaRPr lang="en-US" dirty="0"/>
        </a:p>
      </dgm:t>
    </dgm:pt>
    <dgm:pt modelId="{C8BC66F6-A8A0-4AF0-99C1-FE2287F84733}" type="parTrans" cxnId="{260B3482-722A-499F-81D2-755E44F872EF}">
      <dgm:prSet/>
      <dgm:spPr/>
      <dgm:t>
        <a:bodyPr/>
        <a:lstStyle/>
        <a:p>
          <a:endParaRPr lang="en-US"/>
        </a:p>
      </dgm:t>
    </dgm:pt>
    <dgm:pt modelId="{6D8A3AF1-7EF7-4FC7-97A9-FA9648BBC98E}" type="sibTrans" cxnId="{260B3482-722A-499F-81D2-755E44F872EF}">
      <dgm:prSet/>
      <dgm:spPr/>
      <dgm:t>
        <a:bodyPr/>
        <a:lstStyle/>
        <a:p>
          <a:endParaRPr lang="en-US"/>
        </a:p>
      </dgm:t>
    </dgm:pt>
    <dgm:pt modelId="{7D24EC87-D8C6-4FF2-969A-64CC75CE1C3E}" type="pres">
      <dgm:prSet presAssocID="{15D7514A-7C08-447F-90FE-A0D7F0B09F5D}" presName="Name0" presStyleCnt="0">
        <dgm:presLayoutVars>
          <dgm:dir/>
          <dgm:resizeHandles val="exact"/>
        </dgm:presLayoutVars>
      </dgm:prSet>
      <dgm:spPr/>
    </dgm:pt>
    <dgm:pt modelId="{7D57AAEA-F712-4908-BFFD-EF5C7957D50C}" type="pres">
      <dgm:prSet presAssocID="{15D7514A-7C08-447F-90FE-A0D7F0B09F5D}" presName="fgShape" presStyleLbl="fgShp" presStyleIdx="0" presStyleCnt="1"/>
      <dgm:spPr/>
    </dgm:pt>
    <dgm:pt modelId="{C0E4568F-FDD3-4E21-BFE4-A574E4F99A3C}" type="pres">
      <dgm:prSet presAssocID="{15D7514A-7C08-447F-90FE-A0D7F0B09F5D}" presName="linComp" presStyleCnt="0"/>
      <dgm:spPr/>
    </dgm:pt>
    <dgm:pt modelId="{ADF3ABB9-E180-4553-9A08-D2A8BB638018}" type="pres">
      <dgm:prSet presAssocID="{C5464CD1-2A0A-42CF-9EFB-CFBD923C7CDB}" presName="compNode" presStyleCnt="0"/>
      <dgm:spPr/>
    </dgm:pt>
    <dgm:pt modelId="{D3484CA7-AD12-4081-916F-C9A3873AA432}" type="pres">
      <dgm:prSet presAssocID="{C5464CD1-2A0A-42CF-9EFB-CFBD923C7CDB}" presName="bkgdShape" presStyleLbl="node1" presStyleIdx="0" presStyleCnt="1" custLinFactNeighborX="55481" custLinFactNeighborY="-19619"/>
      <dgm:spPr/>
    </dgm:pt>
    <dgm:pt modelId="{53B8E334-2FF3-4EE3-84A5-05E0C78358E8}" type="pres">
      <dgm:prSet presAssocID="{C5464CD1-2A0A-42CF-9EFB-CFBD923C7CDB}" presName="nodeTx" presStyleLbl="node1" presStyleIdx="0" presStyleCnt="1">
        <dgm:presLayoutVars>
          <dgm:bulletEnabled val="1"/>
        </dgm:presLayoutVars>
      </dgm:prSet>
      <dgm:spPr/>
    </dgm:pt>
    <dgm:pt modelId="{7F6C8AA9-DF0B-42AE-B5A2-56B5EEFBECB1}" type="pres">
      <dgm:prSet presAssocID="{C5464CD1-2A0A-42CF-9EFB-CFBD923C7CDB}" presName="invisiNode" presStyleLbl="node1" presStyleIdx="0" presStyleCnt="1"/>
      <dgm:spPr/>
    </dgm:pt>
    <dgm:pt modelId="{41B5F4A1-82D4-4720-8B78-273D2F9A3449}" type="pres">
      <dgm:prSet presAssocID="{C5464CD1-2A0A-42CF-9EFB-CFBD923C7CDB}" presName="imagNode" presStyleLbl="fgImgPlace1" presStyleIdx="0" presStyleCnt="1"/>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Badge 3 with solid fill"/>
        </a:ext>
      </dgm:extLst>
    </dgm:pt>
  </dgm:ptLst>
  <dgm:cxnLst>
    <dgm:cxn modelId="{98150529-C4E6-4294-BC82-C213DA2D92F0}" type="presOf" srcId="{C5464CD1-2A0A-42CF-9EFB-CFBD923C7CDB}" destId="{53B8E334-2FF3-4EE3-84A5-05E0C78358E8}" srcOrd="1" destOrd="0" presId="urn:microsoft.com/office/officeart/2005/8/layout/hList7"/>
    <dgm:cxn modelId="{260B3482-722A-499F-81D2-755E44F872EF}" srcId="{15D7514A-7C08-447F-90FE-A0D7F0B09F5D}" destId="{C5464CD1-2A0A-42CF-9EFB-CFBD923C7CDB}" srcOrd="0" destOrd="0" parTransId="{C8BC66F6-A8A0-4AF0-99C1-FE2287F84733}" sibTransId="{6D8A3AF1-7EF7-4FC7-97A9-FA9648BBC98E}"/>
    <dgm:cxn modelId="{1A84D695-9418-4A34-9252-780912EC0916}" type="presOf" srcId="{15D7514A-7C08-447F-90FE-A0D7F0B09F5D}" destId="{7D24EC87-D8C6-4FF2-969A-64CC75CE1C3E}" srcOrd="0" destOrd="0" presId="urn:microsoft.com/office/officeart/2005/8/layout/hList7"/>
    <dgm:cxn modelId="{792F58A6-1A35-4044-8716-167BBB7358B6}" type="presOf" srcId="{C5464CD1-2A0A-42CF-9EFB-CFBD923C7CDB}" destId="{D3484CA7-AD12-4081-916F-C9A3873AA432}" srcOrd="0" destOrd="0" presId="urn:microsoft.com/office/officeart/2005/8/layout/hList7"/>
    <dgm:cxn modelId="{F96BB01E-025E-4E83-8702-D7D5ED700488}" type="presParOf" srcId="{7D24EC87-D8C6-4FF2-969A-64CC75CE1C3E}" destId="{7D57AAEA-F712-4908-BFFD-EF5C7957D50C}" srcOrd="0" destOrd="0" presId="urn:microsoft.com/office/officeart/2005/8/layout/hList7"/>
    <dgm:cxn modelId="{D69E788C-DAB7-456A-B9E1-ED7D53B7DC63}" type="presParOf" srcId="{7D24EC87-D8C6-4FF2-969A-64CC75CE1C3E}" destId="{C0E4568F-FDD3-4E21-BFE4-A574E4F99A3C}" srcOrd="1" destOrd="0" presId="urn:microsoft.com/office/officeart/2005/8/layout/hList7"/>
    <dgm:cxn modelId="{7D5BC156-A300-4C83-9703-23D15090DEA8}" type="presParOf" srcId="{C0E4568F-FDD3-4E21-BFE4-A574E4F99A3C}" destId="{ADF3ABB9-E180-4553-9A08-D2A8BB638018}" srcOrd="0" destOrd="0" presId="urn:microsoft.com/office/officeart/2005/8/layout/hList7"/>
    <dgm:cxn modelId="{4C47DBA1-E9B5-4B3A-89FC-72C8E2517DB6}" type="presParOf" srcId="{ADF3ABB9-E180-4553-9A08-D2A8BB638018}" destId="{D3484CA7-AD12-4081-916F-C9A3873AA432}" srcOrd="0" destOrd="0" presId="urn:microsoft.com/office/officeart/2005/8/layout/hList7"/>
    <dgm:cxn modelId="{78673A11-417E-4429-A99D-05712DF0BD80}" type="presParOf" srcId="{ADF3ABB9-E180-4553-9A08-D2A8BB638018}" destId="{53B8E334-2FF3-4EE3-84A5-05E0C78358E8}" srcOrd="1" destOrd="0" presId="urn:microsoft.com/office/officeart/2005/8/layout/hList7"/>
    <dgm:cxn modelId="{51B718B6-8FF3-4E50-A952-F5BD41F3B23D}" type="presParOf" srcId="{ADF3ABB9-E180-4553-9A08-D2A8BB638018}" destId="{7F6C8AA9-DF0B-42AE-B5A2-56B5EEFBECB1}" srcOrd="2" destOrd="0" presId="urn:microsoft.com/office/officeart/2005/8/layout/hList7"/>
    <dgm:cxn modelId="{4A7536A9-1A06-4001-BAE7-1B938A3B3420}" type="presParOf" srcId="{ADF3ABB9-E180-4553-9A08-D2A8BB638018}" destId="{41B5F4A1-82D4-4720-8B78-273D2F9A3449}" srcOrd="3" destOrd="0" presId="urn:microsoft.com/office/officeart/2005/8/layout/hList7"/>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72463732-6580-450F-9439-CDB0C614EA38}" type="doc">
      <dgm:prSet loTypeId="urn:microsoft.com/office/officeart/2008/layout/AlternatingHexagons" loCatId="list" qsTypeId="urn:microsoft.com/office/officeart/2005/8/quickstyle/simple1" qsCatId="simple" csTypeId="urn:microsoft.com/office/officeart/2005/8/colors/accent2_3" csCatId="accent2" phldr="1"/>
      <dgm:spPr/>
      <dgm:t>
        <a:bodyPr/>
        <a:lstStyle/>
        <a:p>
          <a:endParaRPr lang="es-ES"/>
        </a:p>
      </dgm:t>
    </dgm:pt>
    <dgm:pt modelId="{62167EFF-1484-46F1-9FBA-4BF615732438}">
      <dgm:prSet phldrT="[Text]"/>
      <dgm:spPr>
        <a:effectLst>
          <a:outerShdw blurRad="50800" dist="38100" algn="l" rotWithShape="0">
            <a:prstClr val="black">
              <a:alpha val="40000"/>
            </a:prstClr>
          </a:outerShdw>
        </a:effectLst>
        <a:scene3d>
          <a:camera prst="orthographicFront"/>
          <a:lightRig rig="threePt" dir="t"/>
        </a:scene3d>
        <a:sp3d>
          <a:bevelT prst="angle"/>
        </a:sp3d>
      </dgm:spPr>
      <dgm:t>
        <a:bodyPr/>
        <a:lstStyle/>
        <a:p>
          <a:r>
            <a:rPr lang="en-US" noProof="0" dirty="0"/>
            <a:t>Size</a:t>
          </a:r>
        </a:p>
      </dgm:t>
    </dgm:pt>
    <dgm:pt modelId="{FEEC921C-6344-468D-8625-F5B79B1B9C99}" type="parTrans" cxnId="{8FB81F62-06A7-4FC0-A9DF-95B8B87A7BA3}">
      <dgm:prSet/>
      <dgm:spPr/>
      <dgm:t>
        <a:bodyPr/>
        <a:lstStyle/>
        <a:p>
          <a:endParaRPr lang="es-ES"/>
        </a:p>
      </dgm:t>
    </dgm:pt>
    <dgm:pt modelId="{6EF4F47E-6F4C-4B6D-8FE3-977A8D6D7AFA}" type="sibTrans" cxnId="{8FB81F62-06A7-4FC0-A9DF-95B8B87A7BA3}">
      <dgm:prSet/>
      <dgm:spPr>
        <a:effectLst>
          <a:outerShdw blurRad="50800" dist="38100" algn="l" rotWithShape="0">
            <a:prstClr val="black">
              <a:alpha val="40000"/>
            </a:prstClr>
          </a:outerShdw>
        </a:effectLst>
        <a:scene3d>
          <a:camera prst="orthographicFront"/>
          <a:lightRig rig="threePt" dir="t"/>
        </a:scene3d>
        <a:sp3d>
          <a:bevelT prst="angle"/>
        </a:sp3d>
      </dgm:spPr>
      <dgm:t>
        <a:bodyPr/>
        <a:lstStyle/>
        <a:p>
          <a:endParaRPr lang="es-ES" dirty="0"/>
        </a:p>
      </dgm:t>
    </dgm:pt>
    <dgm:pt modelId="{573C7948-6626-438C-A018-4AAC0790FF4A}">
      <dgm:prSet phldrT="[Text]"/>
      <dgm:spPr/>
      <dgm:t>
        <a:bodyPr/>
        <a:lstStyle/>
        <a:p>
          <a:r>
            <a:rPr lang="en-US" noProof="0" dirty="0"/>
            <a:t>Disk size above 2GB</a:t>
          </a:r>
        </a:p>
      </dgm:t>
    </dgm:pt>
    <dgm:pt modelId="{699889BA-CCF9-426A-B35C-E6FCC7A5837A}" type="parTrans" cxnId="{E02DB3F4-0AC9-47BC-96E9-27B21CB66B1F}">
      <dgm:prSet/>
      <dgm:spPr/>
      <dgm:t>
        <a:bodyPr/>
        <a:lstStyle/>
        <a:p>
          <a:endParaRPr lang="es-ES"/>
        </a:p>
      </dgm:t>
    </dgm:pt>
    <dgm:pt modelId="{E1016EF4-D269-4463-BC6D-858003956655}" type="sibTrans" cxnId="{E02DB3F4-0AC9-47BC-96E9-27B21CB66B1F}">
      <dgm:prSet/>
      <dgm:spPr/>
      <dgm:t>
        <a:bodyPr/>
        <a:lstStyle/>
        <a:p>
          <a:endParaRPr lang="es-ES"/>
        </a:p>
      </dgm:t>
    </dgm:pt>
    <dgm:pt modelId="{0F4E6EF8-E3C8-4A8A-915B-C50447215D7C}">
      <dgm:prSet phldrT="[Text]"/>
      <dgm:spPr>
        <a:effectLst>
          <a:outerShdw blurRad="50800" dist="38100" algn="l" rotWithShape="0">
            <a:prstClr val="black">
              <a:alpha val="40000"/>
            </a:prstClr>
          </a:outerShdw>
        </a:effectLst>
        <a:scene3d>
          <a:camera prst="orthographicFront"/>
          <a:lightRig rig="threePt" dir="t"/>
        </a:scene3d>
        <a:sp3d>
          <a:bevelT prst="angle"/>
        </a:sp3d>
      </dgm:spPr>
      <dgm:t>
        <a:bodyPr/>
        <a:lstStyle/>
        <a:p>
          <a:r>
            <a:rPr lang="es-ES" dirty="0"/>
            <a:t>DML</a:t>
          </a:r>
        </a:p>
      </dgm:t>
    </dgm:pt>
    <dgm:pt modelId="{690A88D0-FC42-49D6-AFA1-AF8452BE0B6E}" type="parTrans" cxnId="{1B33FC75-89E9-4126-8C6C-EAAD23E03544}">
      <dgm:prSet/>
      <dgm:spPr/>
      <dgm:t>
        <a:bodyPr/>
        <a:lstStyle/>
        <a:p>
          <a:endParaRPr lang="es-ES"/>
        </a:p>
      </dgm:t>
    </dgm:pt>
    <dgm:pt modelId="{9179AA81-3E6A-4234-BBC5-511AFD080CCD}" type="sibTrans" cxnId="{1B33FC75-89E9-4126-8C6C-EAAD23E03544}">
      <dgm:prSet/>
      <dgm:spPr>
        <a:effectLst>
          <a:outerShdw blurRad="50800" dist="38100" algn="l" rotWithShape="0">
            <a:prstClr val="black">
              <a:alpha val="40000"/>
            </a:prstClr>
          </a:outerShdw>
        </a:effectLst>
        <a:scene3d>
          <a:camera prst="orthographicFront"/>
          <a:lightRig rig="threePt" dir="t"/>
        </a:scene3d>
        <a:sp3d>
          <a:bevelT prst="angle"/>
        </a:sp3d>
      </dgm:spPr>
      <dgm:t>
        <a:bodyPr/>
        <a:lstStyle/>
        <a:p>
          <a:endParaRPr lang="es-ES" dirty="0"/>
        </a:p>
      </dgm:t>
    </dgm:pt>
    <dgm:pt modelId="{342BF7E4-D957-47E0-B824-AC88E9E55B66}">
      <dgm:prSet phldrT="[Text]"/>
      <dgm:spPr/>
      <dgm:t>
        <a:bodyPr/>
        <a:lstStyle/>
        <a:p>
          <a:r>
            <a:rPr lang="en-US" noProof="0" dirty="0"/>
            <a:t>Frequent insert, update, and delete operations</a:t>
          </a:r>
        </a:p>
      </dgm:t>
    </dgm:pt>
    <dgm:pt modelId="{938CC179-1F1F-42FD-B758-EA72832C6A8F}" type="parTrans" cxnId="{BF54C59E-2C34-4CE5-A9A6-38D2C95B867C}">
      <dgm:prSet/>
      <dgm:spPr/>
      <dgm:t>
        <a:bodyPr/>
        <a:lstStyle/>
        <a:p>
          <a:endParaRPr lang="es-ES"/>
        </a:p>
      </dgm:t>
    </dgm:pt>
    <dgm:pt modelId="{1C2C6FA3-AB2C-4610-A763-BC3576FAC745}" type="sibTrans" cxnId="{BF54C59E-2C34-4CE5-A9A6-38D2C95B867C}">
      <dgm:prSet/>
      <dgm:spPr/>
      <dgm:t>
        <a:bodyPr/>
        <a:lstStyle/>
        <a:p>
          <a:endParaRPr lang="es-ES"/>
        </a:p>
      </dgm:t>
    </dgm:pt>
    <dgm:pt modelId="{CE2326ED-E867-46AE-B71E-3928467830BF}">
      <dgm:prSet phldrT="[Text]"/>
      <dgm:spPr>
        <a:effectLst>
          <a:outerShdw blurRad="50800" dist="38100" algn="l" rotWithShape="0">
            <a:prstClr val="black">
              <a:alpha val="40000"/>
            </a:prstClr>
          </a:outerShdw>
        </a:effectLst>
        <a:scene3d>
          <a:camera prst="orthographicFront"/>
          <a:lightRig rig="threePt" dir="t"/>
        </a:scene3d>
        <a:sp3d>
          <a:bevelT prst="angle"/>
        </a:sp3d>
      </dgm:spPr>
      <dgm:t>
        <a:bodyPr/>
        <a:lstStyle/>
        <a:p>
          <a:r>
            <a:rPr lang="en-US" noProof="0" dirty="0"/>
            <a:t>Typical usage scenario</a:t>
          </a:r>
        </a:p>
      </dgm:t>
    </dgm:pt>
    <dgm:pt modelId="{69453315-BE54-4108-B7CF-17A26E289761}" type="parTrans" cxnId="{3C95F110-181C-4068-BDCC-C35C178A411B}">
      <dgm:prSet/>
      <dgm:spPr/>
      <dgm:t>
        <a:bodyPr/>
        <a:lstStyle/>
        <a:p>
          <a:endParaRPr lang="es-ES"/>
        </a:p>
      </dgm:t>
    </dgm:pt>
    <dgm:pt modelId="{96CED53E-E547-4697-96F6-F73D9213477E}" type="sibTrans" cxnId="{3C95F110-181C-4068-BDCC-C35C178A411B}">
      <dgm:prSet/>
      <dgm:spPr>
        <a:effectLst>
          <a:outerShdw blurRad="50800" dist="38100" algn="l" rotWithShape="0">
            <a:prstClr val="black">
              <a:alpha val="40000"/>
            </a:prstClr>
          </a:outerShdw>
        </a:effectLst>
        <a:scene3d>
          <a:camera prst="orthographicFront"/>
          <a:lightRig rig="threePt" dir="t"/>
        </a:scene3d>
        <a:sp3d>
          <a:bevelT prst="angle"/>
        </a:sp3d>
      </dgm:spPr>
      <dgm:t>
        <a:bodyPr/>
        <a:lstStyle/>
        <a:p>
          <a:endParaRPr lang="es-ES" dirty="0"/>
        </a:p>
      </dgm:t>
    </dgm:pt>
    <dgm:pt modelId="{037E9667-C06C-4E05-841C-1C3AB5060E8E}">
      <dgm:prSet phldrT="[Text]"/>
      <dgm:spPr/>
      <dgm:t>
        <a:bodyPr/>
        <a:lstStyle/>
        <a:p>
          <a:r>
            <a:rPr lang="en-US" noProof="0" dirty="0"/>
            <a:t>Large fact tables in a star schema</a:t>
          </a:r>
        </a:p>
      </dgm:t>
    </dgm:pt>
    <dgm:pt modelId="{6534345E-08AA-478F-8C50-197567BD76FA}" type="parTrans" cxnId="{6CEBD03B-486D-4DFC-84CA-4A18259F68EF}">
      <dgm:prSet/>
      <dgm:spPr/>
      <dgm:t>
        <a:bodyPr/>
        <a:lstStyle/>
        <a:p>
          <a:endParaRPr lang="es-ES"/>
        </a:p>
      </dgm:t>
    </dgm:pt>
    <dgm:pt modelId="{63008248-BD3A-484F-B8FB-EE72651FE84F}" type="sibTrans" cxnId="{6CEBD03B-486D-4DFC-84CA-4A18259F68EF}">
      <dgm:prSet/>
      <dgm:spPr/>
      <dgm:t>
        <a:bodyPr/>
        <a:lstStyle/>
        <a:p>
          <a:endParaRPr lang="es-ES"/>
        </a:p>
      </dgm:t>
    </dgm:pt>
    <dgm:pt modelId="{258D7916-45DF-4EAE-B10E-AA76654DD2F9}" type="pres">
      <dgm:prSet presAssocID="{72463732-6580-450F-9439-CDB0C614EA38}" presName="Name0" presStyleCnt="0">
        <dgm:presLayoutVars>
          <dgm:chMax/>
          <dgm:chPref/>
          <dgm:dir/>
          <dgm:animLvl val="lvl"/>
        </dgm:presLayoutVars>
      </dgm:prSet>
      <dgm:spPr/>
    </dgm:pt>
    <dgm:pt modelId="{98AD34AA-1ECB-46F4-8E0B-F0D692F49154}" type="pres">
      <dgm:prSet presAssocID="{62167EFF-1484-46F1-9FBA-4BF615732438}" presName="composite" presStyleCnt="0"/>
      <dgm:spPr/>
    </dgm:pt>
    <dgm:pt modelId="{EF1C2A39-A480-4B8B-A0F6-3EA877FE38A9}" type="pres">
      <dgm:prSet presAssocID="{62167EFF-1484-46F1-9FBA-4BF615732438}" presName="Parent1" presStyleLbl="node1" presStyleIdx="0" presStyleCnt="6">
        <dgm:presLayoutVars>
          <dgm:chMax val="1"/>
          <dgm:chPref val="1"/>
          <dgm:bulletEnabled val="1"/>
        </dgm:presLayoutVars>
      </dgm:prSet>
      <dgm:spPr/>
    </dgm:pt>
    <dgm:pt modelId="{A96F0FF6-6C0B-41BF-BB63-9696817E16EA}" type="pres">
      <dgm:prSet presAssocID="{62167EFF-1484-46F1-9FBA-4BF615732438}" presName="Childtext1" presStyleLbl="revTx" presStyleIdx="0" presStyleCnt="3">
        <dgm:presLayoutVars>
          <dgm:chMax val="0"/>
          <dgm:chPref val="0"/>
          <dgm:bulletEnabled val="1"/>
        </dgm:presLayoutVars>
      </dgm:prSet>
      <dgm:spPr/>
    </dgm:pt>
    <dgm:pt modelId="{29A9BEF8-F78E-4C0F-889B-37033264D675}" type="pres">
      <dgm:prSet presAssocID="{62167EFF-1484-46F1-9FBA-4BF615732438}" presName="BalanceSpacing" presStyleCnt="0"/>
      <dgm:spPr/>
    </dgm:pt>
    <dgm:pt modelId="{A3246847-2F81-4624-A854-61057FAEA007}" type="pres">
      <dgm:prSet presAssocID="{62167EFF-1484-46F1-9FBA-4BF615732438}" presName="BalanceSpacing1" presStyleCnt="0"/>
      <dgm:spPr/>
    </dgm:pt>
    <dgm:pt modelId="{507DECE4-63FE-4579-A3AD-BB384930C673}" type="pres">
      <dgm:prSet presAssocID="{6EF4F47E-6F4C-4B6D-8FE3-977A8D6D7AFA}" presName="Accent1Text" presStyleLbl="node1" presStyleIdx="1" presStyleCnt="6"/>
      <dgm:spPr/>
    </dgm:pt>
    <dgm:pt modelId="{06A04705-7EF8-4E01-9580-64CF0DC3DB41}" type="pres">
      <dgm:prSet presAssocID="{6EF4F47E-6F4C-4B6D-8FE3-977A8D6D7AFA}" presName="spaceBetweenRectangles" presStyleCnt="0"/>
      <dgm:spPr/>
    </dgm:pt>
    <dgm:pt modelId="{40B81B7D-1157-45BF-8C1F-22F6B45DBE1A}" type="pres">
      <dgm:prSet presAssocID="{0F4E6EF8-E3C8-4A8A-915B-C50447215D7C}" presName="composite" presStyleCnt="0"/>
      <dgm:spPr/>
    </dgm:pt>
    <dgm:pt modelId="{B88A5A58-1D34-493A-B8DE-79414348E73C}" type="pres">
      <dgm:prSet presAssocID="{0F4E6EF8-E3C8-4A8A-915B-C50447215D7C}" presName="Parent1" presStyleLbl="node1" presStyleIdx="2" presStyleCnt="6">
        <dgm:presLayoutVars>
          <dgm:chMax val="1"/>
          <dgm:chPref val="1"/>
          <dgm:bulletEnabled val="1"/>
        </dgm:presLayoutVars>
      </dgm:prSet>
      <dgm:spPr/>
    </dgm:pt>
    <dgm:pt modelId="{4F7BED0E-73D4-464F-83F7-8295F1B0E139}" type="pres">
      <dgm:prSet presAssocID="{0F4E6EF8-E3C8-4A8A-915B-C50447215D7C}" presName="Childtext1" presStyleLbl="revTx" presStyleIdx="1" presStyleCnt="3">
        <dgm:presLayoutVars>
          <dgm:chMax val="0"/>
          <dgm:chPref val="0"/>
          <dgm:bulletEnabled val="1"/>
        </dgm:presLayoutVars>
      </dgm:prSet>
      <dgm:spPr/>
    </dgm:pt>
    <dgm:pt modelId="{68EF5BEA-9DD3-4779-8D95-9FB43FC43F78}" type="pres">
      <dgm:prSet presAssocID="{0F4E6EF8-E3C8-4A8A-915B-C50447215D7C}" presName="BalanceSpacing" presStyleCnt="0"/>
      <dgm:spPr/>
    </dgm:pt>
    <dgm:pt modelId="{84B3D6E7-5718-47D1-AADB-802629E70950}" type="pres">
      <dgm:prSet presAssocID="{0F4E6EF8-E3C8-4A8A-915B-C50447215D7C}" presName="BalanceSpacing1" presStyleCnt="0"/>
      <dgm:spPr/>
    </dgm:pt>
    <dgm:pt modelId="{AC91EDA5-81AE-4530-B143-5702F926B749}" type="pres">
      <dgm:prSet presAssocID="{9179AA81-3E6A-4234-BBC5-511AFD080CCD}" presName="Accent1Text" presStyleLbl="node1" presStyleIdx="3" presStyleCnt="6"/>
      <dgm:spPr/>
    </dgm:pt>
    <dgm:pt modelId="{C81A4E61-45CA-4E96-9E00-49BC5584A2E7}" type="pres">
      <dgm:prSet presAssocID="{9179AA81-3E6A-4234-BBC5-511AFD080CCD}" presName="spaceBetweenRectangles" presStyleCnt="0"/>
      <dgm:spPr/>
    </dgm:pt>
    <dgm:pt modelId="{4CE6D5AC-EDCC-462E-9DE7-918D4F4FC5AE}" type="pres">
      <dgm:prSet presAssocID="{CE2326ED-E867-46AE-B71E-3928467830BF}" presName="composite" presStyleCnt="0"/>
      <dgm:spPr/>
    </dgm:pt>
    <dgm:pt modelId="{EEEA9B8D-98FF-46B6-9E0A-592686FAABC0}" type="pres">
      <dgm:prSet presAssocID="{CE2326ED-E867-46AE-B71E-3928467830BF}" presName="Parent1" presStyleLbl="node1" presStyleIdx="4" presStyleCnt="6">
        <dgm:presLayoutVars>
          <dgm:chMax val="1"/>
          <dgm:chPref val="1"/>
          <dgm:bulletEnabled val="1"/>
        </dgm:presLayoutVars>
      </dgm:prSet>
      <dgm:spPr/>
    </dgm:pt>
    <dgm:pt modelId="{CECC0541-E344-45D4-9268-006CA08E56E5}" type="pres">
      <dgm:prSet presAssocID="{CE2326ED-E867-46AE-B71E-3928467830BF}" presName="Childtext1" presStyleLbl="revTx" presStyleIdx="2" presStyleCnt="3">
        <dgm:presLayoutVars>
          <dgm:chMax val="0"/>
          <dgm:chPref val="0"/>
          <dgm:bulletEnabled val="1"/>
        </dgm:presLayoutVars>
      </dgm:prSet>
      <dgm:spPr/>
    </dgm:pt>
    <dgm:pt modelId="{62839578-6DC8-4F8E-8DB3-52F2863F33A1}" type="pres">
      <dgm:prSet presAssocID="{CE2326ED-E867-46AE-B71E-3928467830BF}" presName="BalanceSpacing" presStyleCnt="0"/>
      <dgm:spPr/>
    </dgm:pt>
    <dgm:pt modelId="{8A127D65-726D-4820-A01F-043B28E73DE9}" type="pres">
      <dgm:prSet presAssocID="{CE2326ED-E867-46AE-B71E-3928467830BF}" presName="BalanceSpacing1" presStyleCnt="0"/>
      <dgm:spPr/>
    </dgm:pt>
    <dgm:pt modelId="{7114C193-2E12-47AA-AE5A-F15E7A39A995}" type="pres">
      <dgm:prSet presAssocID="{96CED53E-E547-4697-96F6-F73D9213477E}" presName="Accent1Text" presStyleLbl="node1" presStyleIdx="5" presStyleCnt="6"/>
      <dgm:spPr/>
    </dgm:pt>
  </dgm:ptLst>
  <dgm:cxnLst>
    <dgm:cxn modelId="{3C95F110-181C-4068-BDCC-C35C178A411B}" srcId="{72463732-6580-450F-9439-CDB0C614EA38}" destId="{CE2326ED-E867-46AE-B71E-3928467830BF}" srcOrd="2" destOrd="0" parTransId="{69453315-BE54-4108-B7CF-17A26E289761}" sibTransId="{96CED53E-E547-4697-96F6-F73D9213477E}"/>
    <dgm:cxn modelId="{50B56224-B3E5-4164-9971-5E794869FE31}" type="presOf" srcId="{037E9667-C06C-4E05-841C-1C3AB5060E8E}" destId="{CECC0541-E344-45D4-9268-006CA08E56E5}" srcOrd="0" destOrd="0" presId="urn:microsoft.com/office/officeart/2008/layout/AlternatingHexagons"/>
    <dgm:cxn modelId="{1F6A3A27-F04E-4A02-B3D6-ADDA95EC3366}" type="presOf" srcId="{9179AA81-3E6A-4234-BBC5-511AFD080CCD}" destId="{AC91EDA5-81AE-4530-B143-5702F926B749}" srcOrd="0" destOrd="0" presId="urn:microsoft.com/office/officeart/2008/layout/AlternatingHexagons"/>
    <dgm:cxn modelId="{6CEBD03B-486D-4DFC-84CA-4A18259F68EF}" srcId="{CE2326ED-E867-46AE-B71E-3928467830BF}" destId="{037E9667-C06C-4E05-841C-1C3AB5060E8E}" srcOrd="0" destOrd="0" parTransId="{6534345E-08AA-478F-8C50-197567BD76FA}" sibTransId="{63008248-BD3A-484F-B8FB-EE72651FE84F}"/>
    <dgm:cxn modelId="{8FB81F62-06A7-4FC0-A9DF-95B8B87A7BA3}" srcId="{72463732-6580-450F-9439-CDB0C614EA38}" destId="{62167EFF-1484-46F1-9FBA-4BF615732438}" srcOrd="0" destOrd="0" parTransId="{FEEC921C-6344-468D-8625-F5B79B1B9C99}" sibTransId="{6EF4F47E-6F4C-4B6D-8FE3-977A8D6D7AFA}"/>
    <dgm:cxn modelId="{1B33FC75-89E9-4126-8C6C-EAAD23E03544}" srcId="{72463732-6580-450F-9439-CDB0C614EA38}" destId="{0F4E6EF8-E3C8-4A8A-915B-C50447215D7C}" srcOrd="1" destOrd="0" parTransId="{690A88D0-FC42-49D6-AFA1-AF8452BE0B6E}" sibTransId="{9179AA81-3E6A-4234-BBC5-511AFD080CCD}"/>
    <dgm:cxn modelId="{0F48CD57-AFFA-4625-953E-81D051CF6B7C}" type="presOf" srcId="{96CED53E-E547-4697-96F6-F73D9213477E}" destId="{7114C193-2E12-47AA-AE5A-F15E7A39A995}" srcOrd="0" destOrd="0" presId="urn:microsoft.com/office/officeart/2008/layout/AlternatingHexagons"/>
    <dgm:cxn modelId="{F21C468F-8182-424E-B719-27D1FF84A3A4}" type="presOf" srcId="{72463732-6580-450F-9439-CDB0C614EA38}" destId="{258D7916-45DF-4EAE-B10E-AA76654DD2F9}" srcOrd="0" destOrd="0" presId="urn:microsoft.com/office/officeart/2008/layout/AlternatingHexagons"/>
    <dgm:cxn modelId="{BF54C59E-2C34-4CE5-A9A6-38D2C95B867C}" srcId="{0F4E6EF8-E3C8-4A8A-915B-C50447215D7C}" destId="{342BF7E4-D957-47E0-B824-AC88E9E55B66}" srcOrd="0" destOrd="0" parTransId="{938CC179-1F1F-42FD-B758-EA72832C6A8F}" sibTransId="{1C2C6FA3-AB2C-4610-A763-BC3576FAC745}"/>
    <dgm:cxn modelId="{EEBD229F-4802-4114-BE1B-DC70A44383DB}" type="presOf" srcId="{6EF4F47E-6F4C-4B6D-8FE3-977A8D6D7AFA}" destId="{507DECE4-63FE-4579-A3AD-BB384930C673}" srcOrd="0" destOrd="0" presId="urn:microsoft.com/office/officeart/2008/layout/AlternatingHexagons"/>
    <dgm:cxn modelId="{4419D4C6-3FAA-46DE-BD21-6B69B6C59434}" type="presOf" srcId="{62167EFF-1484-46F1-9FBA-4BF615732438}" destId="{EF1C2A39-A480-4B8B-A0F6-3EA877FE38A9}" srcOrd="0" destOrd="0" presId="urn:microsoft.com/office/officeart/2008/layout/AlternatingHexagons"/>
    <dgm:cxn modelId="{26A427CD-A532-4498-BC59-B6CB838F1C6C}" type="presOf" srcId="{0F4E6EF8-E3C8-4A8A-915B-C50447215D7C}" destId="{B88A5A58-1D34-493A-B8DE-79414348E73C}" srcOrd="0" destOrd="0" presId="urn:microsoft.com/office/officeart/2008/layout/AlternatingHexagons"/>
    <dgm:cxn modelId="{1F5572D1-1407-4E30-86E3-140EE7D2AE42}" type="presOf" srcId="{CE2326ED-E867-46AE-B71E-3928467830BF}" destId="{EEEA9B8D-98FF-46B6-9E0A-592686FAABC0}" srcOrd="0" destOrd="0" presId="urn:microsoft.com/office/officeart/2008/layout/AlternatingHexagons"/>
    <dgm:cxn modelId="{04ECF8D2-F935-453C-92E3-41799FC9B797}" type="presOf" srcId="{342BF7E4-D957-47E0-B824-AC88E9E55B66}" destId="{4F7BED0E-73D4-464F-83F7-8295F1B0E139}" srcOrd="0" destOrd="0" presId="urn:microsoft.com/office/officeart/2008/layout/AlternatingHexagons"/>
    <dgm:cxn modelId="{EDB44DD4-9DB9-4163-835C-7FE1CC82D83C}" type="presOf" srcId="{573C7948-6626-438C-A018-4AAC0790FF4A}" destId="{A96F0FF6-6C0B-41BF-BB63-9696817E16EA}" srcOrd="0" destOrd="0" presId="urn:microsoft.com/office/officeart/2008/layout/AlternatingHexagons"/>
    <dgm:cxn modelId="{E02DB3F4-0AC9-47BC-96E9-27B21CB66B1F}" srcId="{62167EFF-1484-46F1-9FBA-4BF615732438}" destId="{573C7948-6626-438C-A018-4AAC0790FF4A}" srcOrd="0" destOrd="0" parTransId="{699889BA-CCF9-426A-B35C-E6FCC7A5837A}" sibTransId="{E1016EF4-D269-4463-BC6D-858003956655}"/>
    <dgm:cxn modelId="{DA185376-C6B4-4709-B49E-89CF8F79D285}" type="presParOf" srcId="{258D7916-45DF-4EAE-B10E-AA76654DD2F9}" destId="{98AD34AA-1ECB-46F4-8E0B-F0D692F49154}" srcOrd="0" destOrd="0" presId="urn:microsoft.com/office/officeart/2008/layout/AlternatingHexagons"/>
    <dgm:cxn modelId="{CCA36581-3937-47B0-B16C-E88A53792319}" type="presParOf" srcId="{98AD34AA-1ECB-46F4-8E0B-F0D692F49154}" destId="{EF1C2A39-A480-4B8B-A0F6-3EA877FE38A9}" srcOrd="0" destOrd="0" presId="urn:microsoft.com/office/officeart/2008/layout/AlternatingHexagons"/>
    <dgm:cxn modelId="{7D54B64A-47E5-49FD-89B5-61C3C20D3367}" type="presParOf" srcId="{98AD34AA-1ECB-46F4-8E0B-F0D692F49154}" destId="{A96F0FF6-6C0B-41BF-BB63-9696817E16EA}" srcOrd="1" destOrd="0" presId="urn:microsoft.com/office/officeart/2008/layout/AlternatingHexagons"/>
    <dgm:cxn modelId="{81402B87-E108-4C11-A648-7E03B772B295}" type="presParOf" srcId="{98AD34AA-1ECB-46F4-8E0B-F0D692F49154}" destId="{29A9BEF8-F78E-4C0F-889B-37033264D675}" srcOrd="2" destOrd="0" presId="urn:microsoft.com/office/officeart/2008/layout/AlternatingHexagons"/>
    <dgm:cxn modelId="{58C03078-1FEB-456D-9441-7CFCA461C48C}" type="presParOf" srcId="{98AD34AA-1ECB-46F4-8E0B-F0D692F49154}" destId="{A3246847-2F81-4624-A854-61057FAEA007}" srcOrd="3" destOrd="0" presId="urn:microsoft.com/office/officeart/2008/layout/AlternatingHexagons"/>
    <dgm:cxn modelId="{E47DD475-DD90-44DA-932C-308771201061}" type="presParOf" srcId="{98AD34AA-1ECB-46F4-8E0B-F0D692F49154}" destId="{507DECE4-63FE-4579-A3AD-BB384930C673}" srcOrd="4" destOrd="0" presId="urn:microsoft.com/office/officeart/2008/layout/AlternatingHexagons"/>
    <dgm:cxn modelId="{9FBB2383-06BE-4DCC-8425-ED36DD44BBA6}" type="presParOf" srcId="{258D7916-45DF-4EAE-B10E-AA76654DD2F9}" destId="{06A04705-7EF8-4E01-9580-64CF0DC3DB41}" srcOrd="1" destOrd="0" presId="urn:microsoft.com/office/officeart/2008/layout/AlternatingHexagons"/>
    <dgm:cxn modelId="{C60D381D-B084-4977-B940-C33F5835B252}" type="presParOf" srcId="{258D7916-45DF-4EAE-B10E-AA76654DD2F9}" destId="{40B81B7D-1157-45BF-8C1F-22F6B45DBE1A}" srcOrd="2" destOrd="0" presId="urn:microsoft.com/office/officeart/2008/layout/AlternatingHexagons"/>
    <dgm:cxn modelId="{AF501678-6FF2-4CDB-A9B4-07A6A0129F9D}" type="presParOf" srcId="{40B81B7D-1157-45BF-8C1F-22F6B45DBE1A}" destId="{B88A5A58-1D34-493A-B8DE-79414348E73C}" srcOrd="0" destOrd="0" presId="urn:microsoft.com/office/officeart/2008/layout/AlternatingHexagons"/>
    <dgm:cxn modelId="{00A99F92-F660-4CB9-B66C-9EE73D3F57E9}" type="presParOf" srcId="{40B81B7D-1157-45BF-8C1F-22F6B45DBE1A}" destId="{4F7BED0E-73D4-464F-83F7-8295F1B0E139}" srcOrd="1" destOrd="0" presId="urn:microsoft.com/office/officeart/2008/layout/AlternatingHexagons"/>
    <dgm:cxn modelId="{778D7A5B-A310-4322-B8A1-3092A96C3B1E}" type="presParOf" srcId="{40B81B7D-1157-45BF-8C1F-22F6B45DBE1A}" destId="{68EF5BEA-9DD3-4779-8D95-9FB43FC43F78}" srcOrd="2" destOrd="0" presId="urn:microsoft.com/office/officeart/2008/layout/AlternatingHexagons"/>
    <dgm:cxn modelId="{E484B736-DA72-4871-89E8-B89FD952BDF4}" type="presParOf" srcId="{40B81B7D-1157-45BF-8C1F-22F6B45DBE1A}" destId="{84B3D6E7-5718-47D1-AADB-802629E70950}" srcOrd="3" destOrd="0" presId="urn:microsoft.com/office/officeart/2008/layout/AlternatingHexagons"/>
    <dgm:cxn modelId="{CBF92101-99E5-4D37-8F64-6996ED772728}" type="presParOf" srcId="{40B81B7D-1157-45BF-8C1F-22F6B45DBE1A}" destId="{AC91EDA5-81AE-4530-B143-5702F926B749}" srcOrd="4" destOrd="0" presId="urn:microsoft.com/office/officeart/2008/layout/AlternatingHexagons"/>
    <dgm:cxn modelId="{5C4DC9E3-0510-4625-9B96-EDC57279B76A}" type="presParOf" srcId="{258D7916-45DF-4EAE-B10E-AA76654DD2F9}" destId="{C81A4E61-45CA-4E96-9E00-49BC5584A2E7}" srcOrd="3" destOrd="0" presId="urn:microsoft.com/office/officeart/2008/layout/AlternatingHexagons"/>
    <dgm:cxn modelId="{FB1050D2-DC46-430E-974F-608DE59763A8}" type="presParOf" srcId="{258D7916-45DF-4EAE-B10E-AA76654DD2F9}" destId="{4CE6D5AC-EDCC-462E-9DE7-918D4F4FC5AE}" srcOrd="4" destOrd="0" presId="urn:microsoft.com/office/officeart/2008/layout/AlternatingHexagons"/>
    <dgm:cxn modelId="{12E08F6B-17AC-4451-BB66-E622E5DB7BB3}" type="presParOf" srcId="{4CE6D5AC-EDCC-462E-9DE7-918D4F4FC5AE}" destId="{EEEA9B8D-98FF-46B6-9E0A-592686FAABC0}" srcOrd="0" destOrd="0" presId="urn:microsoft.com/office/officeart/2008/layout/AlternatingHexagons"/>
    <dgm:cxn modelId="{6C169677-3574-48BA-A15F-066298A758DD}" type="presParOf" srcId="{4CE6D5AC-EDCC-462E-9DE7-918D4F4FC5AE}" destId="{CECC0541-E344-45D4-9268-006CA08E56E5}" srcOrd="1" destOrd="0" presId="urn:microsoft.com/office/officeart/2008/layout/AlternatingHexagons"/>
    <dgm:cxn modelId="{A272110A-1766-4D5D-8697-D1431A359EB4}" type="presParOf" srcId="{4CE6D5AC-EDCC-462E-9DE7-918D4F4FC5AE}" destId="{62839578-6DC8-4F8E-8DB3-52F2863F33A1}" srcOrd="2" destOrd="0" presId="urn:microsoft.com/office/officeart/2008/layout/AlternatingHexagons"/>
    <dgm:cxn modelId="{46674F08-8494-4606-AA6E-CA95A25E18F4}" type="presParOf" srcId="{4CE6D5AC-EDCC-462E-9DE7-918D4F4FC5AE}" destId="{8A127D65-726D-4820-A01F-043B28E73DE9}" srcOrd="3" destOrd="0" presId="urn:microsoft.com/office/officeart/2008/layout/AlternatingHexagons"/>
    <dgm:cxn modelId="{537B6A89-5C8C-4697-B6B2-6ADADACAF472}" type="presParOf" srcId="{4CE6D5AC-EDCC-462E-9DE7-918D4F4FC5AE}" destId="{7114C193-2E12-47AA-AE5A-F15E7A39A995}" srcOrd="4" destOrd="0" presId="urn:microsoft.com/office/officeart/2008/layout/AlternatingHexagon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7265FA74-4C76-4AA5-B436-B0DA5FA08A33}" type="doc">
      <dgm:prSet loTypeId="urn:microsoft.com/office/officeart/2005/8/layout/hierarchy4" loCatId="list" qsTypeId="urn:microsoft.com/office/officeart/2005/8/quickstyle/simple1" qsCatId="simple" csTypeId="urn:microsoft.com/office/officeart/2005/8/colors/accent2_3" csCatId="accent2" phldr="1"/>
      <dgm:spPr/>
      <dgm:t>
        <a:bodyPr/>
        <a:lstStyle/>
        <a:p>
          <a:endParaRPr lang="en-US"/>
        </a:p>
      </dgm:t>
    </dgm:pt>
    <dgm:pt modelId="{B2D613BE-44ED-4833-A9C1-1A3BE887CEBE}">
      <dgm:prSet custT="1"/>
      <dgm:spPr>
        <a:effectLst>
          <a:outerShdw blurRad="50800" dist="38100" dir="18900000" algn="bl" rotWithShape="0">
            <a:prstClr val="black">
              <a:alpha val="40000"/>
            </a:prstClr>
          </a:outerShdw>
        </a:effectLst>
        <a:scene3d>
          <a:camera prst="orthographicFront"/>
          <a:lightRig rig="threePt" dir="t"/>
        </a:scene3d>
        <a:sp3d>
          <a:bevelT prst="angle"/>
        </a:sp3d>
      </dgm:spPr>
      <dgm:t>
        <a:bodyPr/>
        <a:lstStyle/>
        <a:p>
          <a:r>
            <a:rPr lang="en-US" sz="3600" dirty="0"/>
            <a:t>3 goals for choosing the distribution key</a:t>
          </a:r>
        </a:p>
      </dgm:t>
    </dgm:pt>
    <dgm:pt modelId="{3965E237-C7E4-4A20-BCD9-6BB907E081F9}" type="parTrans" cxnId="{1289DB03-00B4-4472-922B-68F16F2AB9BC}">
      <dgm:prSet/>
      <dgm:spPr/>
      <dgm:t>
        <a:bodyPr/>
        <a:lstStyle/>
        <a:p>
          <a:endParaRPr lang="en-US"/>
        </a:p>
      </dgm:t>
    </dgm:pt>
    <dgm:pt modelId="{5A095DA0-BA45-4129-9099-CDE77A90D268}" type="sibTrans" cxnId="{1289DB03-00B4-4472-922B-68F16F2AB9BC}">
      <dgm:prSet/>
      <dgm:spPr/>
      <dgm:t>
        <a:bodyPr/>
        <a:lstStyle/>
        <a:p>
          <a:endParaRPr lang="en-US"/>
        </a:p>
      </dgm:t>
    </dgm:pt>
    <dgm:pt modelId="{AF1836AC-7D07-449B-AB63-444B0C1EDD19}">
      <dgm:prSet custT="1"/>
      <dgm:spPr>
        <a:solidFill>
          <a:schemeClr val="accent1">
            <a:lumMod val="60000"/>
            <a:lumOff val="40000"/>
          </a:schemeClr>
        </a:solidFill>
        <a:effectLst>
          <a:outerShdw blurRad="50800" dist="38100" dir="18900000" algn="bl" rotWithShape="0">
            <a:prstClr val="black">
              <a:alpha val="40000"/>
            </a:prstClr>
          </a:outerShdw>
        </a:effectLst>
        <a:scene3d>
          <a:camera prst="orthographicFront"/>
          <a:lightRig rig="threePt" dir="t"/>
        </a:scene3d>
        <a:sp3d>
          <a:bevelT prst="angle"/>
        </a:sp3d>
      </dgm:spPr>
      <dgm:t>
        <a:bodyPr/>
        <a:lstStyle/>
        <a:p>
          <a:r>
            <a:rPr lang="en-US" sz="3200" dirty="0"/>
            <a:t>Maximize Balanced Execution</a:t>
          </a:r>
        </a:p>
      </dgm:t>
    </dgm:pt>
    <dgm:pt modelId="{D8BE3A34-97EA-46E4-B257-664ABFA0F60A}" type="parTrans" cxnId="{CA32B810-DA98-4660-97C4-7D04921538DC}">
      <dgm:prSet/>
      <dgm:spPr/>
      <dgm:t>
        <a:bodyPr/>
        <a:lstStyle/>
        <a:p>
          <a:endParaRPr lang="en-US"/>
        </a:p>
      </dgm:t>
    </dgm:pt>
    <dgm:pt modelId="{045EA307-7B0D-483E-84BE-F724F82314A1}" type="sibTrans" cxnId="{CA32B810-DA98-4660-97C4-7D04921538DC}">
      <dgm:prSet/>
      <dgm:spPr/>
      <dgm:t>
        <a:bodyPr/>
        <a:lstStyle/>
        <a:p>
          <a:endParaRPr lang="en-US"/>
        </a:p>
      </dgm:t>
    </dgm:pt>
    <dgm:pt modelId="{29710608-8D64-4162-8836-026682D7462C}">
      <dgm:prSet custT="1"/>
      <dgm:spPr>
        <a:solidFill>
          <a:schemeClr val="accent1">
            <a:lumMod val="75000"/>
          </a:schemeClr>
        </a:solidFill>
        <a:effectLst>
          <a:outerShdw blurRad="50800" dist="38100" dir="18900000" algn="bl" rotWithShape="0">
            <a:prstClr val="black">
              <a:alpha val="40000"/>
            </a:prstClr>
          </a:outerShdw>
        </a:effectLst>
        <a:scene3d>
          <a:camera prst="orthographicFront"/>
          <a:lightRig rig="threePt" dir="t"/>
        </a:scene3d>
        <a:sp3d>
          <a:bevelT prst="angle"/>
        </a:sp3d>
      </dgm:spPr>
      <dgm:t>
        <a:bodyPr/>
        <a:lstStyle/>
        <a:p>
          <a:r>
            <a:rPr lang="en-US" sz="3200" dirty="0"/>
            <a:t>Minimize Data Skew</a:t>
          </a:r>
        </a:p>
      </dgm:t>
    </dgm:pt>
    <dgm:pt modelId="{60754694-5BCB-4FEF-B9BF-C1B5A079EA09}" type="parTrans" cxnId="{153CA78C-D990-45D3-A244-063761487B99}">
      <dgm:prSet/>
      <dgm:spPr/>
      <dgm:t>
        <a:bodyPr/>
        <a:lstStyle/>
        <a:p>
          <a:endParaRPr lang="en-US"/>
        </a:p>
      </dgm:t>
    </dgm:pt>
    <dgm:pt modelId="{8757B622-0F5D-4520-867C-C5BABC656617}" type="sibTrans" cxnId="{153CA78C-D990-45D3-A244-063761487B99}">
      <dgm:prSet/>
      <dgm:spPr/>
      <dgm:t>
        <a:bodyPr/>
        <a:lstStyle/>
        <a:p>
          <a:endParaRPr lang="en-US"/>
        </a:p>
      </dgm:t>
    </dgm:pt>
    <dgm:pt modelId="{8DB25616-5232-42A4-9BE5-ABCD1363E09D}">
      <dgm:prSet custT="1"/>
      <dgm:spPr>
        <a:effectLst>
          <a:outerShdw blurRad="50800" dist="38100" dir="18900000" algn="bl" rotWithShape="0">
            <a:prstClr val="black">
              <a:alpha val="40000"/>
            </a:prstClr>
          </a:outerShdw>
        </a:effectLst>
        <a:scene3d>
          <a:camera prst="orthographicFront"/>
          <a:lightRig rig="threePt" dir="t"/>
        </a:scene3d>
        <a:sp3d>
          <a:bevelT prst="angle"/>
        </a:sp3d>
      </dgm:spPr>
      <dgm:t>
        <a:bodyPr/>
        <a:lstStyle/>
        <a:p>
          <a:r>
            <a:rPr lang="en-US" sz="3200" dirty="0"/>
            <a:t>Minimize Data Movement</a:t>
          </a:r>
        </a:p>
      </dgm:t>
    </dgm:pt>
    <dgm:pt modelId="{E1B92534-C2BE-4A7F-B9C3-E34CD7C0DEBA}" type="parTrans" cxnId="{E6618198-8692-460B-97AE-25FE9F2500E0}">
      <dgm:prSet/>
      <dgm:spPr/>
      <dgm:t>
        <a:bodyPr/>
        <a:lstStyle/>
        <a:p>
          <a:endParaRPr lang="en-US"/>
        </a:p>
      </dgm:t>
    </dgm:pt>
    <dgm:pt modelId="{572A957B-304A-4B92-AD4A-07FDE0888AA2}" type="sibTrans" cxnId="{E6618198-8692-460B-97AE-25FE9F2500E0}">
      <dgm:prSet/>
      <dgm:spPr/>
      <dgm:t>
        <a:bodyPr/>
        <a:lstStyle/>
        <a:p>
          <a:endParaRPr lang="en-US"/>
        </a:p>
      </dgm:t>
    </dgm:pt>
    <dgm:pt modelId="{5DCAEA86-0473-401E-99CD-CAFAF581A8D2}" type="pres">
      <dgm:prSet presAssocID="{7265FA74-4C76-4AA5-B436-B0DA5FA08A33}" presName="Name0" presStyleCnt="0">
        <dgm:presLayoutVars>
          <dgm:chPref val="1"/>
          <dgm:dir/>
          <dgm:animOne val="branch"/>
          <dgm:animLvl val="lvl"/>
          <dgm:resizeHandles/>
        </dgm:presLayoutVars>
      </dgm:prSet>
      <dgm:spPr/>
    </dgm:pt>
    <dgm:pt modelId="{C5127616-3885-4940-A579-941BF177CEED}" type="pres">
      <dgm:prSet presAssocID="{B2D613BE-44ED-4833-A9C1-1A3BE887CEBE}" presName="vertOne" presStyleCnt="0"/>
      <dgm:spPr/>
    </dgm:pt>
    <dgm:pt modelId="{5D7CE36B-13EB-4323-A924-F4A18C625CF5}" type="pres">
      <dgm:prSet presAssocID="{B2D613BE-44ED-4833-A9C1-1A3BE887CEBE}" presName="txOne" presStyleLbl="node0" presStyleIdx="0" presStyleCnt="1" custLinFactNeighborX="-36" custLinFactNeighborY="-403">
        <dgm:presLayoutVars>
          <dgm:chPref val="3"/>
        </dgm:presLayoutVars>
      </dgm:prSet>
      <dgm:spPr/>
    </dgm:pt>
    <dgm:pt modelId="{152973F5-7C85-4F5D-96A5-9E013DC66C66}" type="pres">
      <dgm:prSet presAssocID="{B2D613BE-44ED-4833-A9C1-1A3BE887CEBE}" presName="parTransOne" presStyleCnt="0"/>
      <dgm:spPr/>
    </dgm:pt>
    <dgm:pt modelId="{D67266AB-D1CE-48E4-A0F5-AA70B1C1D96C}" type="pres">
      <dgm:prSet presAssocID="{B2D613BE-44ED-4833-A9C1-1A3BE887CEBE}" presName="horzOne" presStyleCnt="0"/>
      <dgm:spPr/>
    </dgm:pt>
    <dgm:pt modelId="{D713B0DD-FFC6-4B37-93C9-2D3AA1E8E9B1}" type="pres">
      <dgm:prSet presAssocID="{8DB25616-5232-42A4-9BE5-ABCD1363E09D}" presName="vertTwo" presStyleCnt="0"/>
      <dgm:spPr/>
    </dgm:pt>
    <dgm:pt modelId="{4940911F-3358-42B9-A0B3-6F73A6235BAF}" type="pres">
      <dgm:prSet presAssocID="{8DB25616-5232-42A4-9BE5-ABCD1363E09D}" presName="txTwo" presStyleLbl="node2" presStyleIdx="0" presStyleCnt="3">
        <dgm:presLayoutVars>
          <dgm:chPref val="3"/>
        </dgm:presLayoutVars>
      </dgm:prSet>
      <dgm:spPr/>
    </dgm:pt>
    <dgm:pt modelId="{A957ACE7-F372-42FA-BC72-CD1EC951B0B5}" type="pres">
      <dgm:prSet presAssocID="{8DB25616-5232-42A4-9BE5-ABCD1363E09D}" presName="horzTwo" presStyleCnt="0"/>
      <dgm:spPr/>
    </dgm:pt>
    <dgm:pt modelId="{89451391-F9CE-4CDE-9218-FCC5559ED331}" type="pres">
      <dgm:prSet presAssocID="{572A957B-304A-4B92-AD4A-07FDE0888AA2}" presName="sibSpaceTwo" presStyleCnt="0"/>
      <dgm:spPr/>
    </dgm:pt>
    <dgm:pt modelId="{6C1C6D7C-C2E6-457C-8934-30F9F4BE65B6}" type="pres">
      <dgm:prSet presAssocID="{AF1836AC-7D07-449B-AB63-444B0C1EDD19}" presName="vertTwo" presStyleCnt="0"/>
      <dgm:spPr/>
    </dgm:pt>
    <dgm:pt modelId="{320DF8F1-9723-4F53-BE36-1BEE856F3C82}" type="pres">
      <dgm:prSet presAssocID="{AF1836AC-7D07-449B-AB63-444B0C1EDD19}" presName="txTwo" presStyleLbl="node2" presStyleIdx="1" presStyleCnt="3" custLinFactX="3087" custLinFactNeighborX="100000" custLinFactNeighborY="-560">
        <dgm:presLayoutVars>
          <dgm:chPref val="3"/>
        </dgm:presLayoutVars>
      </dgm:prSet>
      <dgm:spPr/>
    </dgm:pt>
    <dgm:pt modelId="{C73FBE98-8D1C-41D3-B016-DF5A3B62FF10}" type="pres">
      <dgm:prSet presAssocID="{AF1836AC-7D07-449B-AB63-444B0C1EDD19}" presName="horzTwo" presStyleCnt="0"/>
      <dgm:spPr/>
    </dgm:pt>
    <dgm:pt modelId="{F8D34E96-53E9-4D89-BDD8-39382DF3D323}" type="pres">
      <dgm:prSet presAssocID="{045EA307-7B0D-483E-84BE-F724F82314A1}" presName="sibSpaceTwo" presStyleCnt="0"/>
      <dgm:spPr/>
    </dgm:pt>
    <dgm:pt modelId="{01EF176C-6ED3-48A8-A78B-DEB214BC50E7}" type="pres">
      <dgm:prSet presAssocID="{29710608-8D64-4162-8836-026682D7462C}" presName="vertTwo" presStyleCnt="0"/>
      <dgm:spPr/>
    </dgm:pt>
    <dgm:pt modelId="{7117D5F8-F587-4321-B29B-D370912D73A6}" type="pres">
      <dgm:prSet presAssocID="{29710608-8D64-4162-8836-026682D7462C}" presName="txTwo" presStyleLbl="node2" presStyleIdx="2" presStyleCnt="3" custLinFactX="-11871" custLinFactNeighborX="-100000" custLinFactNeighborY="52">
        <dgm:presLayoutVars>
          <dgm:chPref val="3"/>
        </dgm:presLayoutVars>
      </dgm:prSet>
      <dgm:spPr/>
    </dgm:pt>
    <dgm:pt modelId="{B11FDB7F-325C-4A47-9969-511C1AB30F8E}" type="pres">
      <dgm:prSet presAssocID="{29710608-8D64-4162-8836-026682D7462C}" presName="horzTwo" presStyleCnt="0"/>
      <dgm:spPr/>
    </dgm:pt>
  </dgm:ptLst>
  <dgm:cxnLst>
    <dgm:cxn modelId="{1289DB03-00B4-4472-922B-68F16F2AB9BC}" srcId="{7265FA74-4C76-4AA5-B436-B0DA5FA08A33}" destId="{B2D613BE-44ED-4833-A9C1-1A3BE887CEBE}" srcOrd="0" destOrd="0" parTransId="{3965E237-C7E4-4A20-BCD9-6BB907E081F9}" sibTransId="{5A095DA0-BA45-4129-9099-CDE77A90D268}"/>
    <dgm:cxn modelId="{CA32B810-DA98-4660-97C4-7D04921538DC}" srcId="{B2D613BE-44ED-4833-A9C1-1A3BE887CEBE}" destId="{AF1836AC-7D07-449B-AB63-444B0C1EDD19}" srcOrd="1" destOrd="0" parTransId="{D8BE3A34-97EA-46E4-B257-664ABFA0F60A}" sibTransId="{045EA307-7B0D-483E-84BE-F724F82314A1}"/>
    <dgm:cxn modelId="{44E5C374-C101-49FB-8C73-63BB4A76E983}" type="presOf" srcId="{29710608-8D64-4162-8836-026682D7462C}" destId="{7117D5F8-F587-4321-B29B-D370912D73A6}" srcOrd="0" destOrd="0" presId="urn:microsoft.com/office/officeart/2005/8/layout/hierarchy4"/>
    <dgm:cxn modelId="{153CA78C-D990-45D3-A244-063761487B99}" srcId="{B2D613BE-44ED-4833-A9C1-1A3BE887CEBE}" destId="{29710608-8D64-4162-8836-026682D7462C}" srcOrd="2" destOrd="0" parTransId="{60754694-5BCB-4FEF-B9BF-C1B5A079EA09}" sibTransId="{8757B622-0F5D-4520-867C-C5BABC656617}"/>
    <dgm:cxn modelId="{E6618198-8692-460B-97AE-25FE9F2500E0}" srcId="{B2D613BE-44ED-4833-A9C1-1A3BE887CEBE}" destId="{8DB25616-5232-42A4-9BE5-ABCD1363E09D}" srcOrd="0" destOrd="0" parTransId="{E1B92534-C2BE-4A7F-B9C3-E34CD7C0DEBA}" sibTransId="{572A957B-304A-4B92-AD4A-07FDE0888AA2}"/>
    <dgm:cxn modelId="{1AF370B4-0F65-4E21-B9F6-9105F63936B0}" type="presOf" srcId="{7265FA74-4C76-4AA5-B436-B0DA5FA08A33}" destId="{5DCAEA86-0473-401E-99CD-CAFAF581A8D2}" srcOrd="0" destOrd="0" presId="urn:microsoft.com/office/officeart/2005/8/layout/hierarchy4"/>
    <dgm:cxn modelId="{55FB14C3-D5C3-4305-B155-90F20C3A3D2E}" type="presOf" srcId="{B2D613BE-44ED-4833-A9C1-1A3BE887CEBE}" destId="{5D7CE36B-13EB-4323-A924-F4A18C625CF5}" srcOrd="0" destOrd="0" presId="urn:microsoft.com/office/officeart/2005/8/layout/hierarchy4"/>
    <dgm:cxn modelId="{0BBCFBDF-D3DF-459F-AC91-9F6C47B746A5}" type="presOf" srcId="{AF1836AC-7D07-449B-AB63-444B0C1EDD19}" destId="{320DF8F1-9723-4F53-BE36-1BEE856F3C82}" srcOrd="0" destOrd="0" presId="urn:microsoft.com/office/officeart/2005/8/layout/hierarchy4"/>
    <dgm:cxn modelId="{C2119CE1-22B9-48EA-B9A1-F8C2D0CE71BF}" type="presOf" srcId="{8DB25616-5232-42A4-9BE5-ABCD1363E09D}" destId="{4940911F-3358-42B9-A0B3-6F73A6235BAF}" srcOrd="0" destOrd="0" presId="urn:microsoft.com/office/officeart/2005/8/layout/hierarchy4"/>
    <dgm:cxn modelId="{1F73F753-1577-45E4-93BE-634006A0B616}" type="presParOf" srcId="{5DCAEA86-0473-401E-99CD-CAFAF581A8D2}" destId="{C5127616-3885-4940-A579-941BF177CEED}" srcOrd="0" destOrd="0" presId="urn:microsoft.com/office/officeart/2005/8/layout/hierarchy4"/>
    <dgm:cxn modelId="{84EB1389-B585-48C7-9851-365BAAF19825}" type="presParOf" srcId="{C5127616-3885-4940-A579-941BF177CEED}" destId="{5D7CE36B-13EB-4323-A924-F4A18C625CF5}" srcOrd="0" destOrd="0" presId="urn:microsoft.com/office/officeart/2005/8/layout/hierarchy4"/>
    <dgm:cxn modelId="{96F94550-321D-4A3B-BBAE-1EF912665791}" type="presParOf" srcId="{C5127616-3885-4940-A579-941BF177CEED}" destId="{152973F5-7C85-4F5D-96A5-9E013DC66C66}" srcOrd="1" destOrd="0" presId="urn:microsoft.com/office/officeart/2005/8/layout/hierarchy4"/>
    <dgm:cxn modelId="{F7DAAFF2-9D03-45D1-A8E2-8AF95E8F780B}" type="presParOf" srcId="{C5127616-3885-4940-A579-941BF177CEED}" destId="{D67266AB-D1CE-48E4-A0F5-AA70B1C1D96C}" srcOrd="2" destOrd="0" presId="urn:microsoft.com/office/officeart/2005/8/layout/hierarchy4"/>
    <dgm:cxn modelId="{2023F0CC-A9C9-4745-886F-2F77F5365043}" type="presParOf" srcId="{D67266AB-D1CE-48E4-A0F5-AA70B1C1D96C}" destId="{D713B0DD-FFC6-4B37-93C9-2D3AA1E8E9B1}" srcOrd="0" destOrd="0" presId="urn:microsoft.com/office/officeart/2005/8/layout/hierarchy4"/>
    <dgm:cxn modelId="{CF77ED1E-7396-426A-94F5-AC7FB14254ED}" type="presParOf" srcId="{D713B0DD-FFC6-4B37-93C9-2D3AA1E8E9B1}" destId="{4940911F-3358-42B9-A0B3-6F73A6235BAF}" srcOrd="0" destOrd="0" presId="urn:microsoft.com/office/officeart/2005/8/layout/hierarchy4"/>
    <dgm:cxn modelId="{10937385-2583-422D-9ECE-C58D7A1953AF}" type="presParOf" srcId="{D713B0DD-FFC6-4B37-93C9-2D3AA1E8E9B1}" destId="{A957ACE7-F372-42FA-BC72-CD1EC951B0B5}" srcOrd="1" destOrd="0" presId="urn:microsoft.com/office/officeart/2005/8/layout/hierarchy4"/>
    <dgm:cxn modelId="{11F27013-B74C-4510-B397-28A97486400C}" type="presParOf" srcId="{D67266AB-D1CE-48E4-A0F5-AA70B1C1D96C}" destId="{89451391-F9CE-4CDE-9218-FCC5559ED331}" srcOrd="1" destOrd="0" presId="urn:microsoft.com/office/officeart/2005/8/layout/hierarchy4"/>
    <dgm:cxn modelId="{EBFE92B3-590E-4E74-A2F5-75AF72D7145D}" type="presParOf" srcId="{D67266AB-D1CE-48E4-A0F5-AA70B1C1D96C}" destId="{6C1C6D7C-C2E6-457C-8934-30F9F4BE65B6}" srcOrd="2" destOrd="0" presId="urn:microsoft.com/office/officeart/2005/8/layout/hierarchy4"/>
    <dgm:cxn modelId="{2741F71C-1CCA-4C56-A8CF-90F0627776E2}" type="presParOf" srcId="{6C1C6D7C-C2E6-457C-8934-30F9F4BE65B6}" destId="{320DF8F1-9723-4F53-BE36-1BEE856F3C82}" srcOrd="0" destOrd="0" presId="urn:microsoft.com/office/officeart/2005/8/layout/hierarchy4"/>
    <dgm:cxn modelId="{0CAA1470-E6FE-42EF-9AEF-A08F203C0B17}" type="presParOf" srcId="{6C1C6D7C-C2E6-457C-8934-30F9F4BE65B6}" destId="{C73FBE98-8D1C-41D3-B016-DF5A3B62FF10}" srcOrd="1" destOrd="0" presId="urn:microsoft.com/office/officeart/2005/8/layout/hierarchy4"/>
    <dgm:cxn modelId="{99672EF8-3F31-40A0-9C7D-541359A9DCC3}" type="presParOf" srcId="{D67266AB-D1CE-48E4-A0F5-AA70B1C1D96C}" destId="{F8D34E96-53E9-4D89-BDD8-39382DF3D323}" srcOrd="3" destOrd="0" presId="urn:microsoft.com/office/officeart/2005/8/layout/hierarchy4"/>
    <dgm:cxn modelId="{1CC5D29A-3C29-43A8-8511-85C0C126BB8E}" type="presParOf" srcId="{D67266AB-D1CE-48E4-A0F5-AA70B1C1D96C}" destId="{01EF176C-6ED3-48A8-A78B-DEB214BC50E7}" srcOrd="4" destOrd="0" presId="urn:microsoft.com/office/officeart/2005/8/layout/hierarchy4"/>
    <dgm:cxn modelId="{F5B86670-56D1-4E41-884A-13CBA69C30E7}" type="presParOf" srcId="{01EF176C-6ED3-48A8-A78B-DEB214BC50E7}" destId="{7117D5F8-F587-4321-B29B-D370912D73A6}" srcOrd="0" destOrd="0" presId="urn:microsoft.com/office/officeart/2005/8/layout/hierarchy4"/>
    <dgm:cxn modelId="{DEEC33E8-79A5-49D6-AFF6-A2CCAC753080}" type="presParOf" srcId="{01EF176C-6ED3-48A8-A78B-DEB214BC50E7}" destId="{B11FDB7F-325C-4A47-9969-511C1AB30F8E}" srcOrd="1" destOrd="0" presId="urn:microsoft.com/office/officeart/2005/8/layout/hierarchy4"/>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324F8151-E9C3-45E0-807D-6CF6DD51430C}" type="doc">
      <dgm:prSet loTypeId="urn:microsoft.com/office/officeart/2005/8/layout/vList2" loCatId="list" qsTypeId="urn:microsoft.com/office/officeart/2005/8/quickstyle/simple1" qsCatId="simple" csTypeId="urn:microsoft.com/office/officeart/2005/8/colors/accent2_3" csCatId="accent2" phldr="1"/>
      <dgm:spPr/>
      <dgm:t>
        <a:bodyPr/>
        <a:lstStyle/>
        <a:p>
          <a:endParaRPr lang="es-ES"/>
        </a:p>
      </dgm:t>
    </dgm:pt>
    <dgm:pt modelId="{93D0ED55-EFDD-4C8F-93BF-69D3A9ED399A}">
      <dgm:prSet phldrT="[Text]"/>
      <dgm:spPr>
        <a:scene3d>
          <a:camera prst="orthographicFront"/>
          <a:lightRig rig="threePt" dir="t"/>
        </a:scene3d>
        <a:sp3d>
          <a:bevelT prst="angle"/>
        </a:sp3d>
      </dgm:spPr>
      <dgm:t>
        <a:bodyPr/>
        <a:lstStyle/>
        <a:p>
          <a:r>
            <a:rPr lang="en-GB" dirty="0"/>
            <a:t>Pick a distribution column that is commonly used in </a:t>
          </a:r>
          <a:endParaRPr lang="es-ES" dirty="0"/>
        </a:p>
      </dgm:t>
    </dgm:pt>
    <dgm:pt modelId="{A80BC3F1-E2D8-452E-8ED7-702978558050}" type="parTrans" cxnId="{0032CFF0-D3C7-454C-9986-0C510DCAADCF}">
      <dgm:prSet/>
      <dgm:spPr/>
      <dgm:t>
        <a:bodyPr/>
        <a:lstStyle/>
        <a:p>
          <a:endParaRPr lang="es-ES"/>
        </a:p>
      </dgm:t>
    </dgm:pt>
    <dgm:pt modelId="{8E15CA7F-2009-4851-A58A-68F0EF240F38}" type="sibTrans" cxnId="{0032CFF0-D3C7-454C-9986-0C510DCAADCF}">
      <dgm:prSet/>
      <dgm:spPr/>
      <dgm:t>
        <a:bodyPr/>
        <a:lstStyle/>
        <a:p>
          <a:endParaRPr lang="es-ES"/>
        </a:p>
      </dgm:t>
    </dgm:pt>
    <dgm:pt modelId="{336FFA88-EE4A-4732-AC77-3D0387DFC175}">
      <dgm:prSet/>
      <dgm:spPr/>
      <dgm:t>
        <a:bodyPr/>
        <a:lstStyle/>
        <a:p>
          <a:r>
            <a:rPr lang="en-GB" dirty="0">
              <a:latin typeface="+mj-lt"/>
            </a:rPr>
            <a:t>JOINs</a:t>
          </a:r>
        </a:p>
      </dgm:t>
    </dgm:pt>
    <dgm:pt modelId="{CEA12DDA-55DA-46D2-A50D-26E7FDBC18B1}" type="parTrans" cxnId="{BB3AE783-1E87-47DD-B81C-5AD83907C788}">
      <dgm:prSet/>
      <dgm:spPr/>
      <dgm:t>
        <a:bodyPr/>
        <a:lstStyle/>
        <a:p>
          <a:endParaRPr lang="es-ES"/>
        </a:p>
      </dgm:t>
    </dgm:pt>
    <dgm:pt modelId="{0DD7844C-CF4C-4C5E-AAD8-748F66D90E28}" type="sibTrans" cxnId="{BB3AE783-1E87-47DD-B81C-5AD83907C788}">
      <dgm:prSet/>
      <dgm:spPr/>
      <dgm:t>
        <a:bodyPr/>
        <a:lstStyle/>
        <a:p>
          <a:endParaRPr lang="es-ES"/>
        </a:p>
      </dgm:t>
    </dgm:pt>
    <dgm:pt modelId="{3FFAC3FC-D7F1-49A2-9D1F-9F46C54EFFBE}">
      <dgm:prSet/>
      <dgm:spPr/>
      <dgm:t>
        <a:bodyPr/>
        <a:lstStyle/>
        <a:p>
          <a:r>
            <a:rPr lang="en-GB" dirty="0">
              <a:latin typeface="+mj-lt"/>
            </a:rPr>
            <a:t>GROUP BY / AGGREGATIONs</a:t>
          </a:r>
        </a:p>
      </dgm:t>
    </dgm:pt>
    <dgm:pt modelId="{5FE82123-3CA2-41B5-8F2D-CF3E661A5914}" type="parTrans" cxnId="{33FFBA5E-BBD1-4A1E-B296-1BB07EBFC0C5}">
      <dgm:prSet/>
      <dgm:spPr/>
      <dgm:t>
        <a:bodyPr/>
        <a:lstStyle/>
        <a:p>
          <a:endParaRPr lang="es-ES"/>
        </a:p>
      </dgm:t>
    </dgm:pt>
    <dgm:pt modelId="{96D96077-2CE6-4F8B-9A58-4A539365DD4A}" type="sibTrans" cxnId="{33FFBA5E-BBD1-4A1E-B296-1BB07EBFC0C5}">
      <dgm:prSet/>
      <dgm:spPr/>
      <dgm:t>
        <a:bodyPr/>
        <a:lstStyle/>
        <a:p>
          <a:endParaRPr lang="es-ES"/>
        </a:p>
      </dgm:t>
    </dgm:pt>
    <dgm:pt modelId="{80D39A11-2DD8-460E-B3B0-8C6A7979AC55}">
      <dgm:prSet/>
      <dgm:spPr/>
      <dgm:t>
        <a:bodyPr/>
        <a:lstStyle/>
        <a:p>
          <a:r>
            <a:rPr lang="en-GB" b="1" u="sng" dirty="0">
              <a:latin typeface="+mj-lt"/>
            </a:rPr>
            <a:t>NOT</a:t>
          </a:r>
          <a:r>
            <a:rPr lang="en-GB" dirty="0">
              <a:latin typeface="+mj-lt"/>
            </a:rPr>
            <a:t> predominantly used in WHERE  predicates</a:t>
          </a:r>
          <a:endParaRPr lang="en-GB" baseline="40000" dirty="0">
            <a:latin typeface="+mj-lt"/>
          </a:endParaRPr>
        </a:p>
      </dgm:t>
    </dgm:pt>
    <dgm:pt modelId="{881DA806-F12E-451C-BFD9-0F619B58004A}" type="parTrans" cxnId="{9988B175-66CB-4BF8-8A4C-140C9F8A9A59}">
      <dgm:prSet/>
      <dgm:spPr/>
      <dgm:t>
        <a:bodyPr/>
        <a:lstStyle/>
        <a:p>
          <a:endParaRPr lang="es-ES"/>
        </a:p>
      </dgm:t>
    </dgm:pt>
    <dgm:pt modelId="{E215261F-37F1-444C-8778-5030F2EBC76E}" type="sibTrans" cxnId="{9988B175-66CB-4BF8-8A4C-140C9F8A9A59}">
      <dgm:prSet/>
      <dgm:spPr/>
      <dgm:t>
        <a:bodyPr/>
        <a:lstStyle/>
        <a:p>
          <a:endParaRPr lang="es-ES"/>
        </a:p>
      </dgm:t>
    </dgm:pt>
    <dgm:pt modelId="{A475F37D-D7E3-44C6-8B86-86A31DB08E43}">
      <dgm:prSet/>
      <dgm:spPr/>
      <dgm:t>
        <a:bodyPr/>
        <a:lstStyle/>
        <a:p>
          <a:r>
            <a:rPr lang="en-GB" dirty="0"/>
            <a:t>Distribution columns in related tables</a:t>
          </a:r>
        </a:p>
      </dgm:t>
    </dgm:pt>
    <dgm:pt modelId="{EA1E9626-E52C-41DF-8841-8282D2C95CF5}" type="parTrans" cxnId="{DD3EA8DD-2F7F-4443-BE57-F7B9E5C10F40}">
      <dgm:prSet/>
      <dgm:spPr/>
      <dgm:t>
        <a:bodyPr/>
        <a:lstStyle/>
        <a:p>
          <a:endParaRPr lang="es-ES"/>
        </a:p>
      </dgm:t>
    </dgm:pt>
    <dgm:pt modelId="{328D423E-32FF-45CD-BA71-74A5B674AC3B}" type="sibTrans" cxnId="{DD3EA8DD-2F7F-4443-BE57-F7B9E5C10F40}">
      <dgm:prSet/>
      <dgm:spPr/>
      <dgm:t>
        <a:bodyPr/>
        <a:lstStyle/>
        <a:p>
          <a:endParaRPr lang="es-ES"/>
        </a:p>
      </dgm:t>
    </dgm:pt>
    <dgm:pt modelId="{967F95FC-28C3-4D16-A065-86AE620A7EA7}">
      <dgm:prSet/>
      <dgm:spPr/>
      <dgm:t>
        <a:bodyPr/>
        <a:lstStyle/>
        <a:p>
          <a:r>
            <a:rPr lang="en-GB" dirty="0">
              <a:latin typeface="+mj-lt"/>
              <a:cs typeface="Segoe UI" panose="020B0502040204020203" pitchFamily="34" charset="0"/>
            </a:rPr>
            <a:t>Should use same key</a:t>
          </a:r>
          <a:endParaRPr lang="en-GB" dirty="0">
            <a:latin typeface="+mj-lt"/>
          </a:endParaRPr>
        </a:p>
      </dgm:t>
    </dgm:pt>
    <dgm:pt modelId="{7463B1E4-7054-4C20-9A25-6C132206A7AB}" type="parTrans" cxnId="{47A7675F-E91F-40D4-9232-1DAD6D1CE05E}">
      <dgm:prSet/>
      <dgm:spPr/>
      <dgm:t>
        <a:bodyPr/>
        <a:lstStyle/>
        <a:p>
          <a:endParaRPr lang="es-ES"/>
        </a:p>
      </dgm:t>
    </dgm:pt>
    <dgm:pt modelId="{F2F11C85-2489-49F5-9B2C-9AEDB9736DD4}" type="sibTrans" cxnId="{47A7675F-E91F-40D4-9232-1DAD6D1CE05E}">
      <dgm:prSet/>
      <dgm:spPr/>
      <dgm:t>
        <a:bodyPr/>
        <a:lstStyle/>
        <a:p>
          <a:endParaRPr lang="es-ES"/>
        </a:p>
      </dgm:t>
    </dgm:pt>
    <dgm:pt modelId="{C5DBEFF1-9F53-48F3-8981-C8FF412BE19B}">
      <dgm:prSet/>
      <dgm:spPr/>
      <dgm:t>
        <a:bodyPr/>
        <a:lstStyle/>
        <a:p>
          <a:r>
            <a:rPr lang="en-GB" dirty="0">
              <a:latin typeface="+mj-lt"/>
            </a:rPr>
            <a:t>Should be defined identically</a:t>
          </a:r>
          <a:endParaRPr lang="en-GB" dirty="0">
            <a:latin typeface="+mj-lt"/>
            <a:cs typeface="Segoe UI" panose="020B0502040204020203" pitchFamily="34" charset="0"/>
          </a:endParaRPr>
        </a:p>
      </dgm:t>
    </dgm:pt>
    <dgm:pt modelId="{7A9367B0-D8F2-4FA6-9C7B-EB5D0EC18EC7}" type="parTrans" cxnId="{9EF90BC1-53E0-4AC0-96F1-004838A496D6}">
      <dgm:prSet/>
      <dgm:spPr/>
      <dgm:t>
        <a:bodyPr/>
        <a:lstStyle/>
        <a:p>
          <a:endParaRPr lang="es-ES"/>
        </a:p>
      </dgm:t>
    </dgm:pt>
    <dgm:pt modelId="{9FF10020-AF30-48EC-BAD4-416E04D4DF93}" type="sibTrans" cxnId="{9EF90BC1-53E0-4AC0-96F1-004838A496D6}">
      <dgm:prSet/>
      <dgm:spPr/>
      <dgm:t>
        <a:bodyPr/>
        <a:lstStyle/>
        <a:p>
          <a:endParaRPr lang="es-ES"/>
        </a:p>
      </dgm:t>
    </dgm:pt>
    <dgm:pt modelId="{33759885-B934-4CC2-8883-8BCCFC126D74}">
      <dgm:prSet/>
      <dgm:spPr>
        <a:solidFill>
          <a:schemeClr val="accent1">
            <a:lumMod val="60000"/>
            <a:lumOff val="40000"/>
          </a:schemeClr>
        </a:solidFill>
        <a:scene3d>
          <a:camera prst="orthographicFront"/>
          <a:lightRig rig="threePt" dir="t"/>
        </a:scene3d>
        <a:sp3d>
          <a:bevelT prst="angle"/>
        </a:sp3d>
      </dgm:spPr>
      <dgm:t>
        <a:bodyPr/>
        <a:lstStyle/>
        <a:p>
          <a:r>
            <a:rPr lang="en-GB" dirty="0">
              <a:latin typeface="+mj-lt"/>
            </a:rPr>
            <a:t>Avoid columns that are unique to a table</a:t>
          </a:r>
        </a:p>
      </dgm:t>
    </dgm:pt>
    <dgm:pt modelId="{B7DA0E25-43B5-49AA-9D26-5740EF8EDDED}" type="parTrans" cxnId="{94C868BB-57DD-40D8-ADC0-EACD10BA7C91}">
      <dgm:prSet/>
      <dgm:spPr/>
      <dgm:t>
        <a:bodyPr/>
        <a:lstStyle/>
        <a:p>
          <a:endParaRPr lang="es-ES"/>
        </a:p>
      </dgm:t>
    </dgm:pt>
    <dgm:pt modelId="{94F47733-8D0F-4D35-B26A-35AC985216EA}" type="sibTrans" cxnId="{94C868BB-57DD-40D8-ADC0-EACD10BA7C91}">
      <dgm:prSet/>
      <dgm:spPr/>
      <dgm:t>
        <a:bodyPr/>
        <a:lstStyle/>
        <a:p>
          <a:endParaRPr lang="es-ES"/>
        </a:p>
      </dgm:t>
    </dgm:pt>
    <dgm:pt modelId="{14B79B58-9EE2-45AF-A7A6-4ABEDC2BCA9F}">
      <dgm:prSet/>
      <dgm:spPr/>
      <dgm:t>
        <a:bodyPr/>
        <a:lstStyle/>
        <a:p>
          <a:r>
            <a:rPr lang="en-GB" dirty="0">
              <a:latin typeface="+mj-lt"/>
            </a:rPr>
            <a:t>Does not match the Hash key in related tables</a:t>
          </a:r>
        </a:p>
      </dgm:t>
    </dgm:pt>
    <dgm:pt modelId="{9B021AE9-853B-4E91-B4DC-6D99632007B2}" type="parTrans" cxnId="{676F63BE-AEAC-4741-96F6-B31210D09F6A}">
      <dgm:prSet/>
      <dgm:spPr/>
      <dgm:t>
        <a:bodyPr/>
        <a:lstStyle/>
        <a:p>
          <a:endParaRPr lang="es-ES"/>
        </a:p>
      </dgm:t>
    </dgm:pt>
    <dgm:pt modelId="{6E3F94D7-DB7C-4C40-A9DD-CFCE38677071}" type="sibTrans" cxnId="{676F63BE-AEAC-4741-96F6-B31210D09F6A}">
      <dgm:prSet/>
      <dgm:spPr/>
      <dgm:t>
        <a:bodyPr/>
        <a:lstStyle/>
        <a:p>
          <a:endParaRPr lang="es-ES"/>
        </a:p>
      </dgm:t>
    </dgm:pt>
    <dgm:pt modelId="{5E0B1F9D-69C9-465B-A76F-1C0005371E2E}">
      <dgm:prSet/>
      <dgm:spPr/>
      <dgm:t>
        <a:bodyPr/>
        <a:lstStyle/>
        <a:p>
          <a:r>
            <a:rPr lang="en-GB" dirty="0">
              <a:latin typeface="+mj-lt"/>
            </a:rPr>
            <a:t>May not provide significant benefit in reducing Data Movement</a:t>
          </a:r>
        </a:p>
      </dgm:t>
    </dgm:pt>
    <dgm:pt modelId="{221D5880-12A8-4EB8-9389-D6F190EE3D69}" type="parTrans" cxnId="{8BF9A6D3-38AF-4C73-86DC-96332EF555BD}">
      <dgm:prSet/>
      <dgm:spPr/>
      <dgm:t>
        <a:bodyPr/>
        <a:lstStyle/>
        <a:p>
          <a:endParaRPr lang="es-ES"/>
        </a:p>
      </dgm:t>
    </dgm:pt>
    <dgm:pt modelId="{914F1BD4-E294-4102-A33D-F10D64F747F2}" type="sibTrans" cxnId="{8BF9A6D3-38AF-4C73-86DC-96332EF555BD}">
      <dgm:prSet/>
      <dgm:spPr/>
      <dgm:t>
        <a:bodyPr/>
        <a:lstStyle/>
        <a:p>
          <a:endParaRPr lang="es-ES"/>
        </a:p>
      </dgm:t>
    </dgm:pt>
    <dgm:pt modelId="{5911356E-2A75-46FA-8239-B35EDF0DAC5A}">
      <dgm:prSet/>
      <dgm:spPr/>
      <dgm:t>
        <a:bodyPr/>
        <a:lstStyle/>
        <a:p>
          <a:r>
            <a:rPr lang="en-GB" dirty="0">
              <a:latin typeface="+mj-lt"/>
            </a:rPr>
            <a:t>99 as INT </a:t>
          </a:r>
          <a:r>
            <a:rPr lang="en-GB" dirty="0">
              <a:latin typeface="+mj-lt"/>
              <a:cs typeface="Segoe UI" panose="020B0502040204020203" pitchFamily="34" charset="0"/>
            </a:rPr>
            <a:t>≠ 99 as BIGINT ≠ 99 as VARCHAR()</a:t>
          </a:r>
        </a:p>
      </dgm:t>
    </dgm:pt>
    <dgm:pt modelId="{76C6F788-B6DC-4384-8557-B514623B8F31}" type="parTrans" cxnId="{E4DF680A-1DE7-4B8A-8188-12B000B43578}">
      <dgm:prSet/>
      <dgm:spPr/>
      <dgm:t>
        <a:bodyPr/>
        <a:lstStyle/>
        <a:p>
          <a:endParaRPr lang="en-US"/>
        </a:p>
      </dgm:t>
    </dgm:pt>
    <dgm:pt modelId="{0BD70CFD-EEFE-47F3-A979-774C7F6D57FE}" type="sibTrans" cxnId="{E4DF680A-1DE7-4B8A-8188-12B000B43578}">
      <dgm:prSet/>
      <dgm:spPr/>
      <dgm:t>
        <a:bodyPr/>
        <a:lstStyle/>
        <a:p>
          <a:endParaRPr lang="en-US"/>
        </a:p>
      </dgm:t>
    </dgm:pt>
    <dgm:pt modelId="{8D8AA5EA-DC85-4B2C-9D80-41EF834A1899}" type="pres">
      <dgm:prSet presAssocID="{324F8151-E9C3-45E0-807D-6CF6DD51430C}" presName="linear" presStyleCnt="0">
        <dgm:presLayoutVars>
          <dgm:animLvl val="lvl"/>
          <dgm:resizeHandles val="exact"/>
        </dgm:presLayoutVars>
      </dgm:prSet>
      <dgm:spPr/>
    </dgm:pt>
    <dgm:pt modelId="{09CF2DCA-113B-4AE8-A8F4-39F36A7BB342}" type="pres">
      <dgm:prSet presAssocID="{93D0ED55-EFDD-4C8F-93BF-69D3A9ED399A}" presName="parentText" presStyleLbl="node1" presStyleIdx="0" presStyleCnt="3">
        <dgm:presLayoutVars>
          <dgm:chMax val="0"/>
          <dgm:bulletEnabled val="1"/>
        </dgm:presLayoutVars>
      </dgm:prSet>
      <dgm:spPr/>
    </dgm:pt>
    <dgm:pt modelId="{BCD509EE-9809-4080-BC9F-19BC729EF4DA}" type="pres">
      <dgm:prSet presAssocID="{93D0ED55-EFDD-4C8F-93BF-69D3A9ED399A}" presName="childText" presStyleLbl="revTx" presStyleIdx="0" presStyleCnt="3">
        <dgm:presLayoutVars>
          <dgm:bulletEnabled val="1"/>
        </dgm:presLayoutVars>
      </dgm:prSet>
      <dgm:spPr/>
    </dgm:pt>
    <dgm:pt modelId="{DDD81A62-9893-409A-B1F3-61D753487E45}" type="pres">
      <dgm:prSet presAssocID="{A475F37D-D7E3-44C6-8B86-86A31DB08E43}" presName="parentText" presStyleLbl="node1" presStyleIdx="1" presStyleCnt="3">
        <dgm:presLayoutVars>
          <dgm:chMax val="0"/>
          <dgm:bulletEnabled val="1"/>
        </dgm:presLayoutVars>
      </dgm:prSet>
      <dgm:spPr/>
    </dgm:pt>
    <dgm:pt modelId="{0DAFFDE4-55AD-4DD9-AFFD-F3F9251AD398}" type="pres">
      <dgm:prSet presAssocID="{A475F37D-D7E3-44C6-8B86-86A31DB08E43}" presName="childText" presStyleLbl="revTx" presStyleIdx="1" presStyleCnt="3">
        <dgm:presLayoutVars>
          <dgm:bulletEnabled val="1"/>
        </dgm:presLayoutVars>
      </dgm:prSet>
      <dgm:spPr/>
    </dgm:pt>
    <dgm:pt modelId="{EE0F1F60-A5AC-4060-844A-0691038147DD}" type="pres">
      <dgm:prSet presAssocID="{33759885-B934-4CC2-8883-8BCCFC126D74}" presName="parentText" presStyleLbl="node1" presStyleIdx="2" presStyleCnt="3">
        <dgm:presLayoutVars>
          <dgm:chMax val="0"/>
          <dgm:bulletEnabled val="1"/>
        </dgm:presLayoutVars>
      </dgm:prSet>
      <dgm:spPr/>
    </dgm:pt>
    <dgm:pt modelId="{831FF569-8413-47E0-B72E-5CBE6527CAAE}" type="pres">
      <dgm:prSet presAssocID="{33759885-B934-4CC2-8883-8BCCFC126D74}" presName="childText" presStyleLbl="revTx" presStyleIdx="2" presStyleCnt="3">
        <dgm:presLayoutVars>
          <dgm:bulletEnabled val="1"/>
        </dgm:presLayoutVars>
      </dgm:prSet>
      <dgm:spPr/>
    </dgm:pt>
  </dgm:ptLst>
  <dgm:cxnLst>
    <dgm:cxn modelId="{E4DF680A-1DE7-4B8A-8188-12B000B43578}" srcId="{C5DBEFF1-9F53-48F3-8981-C8FF412BE19B}" destId="{5911356E-2A75-46FA-8239-B35EDF0DAC5A}" srcOrd="0" destOrd="0" parTransId="{76C6F788-B6DC-4384-8557-B514623B8F31}" sibTransId="{0BD70CFD-EEFE-47F3-A979-774C7F6D57FE}"/>
    <dgm:cxn modelId="{6FE16C0F-03D6-4F34-B336-06E918939981}" type="presOf" srcId="{324F8151-E9C3-45E0-807D-6CF6DD51430C}" destId="{8D8AA5EA-DC85-4B2C-9D80-41EF834A1899}" srcOrd="0" destOrd="0" presId="urn:microsoft.com/office/officeart/2005/8/layout/vList2"/>
    <dgm:cxn modelId="{6AB1041B-90F7-4D01-BE8D-484080D935D2}" type="presOf" srcId="{5E0B1F9D-69C9-465B-A76F-1C0005371E2E}" destId="{831FF569-8413-47E0-B72E-5CBE6527CAAE}" srcOrd="0" destOrd="1" presId="urn:microsoft.com/office/officeart/2005/8/layout/vList2"/>
    <dgm:cxn modelId="{7E6E021E-DF8C-44FC-B415-27B2CC59AC1D}" type="presOf" srcId="{33759885-B934-4CC2-8883-8BCCFC126D74}" destId="{EE0F1F60-A5AC-4060-844A-0691038147DD}" srcOrd="0" destOrd="0" presId="urn:microsoft.com/office/officeart/2005/8/layout/vList2"/>
    <dgm:cxn modelId="{E5764220-8939-4FF4-A81F-CC236FFD5136}" type="presOf" srcId="{336FFA88-EE4A-4732-AC77-3D0387DFC175}" destId="{BCD509EE-9809-4080-BC9F-19BC729EF4DA}" srcOrd="0" destOrd="0" presId="urn:microsoft.com/office/officeart/2005/8/layout/vList2"/>
    <dgm:cxn modelId="{33FFBA5E-BBD1-4A1E-B296-1BB07EBFC0C5}" srcId="{93D0ED55-EFDD-4C8F-93BF-69D3A9ED399A}" destId="{3FFAC3FC-D7F1-49A2-9D1F-9F46C54EFFBE}" srcOrd="1" destOrd="0" parTransId="{5FE82123-3CA2-41B5-8F2D-CF3E661A5914}" sibTransId="{96D96077-2CE6-4F8B-9A58-4A539365DD4A}"/>
    <dgm:cxn modelId="{47A7675F-E91F-40D4-9232-1DAD6D1CE05E}" srcId="{A475F37D-D7E3-44C6-8B86-86A31DB08E43}" destId="{967F95FC-28C3-4D16-A065-86AE620A7EA7}" srcOrd="0" destOrd="0" parTransId="{7463B1E4-7054-4C20-9A25-6C132206A7AB}" sibTransId="{F2F11C85-2489-49F5-9B2C-9AEDB9736DD4}"/>
    <dgm:cxn modelId="{E2FD1554-4335-4F33-9F61-64E08983574D}" type="presOf" srcId="{3FFAC3FC-D7F1-49A2-9D1F-9F46C54EFFBE}" destId="{BCD509EE-9809-4080-BC9F-19BC729EF4DA}" srcOrd="0" destOrd="1" presId="urn:microsoft.com/office/officeart/2005/8/layout/vList2"/>
    <dgm:cxn modelId="{9988B175-66CB-4BF8-8A4C-140C9F8A9A59}" srcId="{93D0ED55-EFDD-4C8F-93BF-69D3A9ED399A}" destId="{80D39A11-2DD8-460E-B3B0-8C6A7979AC55}" srcOrd="2" destOrd="0" parTransId="{881DA806-F12E-451C-BFD9-0F619B58004A}" sibTransId="{E215261F-37F1-444C-8778-5030F2EBC76E}"/>
    <dgm:cxn modelId="{BB3AE783-1E87-47DD-B81C-5AD83907C788}" srcId="{93D0ED55-EFDD-4C8F-93BF-69D3A9ED399A}" destId="{336FFA88-EE4A-4732-AC77-3D0387DFC175}" srcOrd="0" destOrd="0" parTransId="{CEA12DDA-55DA-46D2-A50D-26E7FDBC18B1}" sibTransId="{0DD7844C-CF4C-4C5E-AAD8-748F66D90E28}"/>
    <dgm:cxn modelId="{7FE78D86-DD62-4913-A021-B4A0307D2787}" type="presOf" srcId="{93D0ED55-EFDD-4C8F-93BF-69D3A9ED399A}" destId="{09CF2DCA-113B-4AE8-A8F4-39F36A7BB342}" srcOrd="0" destOrd="0" presId="urn:microsoft.com/office/officeart/2005/8/layout/vList2"/>
    <dgm:cxn modelId="{A050F2A8-3C55-42ED-91FC-40E0ECDA4BC0}" type="presOf" srcId="{C5DBEFF1-9F53-48F3-8981-C8FF412BE19B}" destId="{0DAFFDE4-55AD-4DD9-AFFD-F3F9251AD398}" srcOrd="0" destOrd="1" presId="urn:microsoft.com/office/officeart/2005/8/layout/vList2"/>
    <dgm:cxn modelId="{DDC5A3B2-AC46-4B48-AF89-2AE1A45CB9DB}" type="presOf" srcId="{967F95FC-28C3-4D16-A065-86AE620A7EA7}" destId="{0DAFFDE4-55AD-4DD9-AFFD-F3F9251AD398}" srcOrd="0" destOrd="0" presId="urn:microsoft.com/office/officeart/2005/8/layout/vList2"/>
    <dgm:cxn modelId="{94C868BB-57DD-40D8-ADC0-EACD10BA7C91}" srcId="{324F8151-E9C3-45E0-807D-6CF6DD51430C}" destId="{33759885-B934-4CC2-8883-8BCCFC126D74}" srcOrd="2" destOrd="0" parTransId="{B7DA0E25-43B5-49AA-9D26-5740EF8EDDED}" sibTransId="{94F47733-8D0F-4D35-B26A-35AC985216EA}"/>
    <dgm:cxn modelId="{A86EC1BD-3289-4F81-B92B-F46A7A79766A}" type="presOf" srcId="{A475F37D-D7E3-44C6-8B86-86A31DB08E43}" destId="{DDD81A62-9893-409A-B1F3-61D753487E45}" srcOrd="0" destOrd="0" presId="urn:microsoft.com/office/officeart/2005/8/layout/vList2"/>
    <dgm:cxn modelId="{676F63BE-AEAC-4741-96F6-B31210D09F6A}" srcId="{33759885-B934-4CC2-8883-8BCCFC126D74}" destId="{14B79B58-9EE2-45AF-A7A6-4ABEDC2BCA9F}" srcOrd="0" destOrd="0" parTransId="{9B021AE9-853B-4E91-B4DC-6D99632007B2}" sibTransId="{6E3F94D7-DB7C-4C40-A9DD-CFCE38677071}"/>
    <dgm:cxn modelId="{9EF90BC1-53E0-4AC0-96F1-004838A496D6}" srcId="{A475F37D-D7E3-44C6-8B86-86A31DB08E43}" destId="{C5DBEFF1-9F53-48F3-8981-C8FF412BE19B}" srcOrd="1" destOrd="0" parTransId="{7A9367B0-D8F2-4FA6-9C7B-EB5D0EC18EC7}" sibTransId="{9FF10020-AF30-48EC-BAD4-416E04D4DF93}"/>
    <dgm:cxn modelId="{07D093CD-0907-4D50-B8A7-7B5AF6ADF6C4}" type="presOf" srcId="{5911356E-2A75-46FA-8239-B35EDF0DAC5A}" destId="{0DAFFDE4-55AD-4DD9-AFFD-F3F9251AD398}" srcOrd="0" destOrd="2" presId="urn:microsoft.com/office/officeart/2005/8/layout/vList2"/>
    <dgm:cxn modelId="{8BF9A6D3-38AF-4C73-86DC-96332EF555BD}" srcId="{33759885-B934-4CC2-8883-8BCCFC126D74}" destId="{5E0B1F9D-69C9-465B-A76F-1C0005371E2E}" srcOrd="1" destOrd="0" parTransId="{221D5880-12A8-4EB8-9389-D6F190EE3D69}" sibTransId="{914F1BD4-E294-4102-A33D-F10D64F747F2}"/>
    <dgm:cxn modelId="{DD3EA8DD-2F7F-4443-BE57-F7B9E5C10F40}" srcId="{324F8151-E9C3-45E0-807D-6CF6DD51430C}" destId="{A475F37D-D7E3-44C6-8B86-86A31DB08E43}" srcOrd="1" destOrd="0" parTransId="{EA1E9626-E52C-41DF-8841-8282D2C95CF5}" sibTransId="{328D423E-32FF-45CD-BA71-74A5B674AC3B}"/>
    <dgm:cxn modelId="{C66835EE-1435-4ECE-AA96-26CD7459CAFC}" type="presOf" srcId="{80D39A11-2DD8-460E-B3B0-8C6A7979AC55}" destId="{BCD509EE-9809-4080-BC9F-19BC729EF4DA}" srcOrd="0" destOrd="2" presId="urn:microsoft.com/office/officeart/2005/8/layout/vList2"/>
    <dgm:cxn modelId="{0032CFF0-D3C7-454C-9986-0C510DCAADCF}" srcId="{324F8151-E9C3-45E0-807D-6CF6DD51430C}" destId="{93D0ED55-EFDD-4C8F-93BF-69D3A9ED399A}" srcOrd="0" destOrd="0" parTransId="{A80BC3F1-E2D8-452E-8ED7-702978558050}" sibTransId="{8E15CA7F-2009-4851-A58A-68F0EF240F38}"/>
    <dgm:cxn modelId="{CE45B0FE-2188-49D4-B8F8-23B919719D15}" type="presOf" srcId="{14B79B58-9EE2-45AF-A7A6-4ABEDC2BCA9F}" destId="{831FF569-8413-47E0-B72E-5CBE6527CAAE}" srcOrd="0" destOrd="0" presId="urn:microsoft.com/office/officeart/2005/8/layout/vList2"/>
    <dgm:cxn modelId="{E9E3886F-8A52-42AC-9BBA-06C6C9F7415C}" type="presParOf" srcId="{8D8AA5EA-DC85-4B2C-9D80-41EF834A1899}" destId="{09CF2DCA-113B-4AE8-A8F4-39F36A7BB342}" srcOrd="0" destOrd="0" presId="urn:microsoft.com/office/officeart/2005/8/layout/vList2"/>
    <dgm:cxn modelId="{68CAAEFF-2737-41CC-BC33-DDE4A36FA271}" type="presParOf" srcId="{8D8AA5EA-DC85-4B2C-9D80-41EF834A1899}" destId="{BCD509EE-9809-4080-BC9F-19BC729EF4DA}" srcOrd="1" destOrd="0" presId="urn:microsoft.com/office/officeart/2005/8/layout/vList2"/>
    <dgm:cxn modelId="{D4A5BE22-B4C6-4A0F-A2BE-0767DBA4B295}" type="presParOf" srcId="{8D8AA5EA-DC85-4B2C-9D80-41EF834A1899}" destId="{DDD81A62-9893-409A-B1F3-61D753487E45}" srcOrd="2" destOrd="0" presId="urn:microsoft.com/office/officeart/2005/8/layout/vList2"/>
    <dgm:cxn modelId="{384E7BC3-CC6E-41E9-A3C7-C9918FCBC2F5}" type="presParOf" srcId="{8D8AA5EA-DC85-4B2C-9D80-41EF834A1899}" destId="{0DAFFDE4-55AD-4DD9-AFFD-F3F9251AD398}" srcOrd="3" destOrd="0" presId="urn:microsoft.com/office/officeart/2005/8/layout/vList2"/>
    <dgm:cxn modelId="{12AC02DD-0C35-4EB4-84A2-8F88296EEDCC}" type="presParOf" srcId="{8D8AA5EA-DC85-4B2C-9D80-41EF834A1899}" destId="{EE0F1F60-A5AC-4060-844A-0691038147DD}" srcOrd="4" destOrd="0" presId="urn:microsoft.com/office/officeart/2005/8/layout/vList2"/>
    <dgm:cxn modelId="{FAAF9048-890F-4E40-A9FA-0768484261B4}" type="presParOf" srcId="{8D8AA5EA-DC85-4B2C-9D80-41EF834A1899}" destId="{831FF569-8413-47E0-B72E-5CBE6527CAAE}" srcOrd="5"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11C4A45B-C3CC-42A4-AE8B-2689D5782C46}" type="doc">
      <dgm:prSet loTypeId="urn:microsoft.com/office/officeart/2008/layout/VerticalCurvedList" loCatId="list" qsTypeId="urn:microsoft.com/office/officeart/2005/8/quickstyle/simple1" qsCatId="simple" csTypeId="urn:microsoft.com/office/officeart/2005/8/colors/accent2_3" csCatId="accent2" phldr="1"/>
      <dgm:spPr/>
      <dgm:t>
        <a:bodyPr/>
        <a:lstStyle/>
        <a:p>
          <a:endParaRPr lang="es-ES"/>
        </a:p>
      </dgm:t>
    </dgm:pt>
    <dgm:pt modelId="{3EB0843C-BFB8-465D-B03C-599B37285639}">
      <dgm:prSet phldrT="[Text]"/>
      <dgm:spPr>
        <a:effectLst>
          <a:glow rad="139700">
            <a:schemeClr val="accent2">
              <a:satMod val="175000"/>
              <a:alpha val="40000"/>
            </a:schemeClr>
          </a:glow>
        </a:effectLst>
        <a:scene3d>
          <a:camera prst="orthographicFront"/>
          <a:lightRig rig="threePt" dir="t"/>
        </a:scene3d>
        <a:sp3d>
          <a:bevelT prst="angle"/>
        </a:sp3d>
      </dgm:spPr>
      <dgm:t>
        <a:bodyPr/>
        <a:lstStyle/>
        <a:p>
          <a:r>
            <a:rPr lang="en-GB" dirty="0"/>
            <a:t>Distributed tables that self-join</a:t>
          </a:r>
          <a:endParaRPr lang="es-ES" dirty="0"/>
        </a:p>
      </dgm:t>
    </dgm:pt>
    <dgm:pt modelId="{1D922DE8-B4FD-4C1A-85E7-138C8B544275}" type="parTrans" cxnId="{9E3CC9DC-2A51-4F44-82B8-F82DAD36E5EC}">
      <dgm:prSet/>
      <dgm:spPr/>
      <dgm:t>
        <a:bodyPr/>
        <a:lstStyle/>
        <a:p>
          <a:endParaRPr lang="es-ES"/>
        </a:p>
      </dgm:t>
    </dgm:pt>
    <dgm:pt modelId="{9F39A111-D0BE-43BC-95BE-4D0B102285B3}" type="sibTrans" cxnId="{9E3CC9DC-2A51-4F44-82B8-F82DAD36E5EC}">
      <dgm:prSet/>
      <dgm:spPr/>
      <dgm:t>
        <a:bodyPr/>
        <a:lstStyle/>
        <a:p>
          <a:endParaRPr lang="es-ES"/>
        </a:p>
      </dgm:t>
    </dgm:pt>
    <dgm:pt modelId="{54028A58-1084-4B00-8875-90AB2E366A70}">
      <dgm:prSet phldrT="[Text]"/>
      <dgm:spPr>
        <a:effectLst>
          <a:glow rad="139700">
            <a:schemeClr val="accent2">
              <a:satMod val="175000"/>
              <a:alpha val="40000"/>
            </a:schemeClr>
          </a:glow>
        </a:effectLst>
        <a:scene3d>
          <a:camera prst="orthographicFront"/>
          <a:lightRig rig="threePt" dir="t"/>
        </a:scene3d>
        <a:sp3d>
          <a:bevelT prst="angle"/>
        </a:sp3d>
      </dgm:spPr>
      <dgm:t>
        <a:bodyPr/>
        <a:lstStyle/>
        <a:p>
          <a:r>
            <a:rPr lang="en-GB" dirty="0"/>
            <a:t>Distributed tables that join to each other</a:t>
          </a:r>
          <a:endParaRPr lang="es-ES" dirty="0"/>
        </a:p>
      </dgm:t>
    </dgm:pt>
    <dgm:pt modelId="{265F4E3C-C71F-4F2D-88AA-88A8AA435A9B}" type="parTrans" cxnId="{9C308027-4FA4-4EBA-8EBD-939DCA90BA73}">
      <dgm:prSet/>
      <dgm:spPr/>
      <dgm:t>
        <a:bodyPr/>
        <a:lstStyle/>
        <a:p>
          <a:endParaRPr lang="es-ES"/>
        </a:p>
      </dgm:t>
    </dgm:pt>
    <dgm:pt modelId="{6CDA8464-6CBF-45BD-ABF0-E778D0DE7BF6}" type="sibTrans" cxnId="{9C308027-4FA4-4EBA-8EBD-939DCA90BA73}">
      <dgm:prSet/>
      <dgm:spPr/>
      <dgm:t>
        <a:bodyPr/>
        <a:lstStyle/>
        <a:p>
          <a:endParaRPr lang="es-ES"/>
        </a:p>
      </dgm:t>
    </dgm:pt>
    <dgm:pt modelId="{6B3EBADB-6253-488D-BF96-4FE61488D6BF}">
      <dgm:prSet phldrT="[Text]"/>
      <dgm:spPr>
        <a:solidFill>
          <a:schemeClr val="accent1">
            <a:lumMod val="60000"/>
            <a:lumOff val="40000"/>
          </a:schemeClr>
        </a:solidFill>
        <a:effectLst>
          <a:glow rad="139700">
            <a:schemeClr val="accent2">
              <a:satMod val="175000"/>
              <a:alpha val="40000"/>
            </a:schemeClr>
          </a:glow>
        </a:effectLst>
        <a:scene3d>
          <a:camera prst="orthographicFront"/>
          <a:lightRig rig="threePt" dir="t"/>
        </a:scene3d>
        <a:sp3d>
          <a:bevelT prst="angle"/>
        </a:sp3d>
      </dgm:spPr>
      <dgm:t>
        <a:bodyPr/>
        <a:lstStyle/>
        <a:p>
          <a:r>
            <a:rPr lang="en-GB" dirty="0"/>
            <a:t>Outer joins – check for compatibility or convert </a:t>
          </a:r>
          <a:endParaRPr lang="es-ES" dirty="0"/>
        </a:p>
      </dgm:t>
    </dgm:pt>
    <dgm:pt modelId="{E5644839-3486-4FE5-BF62-98A68ADFFB41}" type="parTrans" cxnId="{BA80050C-0F9B-4DD2-9F3F-75507418792D}">
      <dgm:prSet/>
      <dgm:spPr/>
      <dgm:t>
        <a:bodyPr/>
        <a:lstStyle/>
        <a:p>
          <a:endParaRPr lang="es-ES"/>
        </a:p>
      </dgm:t>
    </dgm:pt>
    <dgm:pt modelId="{7C902D95-496F-47FC-833F-349924F6739B}" type="sibTrans" cxnId="{BA80050C-0F9B-4DD2-9F3F-75507418792D}">
      <dgm:prSet/>
      <dgm:spPr/>
      <dgm:t>
        <a:bodyPr/>
        <a:lstStyle/>
        <a:p>
          <a:endParaRPr lang="es-ES"/>
        </a:p>
      </dgm:t>
    </dgm:pt>
    <dgm:pt modelId="{92CC4AA5-54D8-4E72-89CC-2D002ED65CA2}" type="pres">
      <dgm:prSet presAssocID="{11C4A45B-C3CC-42A4-AE8B-2689D5782C46}" presName="Name0" presStyleCnt="0">
        <dgm:presLayoutVars>
          <dgm:chMax val="7"/>
          <dgm:chPref val="7"/>
          <dgm:dir/>
        </dgm:presLayoutVars>
      </dgm:prSet>
      <dgm:spPr/>
    </dgm:pt>
    <dgm:pt modelId="{108E10AA-5451-42F5-A70B-70207403A594}" type="pres">
      <dgm:prSet presAssocID="{11C4A45B-C3CC-42A4-AE8B-2689D5782C46}" presName="Name1" presStyleCnt="0"/>
      <dgm:spPr/>
    </dgm:pt>
    <dgm:pt modelId="{9F733B44-4AEA-4E96-ACCB-3DF09410ACC3}" type="pres">
      <dgm:prSet presAssocID="{11C4A45B-C3CC-42A4-AE8B-2689D5782C46}" presName="cycle" presStyleCnt="0"/>
      <dgm:spPr/>
    </dgm:pt>
    <dgm:pt modelId="{1BED2195-6468-4FD6-A514-F9B120E4E9C8}" type="pres">
      <dgm:prSet presAssocID="{11C4A45B-C3CC-42A4-AE8B-2689D5782C46}" presName="srcNode" presStyleLbl="node1" presStyleIdx="0" presStyleCnt="3"/>
      <dgm:spPr/>
    </dgm:pt>
    <dgm:pt modelId="{8D8F2F0F-EB6F-4698-9697-D38D9784DA2A}" type="pres">
      <dgm:prSet presAssocID="{11C4A45B-C3CC-42A4-AE8B-2689D5782C46}" presName="conn" presStyleLbl="parChTrans1D2" presStyleIdx="0" presStyleCnt="1"/>
      <dgm:spPr/>
    </dgm:pt>
    <dgm:pt modelId="{BE5E7409-6804-41F7-B8F2-86CA373382A3}" type="pres">
      <dgm:prSet presAssocID="{11C4A45B-C3CC-42A4-AE8B-2689D5782C46}" presName="extraNode" presStyleLbl="node1" presStyleIdx="0" presStyleCnt="3"/>
      <dgm:spPr/>
    </dgm:pt>
    <dgm:pt modelId="{AA9DD9E5-0B5D-4006-BEF6-7B4AF55F978C}" type="pres">
      <dgm:prSet presAssocID="{11C4A45B-C3CC-42A4-AE8B-2689D5782C46}" presName="dstNode" presStyleLbl="node1" presStyleIdx="0" presStyleCnt="3"/>
      <dgm:spPr/>
    </dgm:pt>
    <dgm:pt modelId="{E342A42F-8303-4716-8C92-1A6989FD2937}" type="pres">
      <dgm:prSet presAssocID="{3EB0843C-BFB8-465D-B03C-599B37285639}" presName="text_1" presStyleLbl="node1" presStyleIdx="0" presStyleCnt="3">
        <dgm:presLayoutVars>
          <dgm:bulletEnabled val="1"/>
        </dgm:presLayoutVars>
      </dgm:prSet>
      <dgm:spPr/>
    </dgm:pt>
    <dgm:pt modelId="{C7494573-3BF9-4882-9D2A-C7B86B8D671D}" type="pres">
      <dgm:prSet presAssocID="{3EB0843C-BFB8-465D-B03C-599B37285639}" presName="accent_1" presStyleCnt="0"/>
      <dgm:spPr/>
    </dgm:pt>
    <dgm:pt modelId="{C98BA6B0-417F-4607-BA3B-EF5C5369883D}" type="pres">
      <dgm:prSet presAssocID="{3EB0843C-BFB8-465D-B03C-599B37285639}" presName="accentRepeatNode" presStyleLbl="solidFgAcc1" presStyleIdx="0" presStyleCnt="3"/>
      <dgm:spPr>
        <a:effectLst>
          <a:glow rad="139700">
            <a:schemeClr val="accent2">
              <a:satMod val="175000"/>
              <a:alpha val="40000"/>
            </a:schemeClr>
          </a:glow>
        </a:effectLst>
        <a:scene3d>
          <a:camera prst="orthographicFront"/>
          <a:lightRig rig="threePt" dir="t"/>
        </a:scene3d>
        <a:sp3d>
          <a:bevelT prst="angle"/>
        </a:sp3d>
      </dgm:spPr>
    </dgm:pt>
    <dgm:pt modelId="{9C1600F5-87ED-4E8B-B626-E6833653004C}" type="pres">
      <dgm:prSet presAssocID="{54028A58-1084-4B00-8875-90AB2E366A70}" presName="text_2" presStyleLbl="node1" presStyleIdx="1" presStyleCnt="3">
        <dgm:presLayoutVars>
          <dgm:bulletEnabled val="1"/>
        </dgm:presLayoutVars>
      </dgm:prSet>
      <dgm:spPr/>
    </dgm:pt>
    <dgm:pt modelId="{AD3DA786-2FF5-497F-8DB2-C6C78AA60FCA}" type="pres">
      <dgm:prSet presAssocID="{54028A58-1084-4B00-8875-90AB2E366A70}" presName="accent_2" presStyleCnt="0"/>
      <dgm:spPr/>
    </dgm:pt>
    <dgm:pt modelId="{741EE879-1C9D-48BD-B1AA-2AD9152C2970}" type="pres">
      <dgm:prSet presAssocID="{54028A58-1084-4B00-8875-90AB2E366A70}" presName="accentRepeatNode" presStyleLbl="solidFgAcc1" presStyleIdx="1" presStyleCnt="3"/>
      <dgm:spPr>
        <a:effectLst>
          <a:glow rad="139700">
            <a:schemeClr val="accent2">
              <a:satMod val="175000"/>
              <a:alpha val="40000"/>
            </a:schemeClr>
          </a:glow>
        </a:effectLst>
        <a:scene3d>
          <a:camera prst="orthographicFront"/>
          <a:lightRig rig="threePt" dir="t"/>
        </a:scene3d>
        <a:sp3d>
          <a:bevelT prst="angle"/>
        </a:sp3d>
      </dgm:spPr>
    </dgm:pt>
    <dgm:pt modelId="{C062FE7B-68A4-4B19-89D5-9FE96D949A41}" type="pres">
      <dgm:prSet presAssocID="{6B3EBADB-6253-488D-BF96-4FE61488D6BF}" presName="text_3" presStyleLbl="node1" presStyleIdx="2" presStyleCnt="3">
        <dgm:presLayoutVars>
          <dgm:bulletEnabled val="1"/>
        </dgm:presLayoutVars>
      </dgm:prSet>
      <dgm:spPr/>
    </dgm:pt>
    <dgm:pt modelId="{9B24C26F-11CC-4750-A3D4-7FB7ADA9C3C0}" type="pres">
      <dgm:prSet presAssocID="{6B3EBADB-6253-488D-BF96-4FE61488D6BF}" presName="accent_3" presStyleCnt="0"/>
      <dgm:spPr/>
    </dgm:pt>
    <dgm:pt modelId="{4D57B02B-36AB-47A3-A692-32A69D2C5F81}" type="pres">
      <dgm:prSet presAssocID="{6B3EBADB-6253-488D-BF96-4FE61488D6BF}" presName="accentRepeatNode" presStyleLbl="solidFgAcc1" presStyleIdx="2" presStyleCnt="3"/>
      <dgm:spPr>
        <a:effectLst>
          <a:glow rad="139700">
            <a:schemeClr val="accent2">
              <a:satMod val="175000"/>
              <a:alpha val="40000"/>
            </a:schemeClr>
          </a:glow>
        </a:effectLst>
        <a:scene3d>
          <a:camera prst="orthographicFront"/>
          <a:lightRig rig="threePt" dir="t"/>
        </a:scene3d>
        <a:sp3d>
          <a:bevelT prst="angle"/>
        </a:sp3d>
      </dgm:spPr>
    </dgm:pt>
  </dgm:ptLst>
  <dgm:cxnLst>
    <dgm:cxn modelId="{BA80050C-0F9B-4DD2-9F3F-75507418792D}" srcId="{11C4A45B-C3CC-42A4-AE8B-2689D5782C46}" destId="{6B3EBADB-6253-488D-BF96-4FE61488D6BF}" srcOrd="2" destOrd="0" parTransId="{E5644839-3486-4FE5-BF62-98A68ADFFB41}" sibTransId="{7C902D95-496F-47FC-833F-349924F6739B}"/>
    <dgm:cxn modelId="{9C308027-4FA4-4EBA-8EBD-939DCA90BA73}" srcId="{11C4A45B-C3CC-42A4-AE8B-2689D5782C46}" destId="{54028A58-1084-4B00-8875-90AB2E366A70}" srcOrd="1" destOrd="0" parTransId="{265F4E3C-C71F-4F2D-88AA-88A8AA435A9B}" sibTransId="{6CDA8464-6CBF-45BD-ABF0-E778D0DE7BF6}"/>
    <dgm:cxn modelId="{1588A33F-E2E7-40BD-895A-BB7BF786418D}" type="presOf" srcId="{54028A58-1084-4B00-8875-90AB2E366A70}" destId="{9C1600F5-87ED-4E8B-B626-E6833653004C}" srcOrd="0" destOrd="0" presId="urn:microsoft.com/office/officeart/2008/layout/VerticalCurvedList"/>
    <dgm:cxn modelId="{A8A3A153-177E-4AB5-8A94-E972D433D060}" type="presOf" srcId="{3EB0843C-BFB8-465D-B03C-599B37285639}" destId="{E342A42F-8303-4716-8C92-1A6989FD2937}" srcOrd="0" destOrd="0" presId="urn:microsoft.com/office/officeart/2008/layout/VerticalCurvedList"/>
    <dgm:cxn modelId="{65519B94-499D-4175-9895-2C7348ECE8C7}" type="presOf" srcId="{9F39A111-D0BE-43BC-95BE-4D0B102285B3}" destId="{8D8F2F0F-EB6F-4698-9697-D38D9784DA2A}" srcOrd="0" destOrd="0" presId="urn:microsoft.com/office/officeart/2008/layout/VerticalCurvedList"/>
    <dgm:cxn modelId="{DCEFB098-6FEB-4137-8CB8-8BC3CEB5F03C}" type="presOf" srcId="{6B3EBADB-6253-488D-BF96-4FE61488D6BF}" destId="{C062FE7B-68A4-4B19-89D5-9FE96D949A41}" srcOrd="0" destOrd="0" presId="urn:microsoft.com/office/officeart/2008/layout/VerticalCurvedList"/>
    <dgm:cxn modelId="{EAD440CD-0FD7-4DEC-8018-7C4A6117715B}" type="presOf" srcId="{11C4A45B-C3CC-42A4-AE8B-2689D5782C46}" destId="{92CC4AA5-54D8-4E72-89CC-2D002ED65CA2}" srcOrd="0" destOrd="0" presId="urn:microsoft.com/office/officeart/2008/layout/VerticalCurvedList"/>
    <dgm:cxn modelId="{9E3CC9DC-2A51-4F44-82B8-F82DAD36E5EC}" srcId="{11C4A45B-C3CC-42A4-AE8B-2689D5782C46}" destId="{3EB0843C-BFB8-465D-B03C-599B37285639}" srcOrd="0" destOrd="0" parTransId="{1D922DE8-B4FD-4C1A-85E7-138C8B544275}" sibTransId="{9F39A111-D0BE-43BC-95BE-4D0B102285B3}"/>
    <dgm:cxn modelId="{10A83BA4-038D-4298-BD28-F68328570FD2}" type="presParOf" srcId="{92CC4AA5-54D8-4E72-89CC-2D002ED65CA2}" destId="{108E10AA-5451-42F5-A70B-70207403A594}" srcOrd="0" destOrd="0" presId="urn:microsoft.com/office/officeart/2008/layout/VerticalCurvedList"/>
    <dgm:cxn modelId="{803B340B-2B32-4B8D-9A4B-9976B952083C}" type="presParOf" srcId="{108E10AA-5451-42F5-A70B-70207403A594}" destId="{9F733B44-4AEA-4E96-ACCB-3DF09410ACC3}" srcOrd="0" destOrd="0" presId="urn:microsoft.com/office/officeart/2008/layout/VerticalCurvedList"/>
    <dgm:cxn modelId="{39D38B79-4E4A-4962-A757-193AF8B8BAFE}" type="presParOf" srcId="{9F733B44-4AEA-4E96-ACCB-3DF09410ACC3}" destId="{1BED2195-6468-4FD6-A514-F9B120E4E9C8}" srcOrd="0" destOrd="0" presId="urn:microsoft.com/office/officeart/2008/layout/VerticalCurvedList"/>
    <dgm:cxn modelId="{28763268-E988-4173-B7F0-450666C2F602}" type="presParOf" srcId="{9F733B44-4AEA-4E96-ACCB-3DF09410ACC3}" destId="{8D8F2F0F-EB6F-4698-9697-D38D9784DA2A}" srcOrd="1" destOrd="0" presId="urn:microsoft.com/office/officeart/2008/layout/VerticalCurvedList"/>
    <dgm:cxn modelId="{9E9C8C89-6730-4696-9439-25B897074DCF}" type="presParOf" srcId="{9F733B44-4AEA-4E96-ACCB-3DF09410ACC3}" destId="{BE5E7409-6804-41F7-B8F2-86CA373382A3}" srcOrd="2" destOrd="0" presId="urn:microsoft.com/office/officeart/2008/layout/VerticalCurvedList"/>
    <dgm:cxn modelId="{A9C744D7-C67D-4BBF-9E41-0B621E4A4BC3}" type="presParOf" srcId="{9F733B44-4AEA-4E96-ACCB-3DF09410ACC3}" destId="{AA9DD9E5-0B5D-4006-BEF6-7B4AF55F978C}" srcOrd="3" destOrd="0" presId="urn:microsoft.com/office/officeart/2008/layout/VerticalCurvedList"/>
    <dgm:cxn modelId="{23D02C9A-5FEB-47F2-8530-23DCEBE8B663}" type="presParOf" srcId="{108E10AA-5451-42F5-A70B-70207403A594}" destId="{E342A42F-8303-4716-8C92-1A6989FD2937}" srcOrd="1" destOrd="0" presId="urn:microsoft.com/office/officeart/2008/layout/VerticalCurvedList"/>
    <dgm:cxn modelId="{D39D3FDE-BC5C-418D-904B-A2A28D9803AE}" type="presParOf" srcId="{108E10AA-5451-42F5-A70B-70207403A594}" destId="{C7494573-3BF9-4882-9D2A-C7B86B8D671D}" srcOrd="2" destOrd="0" presId="urn:microsoft.com/office/officeart/2008/layout/VerticalCurvedList"/>
    <dgm:cxn modelId="{D492C0EB-95DD-471B-9335-118CD0A7044A}" type="presParOf" srcId="{C7494573-3BF9-4882-9D2A-C7B86B8D671D}" destId="{C98BA6B0-417F-4607-BA3B-EF5C5369883D}" srcOrd="0" destOrd="0" presId="urn:microsoft.com/office/officeart/2008/layout/VerticalCurvedList"/>
    <dgm:cxn modelId="{D1ABEA98-BA69-4514-80B8-D21DD18AE200}" type="presParOf" srcId="{108E10AA-5451-42F5-A70B-70207403A594}" destId="{9C1600F5-87ED-4E8B-B626-E6833653004C}" srcOrd="3" destOrd="0" presId="urn:microsoft.com/office/officeart/2008/layout/VerticalCurvedList"/>
    <dgm:cxn modelId="{D7E6FDC1-A02A-4E60-A48D-9F774190B5CD}" type="presParOf" srcId="{108E10AA-5451-42F5-A70B-70207403A594}" destId="{AD3DA786-2FF5-497F-8DB2-C6C78AA60FCA}" srcOrd="4" destOrd="0" presId="urn:microsoft.com/office/officeart/2008/layout/VerticalCurvedList"/>
    <dgm:cxn modelId="{76CF4430-F3F9-4F9E-B4AB-27E5C8E7A72E}" type="presParOf" srcId="{AD3DA786-2FF5-497F-8DB2-C6C78AA60FCA}" destId="{741EE879-1C9D-48BD-B1AA-2AD9152C2970}" srcOrd="0" destOrd="0" presId="urn:microsoft.com/office/officeart/2008/layout/VerticalCurvedList"/>
    <dgm:cxn modelId="{FC42DEC3-016B-4532-8FBF-470E4FABC722}" type="presParOf" srcId="{108E10AA-5451-42F5-A70B-70207403A594}" destId="{C062FE7B-68A4-4B19-89D5-9FE96D949A41}" srcOrd="5" destOrd="0" presId="urn:microsoft.com/office/officeart/2008/layout/VerticalCurvedList"/>
    <dgm:cxn modelId="{4AEFCEAF-39B0-460A-B708-D55381E8F58C}" type="presParOf" srcId="{108E10AA-5451-42F5-A70B-70207403A594}" destId="{9B24C26F-11CC-4750-A3D4-7FB7ADA9C3C0}" srcOrd="6" destOrd="0" presId="urn:microsoft.com/office/officeart/2008/layout/VerticalCurvedList"/>
    <dgm:cxn modelId="{11341FDA-4541-4704-8AB1-17F8F546CA18}" type="presParOf" srcId="{9B24C26F-11CC-4750-A3D4-7FB7ADA9C3C0}" destId="{4D57B02B-36AB-47A3-A692-32A69D2C5F81}" srcOrd="0" destOrd="0" presId="urn:microsoft.com/office/officeart/2008/layout/VerticalCurv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19BA7B7C-14E6-45EF-AD7A-79423EA17F5F}" type="doc">
      <dgm:prSet loTypeId="urn:microsoft.com/office/officeart/2005/8/layout/list1" loCatId="list" qsTypeId="urn:microsoft.com/office/officeart/2005/8/quickstyle/simple1" qsCatId="simple" csTypeId="urn:microsoft.com/office/officeart/2005/8/colors/accent2_3" csCatId="accent2" phldr="1"/>
      <dgm:spPr/>
      <dgm:t>
        <a:bodyPr/>
        <a:lstStyle/>
        <a:p>
          <a:endParaRPr lang="es-ES"/>
        </a:p>
      </dgm:t>
    </dgm:pt>
    <dgm:pt modelId="{13B77199-C222-4AA7-968A-FA0ADD155FAD}">
      <dgm:prSet phldrT="[Text]"/>
      <dgm:spPr>
        <a:scene3d>
          <a:camera prst="orthographicFront"/>
          <a:lightRig rig="threePt" dir="t"/>
        </a:scene3d>
        <a:sp3d>
          <a:bevelT prst="angle"/>
        </a:sp3d>
      </dgm:spPr>
      <dgm:t>
        <a:bodyPr/>
        <a:lstStyle/>
        <a:p>
          <a:r>
            <a:rPr lang="en-US" dirty="0">
              <a:latin typeface="+mj-lt"/>
            </a:rPr>
            <a:t>Poor choice: StoreID for retailer</a:t>
          </a:r>
          <a:endParaRPr lang="es-ES" dirty="0"/>
        </a:p>
      </dgm:t>
    </dgm:pt>
    <dgm:pt modelId="{23C832BB-4C90-4DA5-BF4D-0C35072BBE98}" type="parTrans" cxnId="{03D6374F-5D2B-45FF-A4DF-17AF2390D99D}">
      <dgm:prSet/>
      <dgm:spPr/>
      <dgm:t>
        <a:bodyPr/>
        <a:lstStyle/>
        <a:p>
          <a:endParaRPr lang="es-ES"/>
        </a:p>
      </dgm:t>
    </dgm:pt>
    <dgm:pt modelId="{3FAB2305-0C61-4D38-9EAE-B87705F9F636}" type="sibTrans" cxnId="{03D6374F-5D2B-45FF-A4DF-17AF2390D99D}">
      <dgm:prSet/>
      <dgm:spPr/>
      <dgm:t>
        <a:bodyPr/>
        <a:lstStyle/>
        <a:p>
          <a:endParaRPr lang="es-ES"/>
        </a:p>
      </dgm:t>
    </dgm:pt>
    <dgm:pt modelId="{2BCBA311-64AE-4F6B-8199-D64F32916BDF}">
      <dgm:prSet/>
      <dgm:spPr/>
      <dgm:t>
        <a:bodyPr/>
        <a:lstStyle/>
        <a:p>
          <a:r>
            <a:rPr lang="en-US" dirty="0">
              <a:latin typeface="+mj-lt"/>
            </a:rPr>
            <a:t>Megastores are huge, selling lots of products</a:t>
          </a:r>
        </a:p>
      </dgm:t>
    </dgm:pt>
    <dgm:pt modelId="{BB71BA63-DA14-4B71-9A7F-904CA8EA39A4}" type="parTrans" cxnId="{CF8ECBCB-E044-4D8D-983B-7BF61A1C3694}">
      <dgm:prSet/>
      <dgm:spPr/>
      <dgm:t>
        <a:bodyPr/>
        <a:lstStyle/>
        <a:p>
          <a:endParaRPr lang="es-ES"/>
        </a:p>
      </dgm:t>
    </dgm:pt>
    <dgm:pt modelId="{F5663568-8462-4EE1-8E08-B7BD5B4B9CDF}" type="sibTrans" cxnId="{CF8ECBCB-E044-4D8D-983B-7BF61A1C3694}">
      <dgm:prSet/>
      <dgm:spPr/>
      <dgm:t>
        <a:bodyPr/>
        <a:lstStyle/>
        <a:p>
          <a:endParaRPr lang="es-ES"/>
        </a:p>
      </dgm:t>
    </dgm:pt>
    <dgm:pt modelId="{C9D2D2B8-0DA4-494A-B48E-26E1304C5917}">
      <dgm:prSet/>
      <dgm:spPr/>
      <dgm:t>
        <a:bodyPr/>
        <a:lstStyle/>
        <a:p>
          <a:r>
            <a:rPr lang="en-US" dirty="0">
              <a:latin typeface="+mj-lt"/>
            </a:rPr>
            <a:t>Local stores are small, selling fewer products</a:t>
          </a:r>
        </a:p>
      </dgm:t>
    </dgm:pt>
    <dgm:pt modelId="{903C85EB-43AB-426E-BBB3-3118AFCA6529}" type="parTrans" cxnId="{A2114EF5-A202-4B55-9C54-0E2E920B940D}">
      <dgm:prSet/>
      <dgm:spPr/>
      <dgm:t>
        <a:bodyPr/>
        <a:lstStyle/>
        <a:p>
          <a:endParaRPr lang="es-ES"/>
        </a:p>
      </dgm:t>
    </dgm:pt>
    <dgm:pt modelId="{85F94F45-B21C-408F-8F72-3467AC72E9D5}" type="sibTrans" cxnId="{A2114EF5-A202-4B55-9C54-0E2E920B940D}">
      <dgm:prSet/>
      <dgm:spPr/>
      <dgm:t>
        <a:bodyPr/>
        <a:lstStyle/>
        <a:p>
          <a:endParaRPr lang="es-ES"/>
        </a:p>
      </dgm:t>
    </dgm:pt>
    <dgm:pt modelId="{340A169F-1D0E-4E01-886A-AA43F95060D3}">
      <dgm:prSet/>
      <dgm:spPr>
        <a:scene3d>
          <a:camera prst="orthographicFront"/>
          <a:lightRig rig="threePt" dir="t"/>
        </a:scene3d>
        <a:sp3d>
          <a:bevelT prst="angle"/>
        </a:sp3d>
      </dgm:spPr>
      <dgm:t>
        <a:bodyPr/>
        <a:lstStyle/>
        <a:p>
          <a:r>
            <a:rPr lang="en-US" dirty="0">
              <a:latin typeface="+mj-lt"/>
            </a:rPr>
            <a:t>Poor choice: TransactionDate</a:t>
          </a:r>
          <a:r>
            <a:rPr lang="en-US" baseline="40000" dirty="0">
              <a:latin typeface="+mj-lt"/>
            </a:rPr>
            <a:t>(*)</a:t>
          </a:r>
          <a:r>
            <a:rPr lang="en-US" dirty="0">
              <a:latin typeface="+mj-lt"/>
            </a:rPr>
            <a:t> for retailer</a:t>
          </a:r>
        </a:p>
      </dgm:t>
    </dgm:pt>
    <dgm:pt modelId="{9189F8EA-07C2-4B8F-9125-3DC70E459872}" type="parTrans" cxnId="{FA509170-A278-4755-92D8-624D932F0268}">
      <dgm:prSet/>
      <dgm:spPr/>
      <dgm:t>
        <a:bodyPr/>
        <a:lstStyle/>
        <a:p>
          <a:endParaRPr lang="es-ES"/>
        </a:p>
      </dgm:t>
    </dgm:pt>
    <dgm:pt modelId="{4EA18249-E5A9-4420-8DDB-DE5F42C8ED93}" type="sibTrans" cxnId="{FA509170-A278-4755-92D8-624D932F0268}">
      <dgm:prSet/>
      <dgm:spPr/>
      <dgm:t>
        <a:bodyPr/>
        <a:lstStyle/>
        <a:p>
          <a:endParaRPr lang="es-ES"/>
        </a:p>
      </dgm:t>
    </dgm:pt>
    <dgm:pt modelId="{55FDD662-F1CF-4FEE-A717-98969C12401E}">
      <dgm:prSet/>
      <dgm:spPr/>
      <dgm:t>
        <a:bodyPr/>
        <a:lstStyle/>
        <a:p>
          <a:r>
            <a:rPr lang="en-US" dirty="0">
              <a:latin typeface="+mj-lt"/>
            </a:rPr>
            <a:t>Black Friday sales are major proportion of overall yearly sales</a:t>
          </a:r>
        </a:p>
      </dgm:t>
    </dgm:pt>
    <dgm:pt modelId="{38540061-0958-4CF1-AC9E-89CF297FF606}" type="parTrans" cxnId="{D00673C3-0240-410E-924D-19AB220138A7}">
      <dgm:prSet/>
      <dgm:spPr/>
      <dgm:t>
        <a:bodyPr/>
        <a:lstStyle/>
        <a:p>
          <a:endParaRPr lang="es-ES"/>
        </a:p>
      </dgm:t>
    </dgm:pt>
    <dgm:pt modelId="{7124CE1F-86E1-4252-B88D-CE238254C3FD}" type="sibTrans" cxnId="{D00673C3-0240-410E-924D-19AB220138A7}">
      <dgm:prSet/>
      <dgm:spPr/>
      <dgm:t>
        <a:bodyPr/>
        <a:lstStyle/>
        <a:p>
          <a:endParaRPr lang="es-ES"/>
        </a:p>
      </dgm:t>
    </dgm:pt>
    <dgm:pt modelId="{4C270BFF-CB7E-43B9-B39B-9AE7AA9DD01B}">
      <dgm:prSet/>
      <dgm:spPr/>
      <dgm:t>
        <a:bodyPr/>
        <a:lstStyle/>
        <a:p>
          <a:r>
            <a:rPr lang="en-US" dirty="0">
              <a:latin typeface="+mj-lt"/>
            </a:rPr>
            <a:t>Large volatility, but majority of sales occur on select dates</a:t>
          </a:r>
          <a:endParaRPr lang="es-ES" dirty="0"/>
        </a:p>
      </dgm:t>
    </dgm:pt>
    <dgm:pt modelId="{2D47E8F3-E5E4-499C-BC27-B64367DB2497}" type="parTrans" cxnId="{E0D6CD64-0709-4A84-BE2B-54168E4556ED}">
      <dgm:prSet/>
      <dgm:spPr/>
      <dgm:t>
        <a:bodyPr/>
        <a:lstStyle/>
        <a:p>
          <a:endParaRPr lang="es-ES"/>
        </a:p>
      </dgm:t>
    </dgm:pt>
    <dgm:pt modelId="{27D74A42-AC00-4DA2-B1D8-08D63C274AF8}" type="sibTrans" cxnId="{E0D6CD64-0709-4A84-BE2B-54168E4556ED}">
      <dgm:prSet/>
      <dgm:spPr/>
      <dgm:t>
        <a:bodyPr/>
        <a:lstStyle/>
        <a:p>
          <a:endParaRPr lang="es-ES"/>
        </a:p>
      </dgm:t>
    </dgm:pt>
    <dgm:pt modelId="{F0AD24D5-87BF-4B55-A79F-73FCB1E85C35}" type="pres">
      <dgm:prSet presAssocID="{19BA7B7C-14E6-45EF-AD7A-79423EA17F5F}" presName="linear" presStyleCnt="0">
        <dgm:presLayoutVars>
          <dgm:dir/>
          <dgm:animLvl val="lvl"/>
          <dgm:resizeHandles val="exact"/>
        </dgm:presLayoutVars>
      </dgm:prSet>
      <dgm:spPr/>
    </dgm:pt>
    <dgm:pt modelId="{41980E3F-136E-4FD8-94CC-8AA80645698B}" type="pres">
      <dgm:prSet presAssocID="{13B77199-C222-4AA7-968A-FA0ADD155FAD}" presName="parentLin" presStyleCnt="0"/>
      <dgm:spPr/>
    </dgm:pt>
    <dgm:pt modelId="{D9840DFD-B130-41AB-8A0B-F0B595FCE387}" type="pres">
      <dgm:prSet presAssocID="{13B77199-C222-4AA7-968A-FA0ADD155FAD}" presName="parentLeftMargin" presStyleLbl="node1" presStyleIdx="0" presStyleCnt="2"/>
      <dgm:spPr/>
    </dgm:pt>
    <dgm:pt modelId="{D351B006-60F5-4A09-9460-F8456945FBB5}" type="pres">
      <dgm:prSet presAssocID="{13B77199-C222-4AA7-968A-FA0ADD155FAD}" presName="parentText" presStyleLbl="node1" presStyleIdx="0" presStyleCnt="2">
        <dgm:presLayoutVars>
          <dgm:chMax val="0"/>
          <dgm:bulletEnabled val="1"/>
        </dgm:presLayoutVars>
      </dgm:prSet>
      <dgm:spPr/>
    </dgm:pt>
    <dgm:pt modelId="{01430CAF-EFF2-4619-8915-69C1A26F222B}" type="pres">
      <dgm:prSet presAssocID="{13B77199-C222-4AA7-968A-FA0ADD155FAD}" presName="negativeSpace" presStyleCnt="0"/>
      <dgm:spPr/>
    </dgm:pt>
    <dgm:pt modelId="{B08A11ED-01D4-4B5D-9B67-55AC50828916}" type="pres">
      <dgm:prSet presAssocID="{13B77199-C222-4AA7-968A-FA0ADD155FAD}" presName="childText" presStyleLbl="conFgAcc1" presStyleIdx="0" presStyleCnt="2">
        <dgm:presLayoutVars>
          <dgm:bulletEnabled val="1"/>
        </dgm:presLayoutVars>
      </dgm:prSet>
      <dgm:spPr/>
    </dgm:pt>
    <dgm:pt modelId="{28F7E06D-5E43-4F0A-864C-E4B995B11F61}" type="pres">
      <dgm:prSet presAssocID="{3FAB2305-0C61-4D38-9EAE-B87705F9F636}" presName="spaceBetweenRectangles" presStyleCnt="0"/>
      <dgm:spPr/>
    </dgm:pt>
    <dgm:pt modelId="{22F85354-C8E1-4DCC-8ACB-8516698A9B1A}" type="pres">
      <dgm:prSet presAssocID="{340A169F-1D0E-4E01-886A-AA43F95060D3}" presName="parentLin" presStyleCnt="0"/>
      <dgm:spPr/>
    </dgm:pt>
    <dgm:pt modelId="{81352EE7-5761-42FB-A348-E910BACA5FB5}" type="pres">
      <dgm:prSet presAssocID="{340A169F-1D0E-4E01-886A-AA43F95060D3}" presName="parentLeftMargin" presStyleLbl="node1" presStyleIdx="0" presStyleCnt="2"/>
      <dgm:spPr/>
    </dgm:pt>
    <dgm:pt modelId="{F7D1CE7F-5733-4B44-A39C-9F1BC7DDF489}" type="pres">
      <dgm:prSet presAssocID="{340A169F-1D0E-4E01-886A-AA43F95060D3}" presName="parentText" presStyleLbl="node1" presStyleIdx="1" presStyleCnt="2">
        <dgm:presLayoutVars>
          <dgm:chMax val="0"/>
          <dgm:bulletEnabled val="1"/>
        </dgm:presLayoutVars>
      </dgm:prSet>
      <dgm:spPr/>
    </dgm:pt>
    <dgm:pt modelId="{669A0861-AA9E-4832-96AA-86A1BD4414CD}" type="pres">
      <dgm:prSet presAssocID="{340A169F-1D0E-4E01-886A-AA43F95060D3}" presName="negativeSpace" presStyleCnt="0"/>
      <dgm:spPr/>
    </dgm:pt>
    <dgm:pt modelId="{9758D2A9-DD46-4289-9C13-C3C2916D8818}" type="pres">
      <dgm:prSet presAssocID="{340A169F-1D0E-4E01-886A-AA43F95060D3}" presName="childText" presStyleLbl="conFgAcc1" presStyleIdx="1" presStyleCnt="2">
        <dgm:presLayoutVars>
          <dgm:bulletEnabled val="1"/>
        </dgm:presLayoutVars>
      </dgm:prSet>
      <dgm:spPr/>
    </dgm:pt>
  </dgm:ptLst>
  <dgm:cxnLst>
    <dgm:cxn modelId="{F2A0831D-7893-4BC2-BAE5-7A33A7EC889E}" type="presOf" srcId="{55FDD662-F1CF-4FEE-A717-98969C12401E}" destId="{9758D2A9-DD46-4289-9C13-C3C2916D8818}" srcOrd="0" destOrd="0" presId="urn:microsoft.com/office/officeart/2005/8/layout/list1"/>
    <dgm:cxn modelId="{A8168A24-BC0D-427F-A537-2197978B746B}" type="presOf" srcId="{2BCBA311-64AE-4F6B-8199-D64F32916BDF}" destId="{B08A11ED-01D4-4B5D-9B67-55AC50828916}" srcOrd="0" destOrd="0" presId="urn:microsoft.com/office/officeart/2005/8/layout/list1"/>
    <dgm:cxn modelId="{0B87A536-D2E7-4EC4-BADD-84936E894345}" type="presOf" srcId="{C9D2D2B8-0DA4-494A-B48E-26E1304C5917}" destId="{B08A11ED-01D4-4B5D-9B67-55AC50828916}" srcOrd="0" destOrd="1" presId="urn:microsoft.com/office/officeart/2005/8/layout/list1"/>
    <dgm:cxn modelId="{E0D6CD64-0709-4A84-BE2B-54168E4556ED}" srcId="{340A169F-1D0E-4E01-886A-AA43F95060D3}" destId="{4C270BFF-CB7E-43B9-B39B-9AE7AA9DD01B}" srcOrd="1" destOrd="0" parTransId="{2D47E8F3-E5E4-499C-BC27-B64367DB2497}" sibTransId="{27D74A42-AC00-4DA2-B1D8-08D63C274AF8}"/>
    <dgm:cxn modelId="{ECA1B946-DE88-42BF-9C06-B81BD341902E}" type="presOf" srcId="{340A169F-1D0E-4E01-886A-AA43F95060D3}" destId="{81352EE7-5761-42FB-A348-E910BACA5FB5}" srcOrd="0" destOrd="0" presId="urn:microsoft.com/office/officeart/2005/8/layout/list1"/>
    <dgm:cxn modelId="{79B61269-2FD8-42F0-88A1-0D9B3D1F333F}" type="presOf" srcId="{340A169F-1D0E-4E01-886A-AA43F95060D3}" destId="{F7D1CE7F-5733-4B44-A39C-9F1BC7DDF489}" srcOrd="1" destOrd="0" presId="urn:microsoft.com/office/officeart/2005/8/layout/list1"/>
    <dgm:cxn modelId="{03D6374F-5D2B-45FF-A4DF-17AF2390D99D}" srcId="{19BA7B7C-14E6-45EF-AD7A-79423EA17F5F}" destId="{13B77199-C222-4AA7-968A-FA0ADD155FAD}" srcOrd="0" destOrd="0" parTransId="{23C832BB-4C90-4DA5-BF4D-0C35072BBE98}" sibTransId="{3FAB2305-0C61-4D38-9EAE-B87705F9F636}"/>
    <dgm:cxn modelId="{FA509170-A278-4755-92D8-624D932F0268}" srcId="{19BA7B7C-14E6-45EF-AD7A-79423EA17F5F}" destId="{340A169F-1D0E-4E01-886A-AA43F95060D3}" srcOrd="1" destOrd="0" parTransId="{9189F8EA-07C2-4B8F-9125-3DC70E459872}" sibTransId="{4EA18249-E5A9-4420-8DDB-DE5F42C8ED93}"/>
    <dgm:cxn modelId="{FDCFC481-6203-4C0C-A54E-098B7A1C15EB}" type="presOf" srcId="{19BA7B7C-14E6-45EF-AD7A-79423EA17F5F}" destId="{F0AD24D5-87BF-4B55-A79F-73FCB1E85C35}" srcOrd="0" destOrd="0" presId="urn:microsoft.com/office/officeart/2005/8/layout/list1"/>
    <dgm:cxn modelId="{D00673C3-0240-410E-924D-19AB220138A7}" srcId="{340A169F-1D0E-4E01-886A-AA43F95060D3}" destId="{55FDD662-F1CF-4FEE-A717-98969C12401E}" srcOrd="0" destOrd="0" parTransId="{38540061-0958-4CF1-AC9E-89CF297FF606}" sibTransId="{7124CE1F-86E1-4252-B88D-CE238254C3FD}"/>
    <dgm:cxn modelId="{CF8ECBCB-E044-4D8D-983B-7BF61A1C3694}" srcId="{13B77199-C222-4AA7-968A-FA0ADD155FAD}" destId="{2BCBA311-64AE-4F6B-8199-D64F32916BDF}" srcOrd="0" destOrd="0" parTransId="{BB71BA63-DA14-4B71-9A7F-904CA8EA39A4}" sibTransId="{F5663568-8462-4EE1-8E08-B7BD5B4B9CDF}"/>
    <dgm:cxn modelId="{23C7A8DB-1382-49B6-BD76-A2BCF4CDFF84}" type="presOf" srcId="{13B77199-C222-4AA7-968A-FA0ADD155FAD}" destId="{D351B006-60F5-4A09-9460-F8456945FBB5}" srcOrd="1" destOrd="0" presId="urn:microsoft.com/office/officeart/2005/8/layout/list1"/>
    <dgm:cxn modelId="{2A090BEF-74AE-4763-B61A-D1EB13AD8903}" type="presOf" srcId="{4C270BFF-CB7E-43B9-B39B-9AE7AA9DD01B}" destId="{9758D2A9-DD46-4289-9C13-C3C2916D8818}" srcOrd="0" destOrd="1" presId="urn:microsoft.com/office/officeart/2005/8/layout/list1"/>
    <dgm:cxn modelId="{455982F0-57A3-46B4-8A33-B5A3DD112965}" type="presOf" srcId="{13B77199-C222-4AA7-968A-FA0ADD155FAD}" destId="{D9840DFD-B130-41AB-8A0B-F0B595FCE387}" srcOrd="0" destOrd="0" presId="urn:microsoft.com/office/officeart/2005/8/layout/list1"/>
    <dgm:cxn modelId="{A2114EF5-A202-4B55-9C54-0E2E920B940D}" srcId="{13B77199-C222-4AA7-968A-FA0ADD155FAD}" destId="{C9D2D2B8-0DA4-494A-B48E-26E1304C5917}" srcOrd="1" destOrd="0" parTransId="{903C85EB-43AB-426E-BBB3-3118AFCA6529}" sibTransId="{85F94F45-B21C-408F-8F72-3467AC72E9D5}"/>
    <dgm:cxn modelId="{F1284553-62F4-4A93-8FA2-7A56DC6BDBD1}" type="presParOf" srcId="{F0AD24D5-87BF-4B55-A79F-73FCB1E85C35}" destId="{41980E3F-136E-4FD8-94CC-8AA80645698B}" srcOrd="0" destOrd="0" presId="urn:microsoft.com/office/officeart/2005/8/layout/list1"/>
    <dgm:cxn modelId="{8D604141-99D4-4A16-BB7E-2AA778E4DFD2}" type="presParOf" srcId="{41980E3F-136E-4FD8-94CC-8AA80645698B}" destId="{D9840DFD-B130-41AB-8A0B-F0B595FCE387}" srcOrd="0" destOrd="0" presId="urn:microsoft.com/office/officeart/2005/8/layout/list1"/>
    <dgm:cxn modelId="{9F3E2F12-9A66-4A71-8841-781C48A01EB9}" type="presParOf" srcId="{41980E3F-136E-4FD8-94CC-8AA80645698B}" destId="{D351B006-60F5-4A09-9460-F8456945FBB5}" srcOrd="1" destOrd="0" presId="urn:microsoft.com/office/officeart/2005/8/layout/list1"/>
    <dgm:cxn modelId="{F7EBCA5C-B38E-4F79-975B-B0D53CD0E798}" type="presParOf" srcId="{F0AD24D5-87BF-4B55-A79F-73FCB1E85C35}" destId="{01430CAF-EFF2-4619-8915-69C1A26F222B}" srcOrd="1" destOrd="0" presId="urn:microsoft.com/office/officeart/2005/8/layout/list1"/>
    <dgm:cxn modelId="{45CFF085-C755-4757-A7AD-ABE855CC40FB}" type="presParOf" srcId="{F0AD24D5-87BF-4B55-A79F-73FCB1E85C35}" destId="{B08A11ED-01D4-4B5D-9B67-55AC50828916}" srcOrd="2" destOrd="0" presId="urn:microsoft.com/office/officeart/2005/8/layout/list1"/>
    <dgm:cxn modelId="{C94A2141-8338-4B14-B44C-BB476120FE28}" type="presParOf" srcId="{F0AD24D5-87BF-4B55-A79F-73FCB1E85C35}" destId="{28F7E06D-5E43-4F0A-864C-E4B995B11F61}" srcOrd="3" destOrd="0" presId="urn:microsoft.com/office/officeart/2005/8/layout/list1"/>
    <dgm:cxn modelId="{47AF8ECA-73ED-41D1-A284-D907AB0BED96}" type="presParOf" srcId="{F0AD24D5-87BF-4B55-A79F-73FCB1E85C35}" destId="{22F85354-C8E1-4DCC-8ACB-8516698A9B1A}" srcOrd="4" destOrd="0" presId="urn:microsoft.com/office/officeart/2005/8/layout/list1"/>
    <dgm:cxn modelId="{8A901AD4-0A71-47DA-B0A3-686E10E43043}" type="presParOf" srcId="{22F85354-C8E1-4DCC-8ACB-8516698A9B1A}" destId="{81352EE7-5761-42FB-A348-E910BACA5FB5}" srcOrd="0" destOrd="0" presId="urn:microsoft.com/office/officeart/2005/8/layout/list1"/>
    <dgm:cxn modelId="{764272FE-8CB8-4627-BEC5-65E42E8665AE}" type="presParOf" srcId="{22F85354-C8E1-4DCC-8ACB-8516698A9B1A}" destId="{F7D1CE7F-5733-4B44-A39C-9F1BC7DDF489}" srcOrd="1" destOrd="0" presId="urn:microsoft.com/office/officeart/2005/8/layout/list1"/>
    <dgm:cxn modelId="{F3067ECE-D43A-4A4F-AA12-774585EB90F7}" type="presParOf" srcId="{F0AD24D5-87BF-4B55-A79F-73FCB1E85C35}" destId="{669A0861-AA9E-4832-96AA-86A1BD4414CD}" srcOrd="5" destOrd="0" presId="urn:microsoft.com/office/officeart/2005/8/layout/list1"/>
    <dgm:cxn modelId="{DF60C0B7-1C97-4B5B-A3A2-23061DE6F638}" type="presParOf" srcId="{F0AD24D5-87BF-4B55-A79F-73FCB1E85C35}" destId="{9758D2A9-DD46-4289-9C13-C3C2916D8818}" srcOrd="6" destOrd="0" presId="urn:microsoft.com/office/officeart/2005/8/layout/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3F35993-D09C-4C46-95EC-6B9E84F306AE}">
      <dsp:nvSpPr>
        <dsp:cNvPr id="0" name=""/>
        <dsp:cNvSpPr/>
      </dsp:nvSpPr>
      <dsp:spPr>
        <a:xfrm>
          <a:off x="0" y="445049"/>
          <a:ext cx="11099800" cy="1216800"/>
        </a:xfrm>
        <a:prstGeom prst="roundRect">
          <a:avLst/>
        </a:prstGeom>
        <a:solidFill>
          <a:schemeClr val="accent2">
            <a:shade val="80000"/>
            <a:hueOff val="0"/>
            <a:satOff val="0"/>
            <a:lumOff val="0"/>
            <a:alphaOff val="0"/>
          </a:schemeClr>
        </a:solidFill>
        <a:ln w="12700" cap="flat" cmpd="sng" algn="ctr">
          <a:solidFill>
            <a:schemeClr val="lt1">
              <a:hueOff val="0"/>
              <a:satOff val="0"/>
              <a:lumOff val="0"/>
              <a:alphaOff val="0"/>
            </a:schemeClr>
          </a:solidFill>
          <a:prstDash val="solid"/>
          <a:miter lim="800000"/>
        </a:ln>
        <a:effectLst>
          <a:glow rad="63500">
            <a:schemeClr val="accent2">
              <a:satMod val="175000"/>
              <a:alpha val="40000"/>
            </a:schemeClr>
          </a:glow>
        </a:effectLst>
        <a:scene3d>
          <a:camera prst="perspectiveFront"/>
          <a:lightRig rig="threePt" dir="t"/>
        </a:scene3d>
        <a:sp3d>
          <a:bevelT prst="angle"/>
        </a:sp3d>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rtl="0">
            <a:lnSpc>
              <a:spcPct val="90000"/>
            </a:lnSpc>
            <a:spcBef>
              <a:spcPct val="0"/>
            </a:spcBef>
            <a:spcAft>
              <a:spcPct val="35000"/>
            </a:spcAft>
            <a:buNone/>
          </a:pPr>
          <a:r>
            <a:rPr lang="en-US" sz="2400" b="0" i="0" kern="1200" dirty="0"/>
            <a:t>Azure Synapse uses Azure Storage to store data</a:t>
          </a:r>
          <a:endParaRPr lang="en-US" sz="2400" kern="1200" dirty="0"/>
        </a:p>
      </dsp:txBody>
      <dsp:txXfrm>
        <a:off x="59399" y="504448"/>
        <a:ext cx="10981002" cy="1098002"/>
      </dsp:txXfrm>
    </dsp:sp>
    <dsp:sp modelId="{68D77F7B-9425-4D9F-9060-DD2D87535ECA}">
      <dsp:nvSpPr>
        <dsp:cNvPr id="0" name=""/>
        <dsp:cNvSpPr/>
      </dsp:nvSpPr>
      <dsp:spPr>
        <a:xfrm>
          <a:off x="0" y="1849050"/>
          <a:ext cx="11099800" cy="1216800"/>
        </a:xfrm>
        <a:prstGeom prst="roundRect">
          <a:avLst/>
        </a:prstGeom>
        <a:solidFill>
          <a:schemeClr val="accent2">
            <a:shade val="80000"/>
            <a:hueOff val="192020"/>
            <a:satOff val="-19219"/>
            <a:lumOff val="19715"/>
            <a:alphaOff val="0"/>
          </a:schemeClr>
        </a:solidFill>
        <a:ln w="12700" cap="flat" cmpd="sng" algn="ctr">
          <a:solidFill>
            <a:schemeClr val="lt1">
              <a:hueOff val="0"/>
              <a:satOff val="0"/>
              <a:lumOff val="0"/>
              <a:alphaOff val="0"/>
            </a:schemeClr>
          </a:solidFill>
          <a:prstDash val="solid"/>
          <a:miter lim="800000"/>
        </a:ln>
        <a:effectLst>
          <a:glow rad="63500">
            <a:schemeClr val="accent2">
              <a:satMod val="175000"/>
              <a:alpha val="40000"/>
            </a:schemeClr>
          </a:glow>
        </a:effectLst>
        <a:scene3d>
          <a:camera prst="perspectiveFront"/>
          <a:lightRig rig="threePt" dir="t"/>
        </a:scene3d>
        <a:sp3d>
          <a:bevelT prst="angle"/>
        </a:sp3d>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0" i="0" kern="1200" dirty="0"/>
            <a:t>The data is sharded into distributions to optimize the performance of the system</a:t>
          </a:r>
          <a:endParaRPr lang="en-US" sz="2400" kern="1200" noProof="0" dirty="0"/>
        </a:p>
      </dsp:txBody>
      <dsp:txXfrm>
        <a:off x="59399" y="1908449"/>
        <a:ext cx="10981002" cy="1098002"/>
      </dsp:txXfrm>
    </dsp:sp>
    <dsp:sp modelId="{DD155D51-D2E8-4BE3-A71C-599840356C9E}">
      <dsp:nvSpPr>
        <dsp:cNvPr id="0" name=""/>
        <dsp:cNvSpPr/>
      </dsp:nvSpPr>
      <dsp:spPr>
        <a:xfrm>
          <a:off x="0" y="3253050"/>
          <a:ext cx="11099800" cy="1216800"/>
        </a:xfrm>
        <a:prstGeom prst="roundRect">
          <a:avLst/>
        </a:prstGeom>
        <a:solidFill>
          <a:schemeClr val="accent2">
            <a:shade val="80000"/>
            <a:hueOff val="384040"/>
            <a:satOff val="-38439"/>
            <a:lumOff val="39430"/>
            <a:alphaOff val="0"/>
          </a:schemeClr>
        </a:solidFill>
        <a:ln w="12700" cap="flat" cmpd="sng" algn="ctr">
          <a:solidFill>
            <a:schemeClr val="lt1">
              <a:hueOff val="0"/>
              <a:satOff val="0"/>
              <a:lumOff val="0"/>
              <a:alphaOff val="0"/>
            </a:schemeClr>
          </a:solidFill>
          <a:prstDash val="solid"/>
          <a:miter lim="800000"/>
        </a:ln>
        <a:effectLst>
          <a:glow rad="63500">
            <a:schemeClr val="accent2">
              <a:satMod val="175000"/>
              <a:alpha val="40000"/>
            </a:schemeClr>
          </a:glow>
        </a:effectLst>
        <a:scene3d>
          <a:camera prst="perspectiveFront"/>
          <a:lightRig rig="threePt" dir="t"/>
        </a:scene3d>
        <a:sp3d>
          <a:bevelT prst="angle"/>
        </a:sp3d>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noProof="0" dirty="0"/>
            <a:t>The </a:t>
          </a:r>
          <a:r>
            <a:rPr lang="en-US" sz="2400" kern="1200" noProof="0" dirty="0" err="1"/>
            <a:t>sharding</a:t>
          </a:r>
          <a:r>
            <a:rPr lang="en-US" sz="2400" kern="1200" noProof="0" dirty="0"/>
            <a:t> pattern can be chosen at table definition</a:t>
          </a:r>
        </a:p>
      </dsp:txBody>
      <dsp:txXfrm>
        <a:off x="59399" y="3312449"/>
        <a:ext cx="10981002" cy="1098002"/>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E2080A-FDB3-433D-A757-0BEC1E4439C8}">
      <dsp:nvSpPr>
        <dsp:cNvPr id="0" name=""/>
        <dsp:cNvSpPr/>
      </dsp:nvSpPr>
      <dsp:spPr>
        <a:xfrm>
          <a:off x="0" y="95614"/>
          <a:ext cx="10591799" cy="760639"/>
        </a:xfrm>
        <a:prstGeom prst="roundRect">
          <a:avLst/>
        </a:prstGeom>
        <a:solidFill>
          <a:schemeClr val="accent2">
            <a:shade val="80000"/>
            <a:hueOff val="0"/>
            <a:satOff val="0"/>
            <a:lumOff val="0"/>
            <a:alphaOff val="0"/>
          </a:schemeClr>
        </a:solidFill>
        <a:ln w="12700" cap="flat" cmpd="sng" algn="ctr">
          <a:solidFill>
            <a:schemeClr val="lt1">
              <a:hueOff val="0"/>
              <a:satOff val="0"/>
              <a:lumOff val="0"/>
              <a:alphaOff val="0"/>
            </a:schemeClr>
          </a:solidFill>
          <a:prstDash val="solid"/>
          <a:miter lim="800000"/>
        </a:ln>
        <a:effectLst/>
        <a:scene3d>
          <a:camera prst="orthographicFront"/>
          <a:lightRig rig="threePt" dir="t"/>
        </a:scene3d>
        <a:sp3d>
          <a:bevelT prst="angle"/>
        </a:sp3d>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GB" sz="3000" kern="1200" dirty="0"/>
            <a:t>Detecting Data Skew </a:t>
          </a:r>
          <a:endParaRPr lang="es-ES" sz="3000" kern="1200" dirty="0"/>
        </a:p>
      </dsp:txBody>
      <dsp:txXfrm>
        <a:off x="37131" y="132745"/>
        <a:ext cx="10517537" cy="686377"/>
      </dsp:txXfrm>
    </dsp:sp>
    <dsp:sp modelId="{685AD1B2-246D-4BBB-976D-BEA80EEA9323}">
      <dsp:nvSpPr>
        <dsp:cNvPr id="0" name=""/>
        <dsp:cNvSpPr/>
      </dsp:nvSpPr>
      <dsp:spPr>
        <a:xfrm>
          <a:off x="0" y="856254"/>
          <a:ext cx="10591799" cy="7617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6290" tIns="38100" rIns="213360" bIns="38100" numCol="1" spcCol="1270" anchor="t" anchorCtr="0">
          <a:noAutofit/>
        </a:bodyPr>
        <a:lstStyle/>
        <a:p>
          <a:pPr marL="228600" lvl="1" indent="-228600" algn="l" defTabSz="1022350">
            <a:lnSpc>
              <a:spcPct val="90000"/>
            </a:lnSpc>
            <a:spcBef>
              <a:spcPct val="0"/>
            </a:spcBef>
            <a:spcAft>
              <a:spcPct val="20000"/>
            </a:spcAft>
            <a:buChar char="•"/>
          </a:pPr>
          <a:r>
            <a:rPr lang="en-GB" sz="2300" kern="1200" dirty="0"/>
            <a:t>DBCC PDW_SHOWSPACEUSED(&lt;Table_Name&gt;)</a:t>
          </a:r>
        </a:p>
      </dsp:txBody>
      <dsp:txXfrm>
        <a:off x="0" y="856254"/>
        <a:ext cx="10591799" cy="761760"/>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E2080A-FDB3-433D-A757-0BEC1E4439C8}">
      <dsp:nvSpPr>
        <dsp:cNvPr id="0" name=""/>
        <dsp:cNvSpPr/>
      </dsp:nvSpPr>
      <dsp:spPr>
        <a:xfrm>
          <a:off x="0" y="13530"/>
          <a:ext cx="10591799" cy="709528"/>
        </a:xfrm>
        <a:prstGeom prst="roundRect">
          <a:avLst/>
        </a:prstGeom>
        <a:solidFill>
          <a:schemeClr val="accent2">
            <a:shade val="80000"/>
            <a:hueOff val="0"/>
            <a:satOff val="0"/>
            <a:lumOff val="0"/>
            <a:alphaOff val="0"/>
          </a:schemeClr>
        </a:solidFill>
        <a:ln w="12700" cap="flat" cmpd="sng" algn="ctr">
          <a:solidFill>
            <a:schemeClr val="lt1">
              <a:hueOff val="0"/>
              <a:satOff val="0"/>
              <a:lumOff val="0"/>
              <a:alphaOff val="0"/>
            </a:schemeClr>
          </a:solidFill>
          <a:prstDash val="solid"/>
          <a:miter lim="800000"/>
        </a:ln>
        <a:effectLst/>
        <a:scene3d>
          <a:camera prst="orthographicFront"/>
          <a:lightRig rig="threePt" dir="t"/>
        </a:scene3d>
        <a:sp3d>
          <a:bevelT prst="angle"/>
        </a:sp3d>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GB" sz="3000" kern="1200" dirty="0"/>
            <a:t>Detecting Data Skew </a:t>
          </a:r>
          <a:endParaRPr lang="es-ES" sz="3000" kern="1200" dirty="0"/>
        </a:p>
      </dsp:txBody>
      <dsp:txXfrm>
        <a:off x="34636" y="48166"/>
        <a:ext cx="10522527" cy="640256"/>
      </dsp:txXfrm>
    </dsp:sp>
    <dsp:sp modelId="{685AD1B2-246D-4BBB-976D-BEA80EEA9323}">
      <dsp:nvSpPr>
        <dsp:cNvPr id="0" name=""/>
        <dsp:cNvSpPr/>
      </dsp:nvSpPr>
      <dsp:spPr>
        <a:xfrm>
          <a:off x="0" y="723058"/>
          <a:ext cx="10591799" cy="9770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6290" tIns="29210" rIns="163576" bIns="29210" numCol="1" spcCol="1270" anchor="t" anchorCtr="0">
          <a:noAutofit/>
        </a:bodyPr>
        <a:lstStyle/>
        <a:p>
          <a:pPr marL="228600" lvl="1" indent="-228600" algn="l" defTabSz="1022350">
            <a:lnSpc>
              <a:spcPct val="90000"/>
            </a:lnSpc>
            <a:spcBef>
              <a:spcPct val="0"/>
            </a:spcBef>
            <a:spcAft>
              <a:spcPct val="20000"/>
            </a:spcAft>
            <a:buChar char="•"/>
          </a:pPr>
          <a:r>
            <a:rPr lang="en-GB" sz="2300" kern="1200" dirty="0">
              <a:solidFill>
                <a:srgbClr val="000000">
                  <a:hueOff val="0"/>
                  <a:satOff val="0"/>
                  <a:lumOff val="0"/>
                  <a:alphaOff val="0"/>
                </a:srgbClr>
              </a:solidFill>
              <a:latin typeface="Segoe UI" panose="020B0502040204020203" pitchFamily="34" charset="0"/>
              <a:ea typeface="+mn-ea"/>
              <a:cs typeface="Segoe UI" panose="020B0502040204020203" pitchFamily="34" charset="0"/>
            </a:rPr>
            <a:t>Identify tables with more that 10% data skew</a:t>
          </a:r>
        </a:p>
        <a:p>
          <a:pPr marL="228600" lvl="1" indent="-228600" algn="l" defTabSz="1022350">
            <a:lnSpc>
              <a:spcPct val="90000"/>
            </a:lnSpc>
            <a:spcBef>
              <a:spcPct val="0"/>
            </a:spcBef>
            <a:spcAft>
              <a:spcPct val="20000"/>
            </a:spcAft>
            <a:buChar char="•"/>
          </a:pPr>
          <a:r>
            <a:rPr lang="en-GB" sz="2300" kern="1200" dirty="0">
              <a:solidFill>
                <a:schemeClr val="tx1"/>
              </a:solidFill>
              <a:latin typeface="Segoe UI" panose="020B0502040204020203" pitchFamily="34" charset="0"/>
              <a:ea typeface="+mn-ea"/>
              <a:cs typeface="Segoe UI" panose="020B0502040204020203" pitchFamily="34" charset="0"/>
            </a:rPr>
            <a:t>Create the vTableSizes view (available on docs) and run the code below</a:t>
          </a:r>
        </a:p>
      </dsp:txBody>
      <dsp:txXfrm>
        <a:off x="0" y="723058"/>
        <a:ext cx="10591799" cy="977040"/>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1B9C1AF-1EC7-48D2-9D88-174F0F471AD7}">
      <dsp:nvSpPr>
        <dsp:cNvPr id="0" name=""/>
        <dsp:cNvSpPr/>
      </dsp:nvSpPr>
      <dsp:spPr>
        <a:xfrm>
          <a:off x="0" y="188400"/>
          <a:ext cx="11201401" cy="1368900"/>
        </a:xfrm>
        <a:prstGeom prst="roundRect">
          <a:avLst/>
        </a:prstGeom>
        <a:solidFill>
          <a:schemeClr val="accent2">
            <a:shade val="80000"/>
            <a:hueOff val="0"/>
            <a:satOff val="0"/>
            <a:lumOff val="0"/>
            <a:alphaOff val="0"/>
          </a:schemeClr>
        </a:solidFill>
        <a:ln w="12700" cap="flat" cmpd="sng" algn="ctr">
          <a:solidFill>
            <a:schemeClr val="lt1">
              <a:hueOff val="0"/>
              <a:satOff val="0"/>
              <a:lumOff val="0"/>
              <a:alphaOff val="0"/>
            </a:schemeClr>
          </a:solidFill>
          <a:prstDash val="solid"/>
          <a:miter lim="800000"/>
        </a:ln>
        <a:effectLst>
          <a:glow rad="139700">
            <a:schemeClr val="accent2">
              <a:satMod val="175000"/>
              <a:alpha val="40000"/>
            </a:schemeClr>
          </a:glow>
        </a:effectLst>
        <a:scene3d>
          <a:camera prst="orthographicFront"/>
          <a:lightRig rig="threePt" dir="t"/>
        </a:scene3d>
        <a:sp3d>
          <a:bevelT prst="angle"/>
        </a:sp3d>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GB" sz="3200" kern="1200" dirty="0"/>
            <a:t>Hash Key Cardinality: Multiply 60 distributions times 10</a:t>
          </a:r>
          <a:endParaRPr lang="es-ES" sz="3200" kern="1200" dirty="0"/>
        </a:p>
      </dsp:txBody>
      <dsp:txXfrm>
        <a:off x="66824" y="255224"/>
        <a:ext cx="11067753" cy="1235252"/>
      </dsp:txXfrm>
    </dsp:sp>
    <dsp:sp modelId="{3E7E0749-3349-4FB9-B67B-177881FADCE2}">
      <dsp:nvSpPr>
        <dsp:cNvPr id="0" name=""/>
        <dsp:cNvSpPr/>
      </dsp:nvSpPr>
      <dsp:spPr>
        <a:xfrm>
          <a:off x="0" y="1557300"/>
          <a:ext cx="11201401" cy="1076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5644" tIns="35560" rIns="199136" bIns="35560" numCol="1" spcCol="1270" anchor="t" anchorCtr="0">
          <a:noAutofit/>
        </a:bodyPr>
        <a:lstStyle/>
        <a:p>
          <a:pPr marL="285750" lvl="1" indent="-285750" algn="l" defTabSz="1244600">
            <a:lnSpc>
              <a:spcPct val="90000"/>
            </a:lnSpc>
            <a:spcBef>
              <a:spcPct val="0"/>
            </a:spcBef>
            <a:spcAft>
              <a:spcPct val="20000"/>
            </a:spcAft>
            <a:buChar char="•"/>
          </a:pPr>
          <a:r>
            <a:rPr lang="en-GB" sz="2800" kern="1200" dirty="0"/>
            <a:t>60 x 10 = 600 distinct values, minimum</a:t>
          </a:r>
        </a:p>
      </dsp:txBody>
      <dsp:txXfrm>
        <a:off x="0" y="1557300"/>
        <a:ext cx="11201401" cy="1076400"/>
      </dsp:txXfrm>
    </dsp:sp>
    <dsp:sp modelId="{611B0449-C729-40D8-A30D-C2A30D4957DD}">
      <dsp:nvSpPr>
        <dsp:cNvPr id="0" name=""/>
        <dsp:cNvSpPr/>
      </dsp:nvSpPr>
      <dsp:spPr>
        <a:xfrm>
          <a:off x="0" y="2633700"/>
          <a:ext cx="11201401" cy="1368900"/>
        </a:xfrm>
        <a:prstGeom prst="roundRect">
          <a:avLst/>
        </a:prstGeom>
        <a:solidFill>
          <a:schemeClr val="accent2">
            <a:shade val="80000"/>
            <a:hueOff val="384040"/>
            <a:satOff val="-38439"/>
            <a:lumOff val="39430"/>
            <a:alphaOff val="0"/>
          </a:schemeClr>
        </a:solidFill>
        <a:ln w="12700" cap="flat" cmpd="sng" algn="ctr">
          <a:solidFill>
            <a:schemeClr val="lt1">
              <a:hueOff val="0"/>
              <a:satOff val="0"/>
              <a:lumOff val="0"/>
              <a:alphaOff val="0"/>
            </a:schemeClr>
          </a:solidFill>
          <a:prstDash val="solid"/>
          <a:miter lim="800000"/>
        </a:ln>
        <a:effectLst>
          <a:glow rad="139700">
            <a:schemeClr val="accent2">
              <a:satMod val="175000"/>
              <a:alpha val="40000"/>
            </a:schemeClr>
          </a:glow>
        </a:effectLst>
        <a:scene3d>
          <a:camera prst="orthographicFront"/>
          <a:lightRig rig="threePt" dir="t"/>
        </a:scene3d>
        <a:sp3d>
          <a:bevelT prst="angle"/>
        </a:sp3d>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GB" sz="3200" kern="1200" dirty="0"/>
            <a:t>A column with 600+ distinct values will help ensure an even distribution and help ensure optimal performance</a:t>
          </a:r>
        </a:p>
      </dsp:txBody>
      <dsp:txXfrm>
        <a:off x="66824" y="2700524"/>
        <a:ext cx="11067753" cy="1235252"/>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7DF839-9CD8-4677-84E7-7C11BED60A87}">
      <dsp:nvSpPr>
        <dsp:cNvPr id="0" name=""/>
        <dsp:cNvSpPr/>
      </dsp:nvSpPr>
      <dsp:spPr>
        <a:xfrm>
          <a:off x="0" y="350910"/>
          <a:ext cx="11528402" cy="779625"/>
        </a:xfrm>
        <a:prstGeom prst="rect">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94732" tIns="374904" rIns="894732" bIns="128016" numCol="1" spcCol="1270" anchor="t" anchorCtr="0">
          <a:noAutofit/>
        </a:bodyPr>
        <a:lstStyle/>
        <a:p>
          <a:pPr marL="171450" lvl="1" indent="-171450" algn="l" defTabSz="800100">
            <a:lnSpc>
              <a:spcPct val="90000"/>
            </a:lnSpc>
            <a:spcBef>
              <a:spcPct val="0"/>
            </a:spcBef>
            <a:spcAft>
              <a:spcPct val="15000"/>
            </a:spcAft>
            <a:buChar char="•"/>
          </a:pPr>
          <a:r>
            <a:rPr lang="en-GB" sz="1800" kern="1200"/>
            <a:t>Makes use of MPP Architecture</a:t>
          </a:r>
          <a:endParaRPr lang="en-US" sz="1800" kern="1200"/>
        </a:p>
      </dsp:txBody>
      <dsp:txXfrm>
        <a:off x="0" y="350910"/>
        <a:ext cx="11528402" cy="779625"/>
      </dsp:txXfrm>
    </dsp:sp>
    <dsp:sp modelId="{DF7EDB4A-EBC3-4E52-937B-DE72FE726970}">
      <dsp:nvSpPr>
        <dsp:cNvPr id="0" name=""/>
        <dsp:cNvSpPr/>
      </dsp:nvSpPr>
      <dsp:spPr>
        <a:xfrm>
          <a:off x="576420" y="85230"/>
          <a:ext cx="9384949" cy="53136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5022" tIns="0" rIns="305022" bIns="0" numCol="1" spcCol="1270" anchor="ctr" anchorCtr="0">
          <a:noAutofit/>
        </a:bodyPr>
        <a:lstStyle/>
        <a:p>
          <a:pPr marL="0" lvl="0" indent="0" algn="l" defTabSz="1066800">
            <a:lnSpc>
              <a:spcPct val="90000"/>
            </a:lnSpc>
            <a:spcBef>
              <a:spcPct val="0"/>
            </a:spcBef>
            <a:spcAft>
              <a:spcPct val="35000"/>
            </a:spcAft>
            <a:buNone/>
          </a:pPr>
          <a:r>
            <a:rPr lang="en-GB" sz="2400" kern="1200" dirty="0"/>
            <a:t>Ensure broadly equal data processed across distributions</a:t>
          </a:r>
          <a:endParaRPr lang="en-US" sz="2400" kern="1200" dirty="0"/>
        </a:p>
      </dsp:txBody>
      <dsp:txXfrm>
        <a:off x="602359" y="111169"/>
        <a:ext cx="9333071" cy="479482"/>
      </dsp:txXfrm>
    </dsp:sp>
    <dsp:sp modelId="{81FD64A5-45EF-4460-BC4D-85DDD5C5B851}">
      <dsp:nvSpPr>
        <dsp:cNvPr id="0" name=""/>
        <dsp:cNvSpPr/>
      </dsp:nvSpPr>
      <dsp:spPr>
        <a:xfrm>
          <a:off x="0" y="1493415"/>
          <a:ext cx="11528402" cy="1105650"/>
        </a:xfrm>
        <a:prstGeom prst="rect">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94732" tIns="374904" rIns="894732" bIns="128016" numCol="1" spcCol="1270" anchor="t" anchorCtr="0">
          <a:noAutofit/>
        </a:bodyPr>
        <a:lstStyle/>
        <a:p>
          <a:pPr marL="171450" lvl="1" indent="-171450" algn="l" defTabSz="800100">
            <a:lnSpc>
              <a:spcPct val="90000"/>
            </a:lnSpc>
            <a:spcBef>
              <a:spcPct val="0"/>
            </a:spcBef>
            <a:spcAft>
              <a:spcPct val="15000"/>
            </a:spcAft>
            <a:buChar char="•"/>
          </a:pPr>
          <a:r>
            <a:rPr lang="en-GB" sz="1800" kern="1200"/>
            <a:t>High Skew can imply unbalanced execution</a:t>
          </a:r>
          <a:endParaRPr lang="en-US" sz="1800" kern="1200"/>
        </a:p>
        <a:p>
          <a:pPr marL="171450" lvl="1" indent="-171450" algn="l" defTabSz="800100">
            <a:lnSpc>
              <a:spcPct val="90000"/>
            </a:lnSpc>
            <a:spcBef>
              <a:spcPct val="0"/>
            </a:spcBef>
            <a:spcAft>
              <a:spcPct val="15000"/>
            </a:spcAft>
            <a:buChar char="•"/>
          </a:pPr>
          <a:r>
            <a:rPr lang="en-GB" sz="1800" kern="1200"/>
            <a:t>High Skew with balanced execution can be a result of NULL / Default values in HASH column</a:t>
          </a:r>
          <a:endParaRPr lang="en-US" sz="1800" kern="1200"/>
        </a:p>
      </dsp:txBody>
      <dsp:txXfrm>
        <a:off x="0" y="1493415"/>
        <a:ext cx="11528402" cy="1105650"/>
      </dsp:txXfrm>
    </dsp:sp>
    <dsp:sp modelId="{0E6F3D24-B913-45BF-BD4D-A942002DC0E0}">
      <dsp:nvSpPr>
        <dsp:cNvPr id="0" name=""/>
        <dsp:cNvSpPr/>
      </dsp:nvSpPr>
      <dsp:spPr>
        <a:xfrm>
          <a:off x="576420" y="1227735"/>
          <a:ext cx="9407302" cy="53136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5022" tIns="0" rIns="305022" bIns="0" numCol="1" spcCol="1270" anchor="ctr" anchorCtr="0">
          <a:noAutofit/>
        </a:bodyPr>
        <a:lstStyle/>
        <a:p>
          <a:pPr marL="0" lvl="0" indent="0" algn="l" defTabSz="1066800">
            <a:lnSpc>
              <a:spcPct val="90000"/>
            </a:lnSpc>
            <a:spcBef>
              <a:spcPct val="0"/>
            </a:spcBef>
            <a:spcAft>
              <a:spcPct val="35000"/>
            </a:spcAft>
            <a:buNone/>
          </a:pPr>
          <a:r>
            <a:rPr lang="en-GB" sz="2400" kern="1200" dirty="0"/>
            <a:t>Can be closely tied to Skew</a:t>
          </a:r>
          <a:endParaRPr lang="en-US" sz="2400" kern="1200" dirty="0"/>
        </a:p>
      </dsp:txBody>
      <dsp:txXfrm>
        <a:off x="602359" y="1253674"/>
        <a:ext cx="9355424" cy="479482"/>
      </dsp:txXfrm>
    </dsp:sp>
    <dsp:sp modelId="{E77E21CB-624D-449C-AAF6-3C7BB786DBC2}">
      <dsp:nvSpPr>
        <dsp:cNvPr id="0" name=""/>
        <dsp:cNvSpPr/>
      </dsp:nvSpPr>
      <dsp:spPr>
        <a:xfrm>
          <a:off x="0" y="2961945"/>
          <a:ext cx="11528402" cy="779625"/>
        </a:xfrm>
        <a:prstGeom prst="rect">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94732" tIns="374904" rIns="894732" bIns="128016" numCol="1" spcCol="1270" anchor="t" anchorCtr="0">
          <a:noAutofit/>
        </a:bodyPr>
        <a:lstStyle/>
        <a:p>
          <a:pPr marL="171450" lvl="1" indent="-171450" algn="l" defTabSz="800100">
            <a:lnSpc>
              <a:spcPct val="90000"/>
            </a:lnSpc>
            <a:spcBef>
              <a:spcPct val="0"/>
            </a:spcBef>
            <a:spcAft>
              <a:spcPct val="15000"/>
            </a:spcAft>
            <a:buChar char="•"/>
          </a:pPr>
          <a:r>
            <a:rPr lang="en-GB" sz="1800" kern="1200"/>
            <a:t>Data is returned from single or limited distributions</a:t>
          </a:r>
          <a:endParaRPr lang="en-US" sz="1800" kern="1200"/>
        </a:p>
      </dsp:txBody>
      <dsp:txXfrm>
        <a:off x="0" y="2961945"/>
        <a:ext cx="11528402" cy="779625"/>
      </dsp:txXfrm>
    </dsp:sp>
    <dsp:sp modelId="{A9003BB0-6861-4059-8744-6D0AE91E64DC}">
      <dsp:nvSpPr>
        <dsp:cNvPr id="0" name=""/>
        <dsp:cNvSpPr/>
      </dsp:nvSpPr>
      <dsp:spPr>
        <a:xfrm>
          <a:off x="576420" y="2696265"/>
          <a:ext cx="9461935" cy="53136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5022" tIns="0" rIns="305022" bIns="0" numCol="1" spcCol="1270" anchor="ctr" anchorCtr="0">
          <a:noAutofit/>
        </a:bodyPr>
        <a:lstStyle/>
        <a:p>
          <a:pPr marL="0" lvl="0" indent="0" algn="l" defTabSz="1066800">
            <a:lnSpc>
              <a:spcPct val="90000"/>
            </a:lnSpc>
            <a:spcBef>
              <a:spcPct val="0"/>
            </a:spcBef>
            <a:spcAft>
              <a:spcPct val="35000"/>
            </a:spcAft>
            <a:buNone/>
          </a:pPr>
          <a:r>
            <a:rPr lang="en-GB" sz="2400" kern="1200" dirty="0"/>
            <a:t>WHERE on HASH Key is likely to cause unbalanced execution</a:t>
          </a:r>
          <a:endParaRPr lang="en-US" sz="2400" kern="1200" dirty="0"/>
        </a:p>
      </dsp:txBody>
      <dsp:txXfrm>
        <a:off x="602359" y="2722204"/>
        <a:ext cx="9410057" cy="479482"/>
      </dsp:txXfrm>
    </dsp:sp>
    <dsp:sp modelId="{89CA404B-0023-479F-848E-C175A02F6797}">
      <dsp:nvSpPr>
        <dsp:cNvPr id="0" name=""/>
        <dsp:cNvSpPr/>
      </dsp:nvSpPr>
      <dsp:spPr>
        <a:xfrm>
          <a:off x="0" y="4104450"/>
          <a:ext cx="11528402" cy="1105650"/>
        </a:xfrm>
        <a:prstGeom prst="rect">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94732" tIns="374904" rIns="894732" bIns="128016" numCol="1" spcCol="1270" anchor="t" anchorCtr="0">
          <a:noAutofit/>
        </a:bodyPr>
        <a:lstStyle/>
        <a:p>
          <a:pPr marL="171450" lvl="1" indent="-171450" algn="l" defTabSz="800100">
            <a:lnSpc>
              <a:spcPct val="90000"/>
            </a:lnSpc>
            <a:spcBef>
              <a:spcPct val="0"/>
            </a:spcBef>
            <a:spcAft>
              <a:spcPct val="15000"/>
            </a:spcAft>
            <a:buChar char="•"/>
          </a:pPr>
          <a:r>
            <a:rPr lang="en-GB" sz="1800" kern="1200"/>
            <a:t>Potentially causing unbalanced execution</a:t>
          </a:r>
          <a:endParaRPr lang="en-US" sz="1800" kern="1200"/>
        </a:p>
        <a:p>
          <a:pPr marL="171450" lvl="1" indent="-171450" algn="l" defTabSz="800100">
            <a:lnSpc>
              <a:spcPct val="90000"/>
            </a:lnSpc>
            <a:spcBef>
              <a:spcPct val="0"/>
            </a:spcBef>
            <a:spcAft>
              <a:spcPct val="15000"/>
            </a:spcAft>
            <a:buChar char="•"/>
          </a:pPr>
          <a:r>
            <a:rPr lang="en-GB" sz="1800" kern="1200"/>
            <a:t>Check DMVs for rowcounts from each distribution on each step to investigate</a:t>
          </a:r>
          <a:endParaRPr lang="en-US" sz="1800" kern="1200"/>
        </a:p>
      </dsp:txBody>
      <dsp:txXfrm>
        <a:off x="0" y="4104450"/>
        <a:ext cx="11528402" cy="1105650"/>
      </dsp:txXfrm>
    </dsp:sp>
    <dsp:sp modelId="{A306BC2A-AF6F-4D8C-90EB-6CC48621B427}">
      <dsp:nvSpPr>
        <dsp:cNvPr id="0" name=""/>
        <dsp:cNvSpPr/>
      </dsp:nvSpPr>
      <dsp:spPr>
        <a:xfrm>
          <a:off x="576420" y="3838770"/>
          <a:ext cx="9439501" cy="53136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5022" tIns="0" rIns="305022" bIns="0" numCol="1" spcCol="1270" anchor="ctr" anchorCtr="0">
          <a:noAutofit/>
        </a:bodyPr>
        <a:lstStyle/>
        <a:p>
          <a:pPr marL="0" lvl="0" indent="0" algn="l" defTabSz="1066800">
            <a:lnSpc>
              <a:spcPct val="90000"/>
            </a:lnSpc>
            <a:spcBef>
              <a:spcPct val="0"/>
            </a:spcBef>
            <a:spcAft>
              <a:spcPct val="35000"/>
            </a:spcAft>
            <a:buNone/>
          </a:pPr>
          <a:r>
            <a:rPr lang="en-GB" sz="2400" kern="1200" dirty="0"/>
            <a:t>SKEW can be re-introduced by Data Movement at execution time</a:t>
          </a:r>
          <a:endParaRPr lang="en-US" sz="2400" kern="1200" dirty="0"/>
        </a:p>
      </dsp:txBody>
      <dsp:txXfrm>
        <a:off x="602359" y="3864709"/>
        <a:ext cx="9387623" cy="479482"/>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CC9776-5DD1-4A86-96DC-E8D78CBEB894}">
      <dsp:nvSpPr>
        <dsp:cNvPr id="0" name=""/>
        <dsp:cNvSpPr/>
      </dsp:nvSpPr>
      <dsp:spPr>
        <a:xfrm>
          <a:off x="0" y="191430"/>
          <a:ext cx="11340654" cy="1216800"/>
        </a:xfrm>
        <a:prstGeom prst="roundRect">
          <a:avLst/>
        </a:prstGeom>
        <a:solidFill>
          <a:schemeClr val="accent2">
            <a:shade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GB" sz="2400" kern="1200" dirty="0"/>
            <a:t>Each table is divided evenly across 60 distributions</a:t>
          </a:r>
          <a:endParaRPr lang="es-ES" sz="2400" kern="1200" dirty="0"/>
        </a:p>
      </dsp:txBody>
      <dsp:txXfrm>
        <a:off x="59399" y="250829"/>
        <a:ext cx="11221856" cy="1098002"/>
      </dsp:txXfrm>
    </dsp:sp>
    <dsp:sp modelId="{93CE6FEB-60A4-47CA-8BE5-80C14FEE7E6E}">
      <dsp:nvSpPr>
        <dsp:cNvPr id="0" name=""/>
        <dsp:cNvSpPr/>
      </dsp:nvSpPr>
      <dsp:spPr>
        <a:xfrm>
          <a:off x="0" y="1595430"/>
          <a:ext cx="11340654" cy="1216800"/>
        </a:xfrm>
        <a:prstGeom prst="roundRect">
          <a:avLst/>
        </a:prstGeom>
        <a:solidFill>
          <a:schemeClr val="accent2">
            <a:shade val="80000"/>
            <a:hueOff val="128013"/>
            <a:satOff val="-12813"/>
            <a:lumOff val="131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GB" sz="2400" kern="1200" dirty="0"/>
            <a:t>Data distributed in round robin fashion across the distributions</a:t>
          </a:r>
        </a:p>
      </dsp:txBody>
      <dsp:txXfrm>
        <a:off x="59399" y="1654829"/>
        <a:ext cx="11221856" cy="1098002"/>
      </dsp:txXfrm>
    </dsp:sp>
    <dsp:sp modelId="{7007CED2-132A-47A5-8A97-2A9D79144FAC}">
      <dsp:nvSpPr>
        <dsp:cNvPr id="0" name=""/>
        <dsp:cNvSpPr/>
      </dsp:nvSpPr>
      <dsp:spPr>
        <a:xfrm>
          <a:off x="0" y="2999430"/>
          <a:ext cx="11340654" cy="1216800"/>
        </a:xfrm>
        <a:prstGeom prst="roundRect">
          <a:avLst/>
        </a:prstGeom>
        <a:solidFill>
          <a:schemeClr val="accent2">
            <a:shade val="80000"/>
            <a:hueOff val="256027"/>
            <a:satOff val="-25626"/>
            <a:lumOff val="2628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GB" sz="2400" kern="1200" dirty="0"/>
            <a:t>Each distribution holds unique data</a:t>
          </a:r>
        </a:p>
      </dsp:txBody>
      <dsp:txXfrm>
        <a:off x="59399" y="3058829"/>
        <a:ext cx="11221856" cy="1098002"/>
      </dsp:txXfrm>
    </dsp:sp>
    <dsp:sp modelId="{C2C7D9FB-695B-4805-8476-3064DC1FF396}">
      <dsp:nvSpPr>
        <dsp:cNvPr id="0" name=""/>
        <dsp:cNvSpPr/>
      </dsp:nvSpPr>
      <dsp:spPr>
        <a:xfrm>
          <a:off x="0" y="4403430"/>
          <a:ext cx="11340654" cy="1216800"/>
        </a:xfrm>
        <a:prstGeom prst="roundRect">
          <a:avLst/>
        </a:prstGeom>
        <a:solidFill>
          <a:schemeClr val="accent2">
            <a:shade val="80000"/>
            <a:hueOff val="384040"/>
            <a:satOff val="-38439"/>
            <a:lumOff val="3943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GB" sz="2400" kern="1200" dirty="0"/>
            <a:t>Round robin tables can be partitioned – each distribution has its own partitioned table</a:t>
          </a:r>
        </a:p>
      </dsp:txBody>
      <dsp:txXfrm>
        <a:off x="59399" y="4462829"/>
        <a:ext cx="11221856" cy="1098002"/>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399D014-79F5-4E64-B726-482C27FCC9B3}">
      <dsp:nvSpPr>
        <dsp:cNvPr id="0" name=""/>
        <dsp:cNvSpPr/>
      </dsp:nvSpPr>
      <dsp:spPr>
        <a:xfrm>
          <a:off x="0" y="81190"/>
          <a:ext cx="11340654" cy="1319619"/>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a:scene3d>
          <a:camera prst="orthographicFront"/>
          <a:lightRig rig="threePt" dir="t"/>
        </a:scene3d>
        <a:sp3d>
          <a:bevelT prst="angle"/>
        </a:sp3d>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GB" sz="3200" kern="1200" dirty="0"/>
            <a:t>Round-Robin will almost always incur in Data Movement.</a:t>
          </a:r>
          <a:endParaRPr lang="es-ES" sz="3200" kern="1200" dirty="0"/>
        </a:p>
      </dsp:txBody>
      <dsp:txXfrm>
        <a:off x="64418" y="145608"/>
        <a:ext cx="11211818" cy="1190783"/>
      </dsp:txXfrm>
    </dsp:sp>
    <dsp:sp modelId="{D91F3BBA-73A5-41B3-96CC-94B0CF30896B}">
      <dsp:nvSpPr>
        <dsp:cNvPr id="0" name=""/>
        <dsp:cNvSpPr/>
      </dsp:nvSpPr>
      <dsp:spPr>
        <a:xfrm>
          <a:off x="0" y="1588009"/>
          <a:ext cx="11340654" cy="121680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a:scene3d>
          <a:camera prst="orthographicFront"/>
          <a:lightRig rig="threePt" dir="t"/>
        </a:scene3d>
        <a:sp3d>
          <a:bevelT prst="angle"/>
        </a:sp3d>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GB" sz="3200" kern="1200" dirty="0"/>
            <a:t>Exceptions:</a:t>
          </a:r>
          <a:endParaRPr lang="es-ES" sz="3200" kern="1200" dirty="0"/>
        </a:p>
      </dsp:txBody>
      <dsp:txXfrm>
        <a:off x="59399" y="1647408"/>
        <a:ext cx="11221856" cy="1098002"/>
      </dsp:txXfrm>
    </dsp:sp>
    <dsp:sp modelId="{C914B26D-81F8-4ABE-B57D-049438510551}">
      <dsp:nvSpPr>
        <dsp:cNvPr id="0" name=""/>
        <dsp:cNvSpPr/>
      </dsp:nvSpPr>
      <dsp:spPr>
        <a:xfrm>
          <a:off x="0" y="2804809"/>
          <a:ext cx="11340654" cy="1076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60066" tIns="30480" rIns="170688" bIns="30480" numCol="1" spcCol="1270" anchor="t" anchorCtr="0">
          <a:noAutofit/>
        </a:bodyPr>
        <a:lstStyle/>
        <a:p>
          <a:pPr marL="228600" lvl="1" indent="-228600" algn="l" defTabSz="1066800">
            <a:lnSpc>
              <a:spcPct val="90000"/>
            </a:lnSpc>
            <a:spcBef>
              <a:spcPct val="0"/>
            </a:spcBef>
            <a:spcAft>
              <a:spcPct val="20000"/>
            </a:spcAft>
            <a:buChar char="•"/>
          </a:pPr>
          <a:r>
            <a:rPr lang="en-GB" sz="2400" kern="1200" dirty="0"/>
            <a:t>JOIN to REPLICATED Tables</a:t>
          </a:r>
        </a:p>
        <a:p>
          <a:pPr marL="228600" lvl="1" indent="-228600" algn="l" defTabSz="1066800">
            <a:lnSpc>
              <a:spcPct val="90000"/>
            </a:lnSpc>
            <a:spcBef>
              <a:spcPct val="0"/>
            </a:spcBef>
            <a:spcAft>
              <a:spcPct val="20000"/>
            </a:spcAft>
            <a:buChar char="•"/>
          </a:pPr>
          <a:r>
            <a:rPr lang="en-GB" sz="2400" kern="1200" dirty="0"/>
            <a:t>Single table SELECT</a:t>
          </a:r>
        </a:p>
      </dsp:txBody>
      <dsp:txXfrm>
        <a:off x="0" y="2804809"/>
        <a:ext cx="11340654" cy="1076400"/>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A71052D-B7CC-46B0-B357-7D5BD0704EDE}">
      <dsp:nvSpPr>
        <dsp:cNvPr id="0" name=""/>
        <dsp:cNvSpPr/>
      </dsp:nvSpPr>
      <dsp:spPr>
        <a:xfrm>
          <a:off x="0" y="1240800"/>
          <a:ext cx="10515600" cy="806400"/>
        </a:xfrm>
        <a:prstGeom prst="rect">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10627DD-4BF7-4D8F-AEB5-589A9E6C9B94}">
      <dsp:nvSpPr>
        <dsp:cNvPr id="0" name=""/>
        <dsp:cNvSpPr/>
      </dsp:nvSpPr>
      <dsp:spPr>
        <a:xfrm>
          <a:off x="525780" y="768479"/>
          <a:ext cx="7360920" cy="944640"/>
        </a:xfrm>
        <a:prstGeom prst="round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1422400">
            <a:lnSpc>
              <a:spcPct val="90000"/>
            </a:lnSpc>
            <a:spcBef>
              <a:spcPct val="0"/>
            </a:spcBef>
            <a:spcAft>
              <a:spcPct val="35000"/>
            </a:spcAft>
            <a:buNone/>
          </a:pPr>
          <a:r>
            <a:rPr lang="en-GB" sz="3200" kern="1200" dirty="0"/>
            <a:t>Not an issue with Round Robin tables</a:t>
          </a:r>
          <a:endParaRPr lang="es-ES" sz="3200" kern="1200" dirty="0"/>
        </a:p>
      </dsp:txBody>
      <dsp:txXfrm>
        <a:off x="571894" y="814593"/>
        <a:ext cx="7268692" cy="852412"/>
      </dsp:txXfrm>
    </dsp:sp>
    <dsp:sp modelId="{D088DBAD-AA03-4A9F-A995-3AA0DBB1B240}">
      <dsp:nvSpPr>
        <dsp:cNvPr id="0" name=""/>
        <dsp:cNvSpPr/>
      </dsp:nvSpPr>
      <dsp:spPr>
        <a:xfrm>
          <a:off x="0" y="2692320"/>
          <a:ext cx="10515600" cy="806400"/>
        </a:xfrm>
        <a:prstGeom prst="rect">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E3C11FA-A400-417B-9A7B-8B442842268C}">
      <dsp:nvSpPr>
        <dsp:cNvPr id="0" name=""/>
        <dsp:cNvSpPr/>
      </dsp:nvSpPr>
      <dsp:spPr>
        <a:xfrm>
          <a:off x="525780" y="2220000"/>
          <a:ext cx="7360920" cy="944640"/>
        </a:xfrm>
        <a:prstGeom prst="round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1422400">
            <a:lnSpc>
              <a:spcPct val="90000"/>
            </a:lnSpc>
            <a:spcBef>
              <a:spcPct val="0"/>
            </a:spcBef>
            <a:spcAft>
              <a:spcPct val="35000"/>
            </a:spcAft>
            <a:buNone/>
          </a:pPr>
          <a:r>
            <a:rPr lang="en-GB" sz="3200" kern="1200" dirty="0"/>
            <a:t>No way to influence Distribution</a:t>
          </a:r>
        </a:p>
      </dsp:txBody>
      <dsp:txXfrm>
        <a:off x="571894" y="2266114"/>
        <a:ext cx="7268692" cy="852412"/>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347F6C-73BF-4CA6-9155-8536AF465042}">
      <dsp:nvSpPr>
        <dsp:cNvPr id="0" name=""/>
        <dsp:cNvSpPr/>
      </dsp:nvSpPr>
      <dsp:spPr>
        <a:xfrm>
          <a:off x="0" y="404579"/>
          <a:ext cx="11811001" cy="529200"/>
        </a:xfrm>
        <a:prstGeom prst="rect">
          <a:avLst/>
        </a:prstGeom>
        <a:solidFill>
          <a:schemeClr val="lt1">
            <a:alpha val="90000"/>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45AD6FE-D79E-4CAD-8A26-1157A978EE02}">
      <dsp:nvSpPr>
        <dsp:cNvPr id="0" name=""/>
        <dsp:cNvSpPr/>
      </dsp:nvSpPr>
      <dsp:spPr>
        <a:xfrm>
          <a:off x="590550" y="94619"/>
          <a:ext cx="10379272" cy="619920"/>
        </a:xfrm>
        <a:prstGeom prst="roundRect">
          <a:avLst/>
        </a:prstGeom>
        <a:solidFill>
          <a:schemeClr val="accent2">
            <a:shade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2499" tIns="0" rIns="312499" bIns="0" numCol="1" spcCol="1270" anchor="ctr" anchorCtr="0">
          <a:noAutofit/>
        </a:bodyPr>
        <a:lstStyle/>
        <a:p>
          <a:pPr marL="0" lvl="0" indent="0" algn="l" defTabSz="977900">
            <a:lnSpc>
              <a:spcPct val="90000"/>
            </a:lnSpc>
            <a:spcBef>
              <a:spcPct val="0"/>
            </a:spcBef>
            <a:spcAft>
              <a:spcPct val="35000"/>
            </a:spcAft>
            <a:buNone/>
          </a:pPr>
          <a:r>
            <a:rPr lang="en-US" sz="2200" kern="1200" noProof="0" dirty="0"/>
            <a:t>Table is initially stored as a round-robin table</a:t>
          </a:r>
        </a:p>
      </dsp:txBody>
      <dsp:txXfrm>
        <a:off x="620812" y="124881"/>
        <a:ext cx="10318748" cy="559396"/>
      </dsp:txXfrm>
    </dsp:sp>
    <dsp:sp modelId="{4F51AE5C-782C-427C-897A-6AC06E0F1D23}">
      <dsp:nvSpPr>
        <dsp:cNvPr id="0" name=""/>
        <dsp:cNvSpPr/>
      </dsp:nvSpPr>
      <dsp:spPr>
        <a:xfrm>
          <a:off x="0" y="1357140"/>
          <a:ext cx="11811001" cy="529200"/>
        </a:xfrm>
        <a:prstGeom prst="rect">
          <a:avLst/>
        </a:prstGeom>
        <a:solidFill>
          <a:schemeClr val="lt1">
            <a:alpha val="90000"/>
            <a:hueOff val="0"/>
            <a:satOff val="0"/>
            <a:lumOff val="0"/>
            <a:alphaOff val="0"/>
          </a:schemeClr>
        </a:solidFill>
        <a:ln w="12700" cap="flat" cmpd="sng" algn="ctr">
          <a:solidFill>
            <a:schemeClr val="accent2">
              <a:shade val="80000"/>
              <a:hueOff val="76808"/>
              <a:satOff val="-7688"/>
              <a:lumOff val="7886"/>
              <a:alphaOff val="0"/>
            </a:schemeClr>
          </a:solidFill>
          <a:prstDash val="solid"/>
          <a:miter lim="800000"/>
        </a:ln>
        <a:effectLst/>
      </dsp:spPr>
      <dsp:style>
        <a:lnRef idx="2">
          <a:scrgbClr r="0" g="0" b="0"/>
        </a:lnRef>
        <a:fillRef idx="1">
          <a:scrgbClr r="0" g="0" b="0"/>
        </a:fillRef>
        <a:effectRef idx="0">
          <a:scrgbClr r="0" g="0" b="0"/>
        </a:effectRef>
        <a:fontRef idx="minor"/>
      </dsp:style>
    </dsp:sp>
    <dsp:sp modelId="{89EC695E-A653-499E-B62D-D3C824CBC590}">
      <dsp:nvSpPr>
        <dsp:cNvPr id="0" name=""/>
        <dsp:cNvSpPr/>
      </dsp:nvSpPr>
      <dsp:spPr>
        <a:xfrm>
          <a:off x="590550" y="1047180"/>
          <a:ext cx="10429209" cy="619920"/>
        </a:xfrm>
        <a:prstGeom prst="roundRect">
          <a:avLst/>
        </a:prstGeom>
        <a:solidFill>
          <a:schemeClr val="accent2">
            <a:shade val="80000"/>
            <a:hueOff val="76808"/>
            <a:satOff val="-7688"/>
            <a:lumOff val="788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2499" tIns="0" rIns="312499" bIns="0" numCol="1" spcCol="1270" anchor="ctr" anchorCtr="0">
          <a:noAutofit/>
        </a:bodyPr>
        <a:lstStyle/>
        <a:p>
          <a:pPr marL="0" lvl="0" indent="0" algn="l" defTabSz="977900">
            <a:lnSpc>
              <a:spcPct val="90000"/>
            </a:lnSpc>
            <a:spcBef>
              <a:spcPct val="0"/>
            </a:spcBef>
            <a:spcAft>
              <a:spcPct val="35000"/>
            </a:spcAft>
            <a:buNone/>
          </a:pPr>
          <a:r>
            <a:rPr lang="en-GB" sz="2200" kern="1200" dirty="0"/>
            <a:t>Data is replicated (cached) to each compute node</a:t>
          </a:r>
          <a:endParaRPr lang="es-ES" sz="2200" kern="1200" dirty="0"/>
        </a:p>
      </dsp:txBody>
      <dsp:txXfrm>
        <a:off x="620812" y="1077442"/>
        <a:ext cx="10368685" cy="559396"/>
      </dsp:txXfrm>
    </dsp:sp>
    <dsp:sp modelId="{F0834611-C656-411C-A4F8-A5A10C47AA12}">
      <dsp:nvSpPr>
        <dsp:cNvPr id="0" name=""/>
        <dsp:cNvSpPr/>
      </dsp:nvSpPr>
      <dsp:spPr>
        <a:xfrm>
          <a:off x="0" y="2309700"/>
          <a:ext cx="11811001" cy="529200"/>
        </a:xfrm>
        <a:prstGeom prst="rect">
          <a:avLst/>
        </a:prstGeom>
        <a:solidFill>
          <a:schemeClr val="lt1">
            <a:alpha val="90000"/>
            <a:hueOff val="0"/>
            <a:satOff val="0"/>
            <a:lumOff val="0"/>
            <a:alphaOff val="0"/>
          </a:schemeClr>
        </a:solidFill>
        <a:ln w="12700" cap="flat" cmpd="sng" algn="ctr">
          <a:solidFill>
            <a:schemeClr val="accent2">
              <a:shade val="80000"/>
              <a:hueOff val="153616"/>
              <a:satOff val="-15376"/>
              <a:lumOff val="15772"/>
              <a:alphaOff val="0"/>
            </a:schemeClr>
          </a:solidFill>
          <a:prstDash val="solid"/>
          <a:miter lim="800000"/>
        </a:ln>
        <a:effectLst/>
      </dsp:spPr>
      <dsp:style>
        <a:lnRef idx="2">
          <a:scrgbClr r="0" g="0" b="0"/>
        </a:lnRef>
        <a:fillRef idx="1">
          <a:scrgbClr r="0" g="0" b="0"/>
        </a:fillRef>
        <a:effectRef idx="0">
          <a:scrgbClr r="0" g="0" b="0"/>
        </a:effectRef>
        <a:fontRef idx="minor"/>
      </dsp:style>
    </dsp:sp>
    <dsp:sp modelId="{763D35FA-31B3-4641-9632-352F66AC9170}">
      <dsp:nvSpPr>
        <dsp:cNvPr id="0" name=""/>
        <dsp:cNvSpPr/>
      </dsp:nvSpPr>
      <dsp:spPr>
        <a:xfrm>
          <a:off x="590550" y="1999740"/>
          <a:ext cx="10429209" cy="619920"/>
        </a:xfrm>
        <a:prstGeom prst="roundRect">
          <a:avLst/>
        </a:prstGeom>
        <a:solidFill>
          <a:schemeClr val="accent2">
            <a:shade val="80000"/>
            <a:hueOff val="153616"/>
            <a:satOff val="-15376"/>
            <a:lumOff val="1577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2499" tIns="0" rIns="312499" bIns="0" numCol="1" spcCol="1270" anchor="ctr" anchorCtr="0">
          <a:noAutofit/>
        </a:bodyPr>
        <a:lstStyle/>
        <a:p>
          <a:pPr marL="0" lvl="0" indent="0" algn="l" defTabSz="977900">
            <a:lnSpc>
              <a:spcPct val="90000"/>
            </a:lnSpc>
            <a:spcBef>
              <a:spcPct val="0"/>
            </a:spcBef>
            <a:spcAft>
              <a:spcPct val="35000"/>
            </a:spcAft>
            <a:buNone/>
          </a:pPr>
          <a:r>
            <a:rPr lang="en-GB" sz="2200" kern="1200" dirty="0"/>
            <a:t>The cached copy of the table is a complete copy of the entire table</a:t>
          </a:r>
        </a:p>
      </dsp:txBody>
      <dsp:txXfrm>
        <a:off x="620812" y="2030002"/>
        <a:ext cx="10368685" cy="559396"/>
      </dsp:txXfrm>
    </dsp:sp>
    <dsp:sp modelId="{CB89E389-4229-4CA4-AE95-BF1F59768C23}">
      <dsp:nvSpPr>
        <dsp:cNvPr id="0" name=""/>
        <dsp:cNvSpPr/>
      </dsp:nvSpPr>
      <dsp:spPr>
        <a:xfrm>
          <a:off x="0" y="3262260"/>
          <a:ext cx="11811001" cy="529200"/>
        </a:xfrm>
        <a:prstGeom prst="rect">
          <a:avLst/>
        </a:prstGeom>
        <a:solidFill>
          <a:schemeClr val="lt1">
            <a:alpha val="90000"/>
            <a:hueOff val="0"/>
            <a:satOff val="0"/>
            <a:lumOff val="0"/>
            <a:alphaOff val="0"/>
          </a:schemeClr>
        </a:solidFill>
        <a:ln w="12700" cap="flat" cmpd="sng" algn="ctr">
          <a:solidFill>
            <a:schemeClr val="accent2">
              <a:shade val="80000"/>
              <a:hueOff val="230424"/>
              <a:satOff val="-23063"/>
              <a:lumOff val="23658"/>
              <a:alphaOff val="0"/>
            </a:schemeClr>
          </a:solidFill>
          <a:prstDash val="solid"/>
          <a:miter lim="800000"/>
        </a:ln>
        <a:effectLst/>
      </dsp:spPr>
      <dsp:style>
        <a:lnRef idx="2">
          <a:scrgbClr r="0" g="0" b="0"/>
        </a:lnRef>
        <a:fillRef idx="1">
          <a:scrgbClr r="0" g="0" b="0"/>
        </a:fillRef>
        <a:effectRef idx="0">
          <a:scrgbClr r="0" g="0" b="0"/>
        </a:effectRef>
        <a:fontRef idx="minor"/>
      </dsp:style>
    </dsp:sp>
    <dsp:sp modelId="{32C47C20-2CDB-417E-A3C9-6D67C3668440}">
      <dsp:nvSpPr>
        <dsp:cNvPr id="0" name=""/>
        <dsp:cNvSpPr/>
      </dsp:nvSpPr>
      <dsp:spPr>
        <a:xfrm>
          <a:off x="590550" y="2952300"/>
          <a:ext cx="10429209" cy="619920"/>
        </a:xfrm>
        <a:prstGeom prst="roundRect">
          <a:avLst/>
        </a:prstGeom>
        <a:solidFill>
          <a:schemeClr val="accent2">
            <a:shade val="80000"/>
            <a:hueOff val="230424"/>
            <a:satOff val="-23063"/>
            <a:lumOff val="2365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2499" tIns="0" rIns="312499" bIns="0" numCol="1" spcCol="1270" anchor="ctr" anchorCtr="0">
          <a:noAutofit/>
        </a:bodyPr>
        <a:lstStyle/>
        <a:p>
          <a:pPr marL="0" lvl="0" indent="0" algn="l" defTabSz="977900">
            <a:lnSpc>
              <a:spcPct val="90000"/>
            </a:lnSpc>
            <a:spcBef>
              <a:spcPct val="0"/>
            </a:spcBef>
            <a:spcAft>
              <a:spcPct val="35000"/>
            </a:spcAft>
            <a:buNone/>
          </a:pPr>
          <a:r>
            <a:rPr lang="en-GB" sz="2200" kern="1200" dirty="0"/>
            <a:t>Modifications to the table invalidate the cached copy</a:t>
          </a:r>
        </a:p>
      </dsp:txBody>
      <dsp:txXfrm>
        <a:off x="620812" y="2982562"/>
        <a:ext cx="10368685" cy="559396"/>
      </dsp:txXfrm>
    </dsp:sp>
    <dsp:sp modelId="{628C39E6-39B5-4E45-99D9-391009090BFE}">
      <dsp:nvSpPr>
        <dsp:cNvPr id="0" name=""/>
        <dsp:cNvSpPr/>
      </dsp:nvSpPr>
      <dsp:spPr>
        <a:xfrm>
          <a:off x="0" y="4214820"/>
          <a:ext cx="11811001" cy="529200"/>
        </a:xfrm>
        <a:prstGeom prst="rect">
          <a:avLst/>
        </a:prstGeom>
        <a:solidFill>
          <a:schemeClr val="lt1">
            <a:alpha val="90000"/>
            <a:hueOff val="0"/>
            <a:satOff val="0"/>
            <a:lumOff val="0"/>
            <a:alphaOff val="0"/>
          </a:schemeClr>
        </a:solidFill>
        <a:ln w="12700" cap="flat" cmpd="sng" algn="ctr">
          <a:solidFill>
            <a:schemeClr val="accent2">
              <a:shade val="80000"/>
              <a:hueOff val="307232"/>
              <a:satOff val="-30751"/>
              <a:lumOff val="31544"/>
              <a:alphaOff val="0"/>
            </a:schemeClr>
          </a:solidFill>
          <a:prstDash val="solid"/>
          <a:miter lim="800000"/>
        </a:ln>
        <a:effectLst/>
      </dsp:spPr>
      <dsp:style>
        <a:lnRef idx="2">
          <a:scrgbClr r="0" g="0" b="0"/>
        </a:lnRef>
        <a:fillRef idx="1">
          <a:scrgbClr r="0" g="0" b="0"/>
        </a:fillRef>
        <a:effectRef idx="0">
          <a:scrgbClr r="0" g="0" b="0"/>
        </a:effectRef>
        <a:fontRef idx="minor"/>
      </dsp:style>
    </dsp:sp>
    <dsp:sp modelId="{FDA51C44-ACAC-4DB1-8D89-B6D9B43C5550}">
      <dsp:nvSpPr>
        <dsp:cNvPr id="0" name=""/>
        <dsp:cNvSpPr/>
      </dsp:nvSpPr>
      <dsp:spPr>
        <a:xfrm>
          <a:off x="590550" y="3904860"/>
          <a:ext cx="10429209" cy="619920"/>
        </a:xfrm>
        <a:prstGeom prst="roundRect">
          <a:avLst/>
        </a:prstGeom>
        <a:solidFill>
          <a:schemeClr val="accent2">
            <a:shade val="80000"/>
            <a:hueOff val="307232"/>
            <a:satOff val="-30751"/>
            <a:lumOff val="3154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2499" tIns="0" rIns="312499" bIns="0" numCol="1" spcCol="1270" anchor="ctr" anchorCtr="0">
          <a:noAutofit/>
        </a:bodyPr>
        <a:lstStyle/>
        <a:p>
          <a:pPr marL="0" lvl="0" indent="0" algn="l" defTabSz="977900">
            <a:lnSpc>
              <a:spcPct val="90000"/>
            </a:lnSpc>
            <a:spcBef>
              <a:spcPct val="0"/>
            </a:spcBef>
            <a:spcAft>
              <a:spcPct val="35000"/>
            </a:spcAft>
            <a:buNone/>
          </a:pPr>
          <a:r>
            <a:rPr lang="en-GB" sz="2200" kern="1200" dirty="0">
              <a:cs typeface="Segoe UI Light"/>
            </a:rPr>
            <a:t>Scaling the database invalidates the cached copy</a:t>
          </a:r>
        </a:p>
      </dsp:txBody>
      <dsp:txXfrm>
        <a:off x="620812" y="3935122"/>
        <a:ext cx="10368685" cy="559396"/>
      </dsp:txXfrm>
    </dsp:sp>
    <dsp:sp modelId="{CD5D26E0-1EBD-48A2-A198-9D0AE308EFE0}">
      <dsp:nvSpPr>
        <dsp:cNvPr id="0" name=""/>
        <dsp:cNvSpPr/>
      </dsp:nvSpPr>
      <dsp:spPr>
        <a:xfrm>
          <a:off x="0" y="5167380"/>
          <a:ext cx="11811001" cy="529200"/>
        </a:xfrm>
        <a:prstGeom prst="rect">
          <a:avLst/>
        </a:prstGeom>
        <a:solidFill>
          <a:schemeClr val="lt1">
            <a:alpha val="90000"/>
            <a:hueOff val="0"/>
            <a:satOff val="0"/>
            <a:lumOff val="0"/>
            <a:alphaOff val="0"/>
          </a:schemeClr>
        </a:solidFill>
        <a:ln w="12700" cap="flat" cmpd="sng" algn="ctr">
          <a:solidFill>
            <a:schemeClr val="accent2">
              <a:shade val="80000"/>
              <a:hueOff val="384040"/>
              <a:satOff val="-38439"/>
              <a:lumOff val="3943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C79EF4F-BFC8-4156-A2B0-4A77DDC7F7B9}">
      <dsp:nvSpPr>
        <dsp:cNvPr id="0" name=""/>
        <dsp:cNvSpPr/>
      </dsp:nvSpPr>
      <dsp:spPr>
        <a:xfrm>
          <a:off x="590550" y="4857420"/>
          <a:ext cx="10429209" cy="619920"/>
        </a:xfrm>
        <a:prstGeom prst="roundRect">
          <a:avLst/>
        </a:prstGeom>
        <a:solidFill>
          <a:schemeClr val="accent2">
            <a:shade val="80000"/>
            <a:hueOff val="384040"/>
            <a:satOff val="-38439"/>
            <a:lumOff val="3943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2499" tIns="0" rIns="312499" bIns="0" numCol="1" spcCol="1270" anchor="ctr" anchorCtr="0">
          <a:noAutofit/>
        </a:bodyPr>
        <a:lstStyle/>
        <a:p>
          <a:pPr marL="0" lvl="0" indent="0" algn="l" defTabSz="977900">
            <a:lnSpc>
              <a:spcPct val="90000"/>
            </a:lnSpc>
            <a:spcBef>
              <a:spcPct val="0"/>
            </a:spcBef>
            <a:spcAft>
              <a:spcPct val="35000"/>
            </a:spcAft>
            <a:buNone/>
          </a:pPr>
          <a:r>
            <a:rPr lang="en-GB" sz="2200" kern="1200" dirty="0"/>
            <a:t>Can be partitioned</a:t>
          </a:r>
          <a:endParaRPr lang="en-GB" sz="2200" kern="1200" dirty="0">
            <a:cs typeface="Segoe UI Light"/>
          </a:endParaRPr>
        </a:p>
      </dsp:txBody>
      <dsp:txXfrm>
        <a:off x="620812" y="4887682"/>
        <a:ext cx="10368685" cy="559396"/>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8B590C6-2C8F-4BA7-BC29-78EA11BD9210}">
      <dsp:nvSpPr>
        <dsp:cNvPr id="0" name=""/>
        <dsp:cNvSpPr/>
      </dsp:nvSpPr>
      <dsp:spPr>
        <a:xfrm>
          <a:off x="0" y="980"/>
          <a:ext cx="10744200" cy="1216800"/>
        </a:xfrm>
        <a:prstGeom prst="roundRect">
          <a:avLst/>
        </a:prstGeom>
        <a:solidFill>
          <a:schemeClr val="accent2">
            <a:shade val="80000"/>
            <a:hueOff val="0"/>
            <a:satOff val="0"/>
            <a:lumOff val="0"/>
            <a:alphaOff val="0"/>
          </a:schemeClr>
        </a:solidFill>
        <a:ln w="12700" cap="flat" cmpd="sng" algn="ctr">
          <a:solidFill>
            <a:schemeClr val="lt1">
              <a:hueOff val="0"/>
              <a:satOff val="0"/>
              <a:lumOff val="0"/>
              <a:alphaOff val="0"/>
            </a:schemeClr>
          </a:solidFill>
          <a:prstDash val="solid"/>
          <a:miter lim="800000"/>
        </a:ln>
        <a:effectLst/>
        <a:scene3d>
          <a:camera prst="orthographicFront"/>
          <a:lightRig rig="threePt" dir="t"/>
        </a:scene3d>
        <a:sp3d>
          <a:bevelT prst="angle"/>
        </a:sp3d>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en-US" sz="3600" kern="1200" dirty="0"/>
            <a:t>Replicated tables should…</a:t>
          </a:r>
          <a:endParaRPr lang="es-ES" sz="3600" kern="1200" dirty="0"/>
        </a:p>
      </dsp:txBody>
      <dsp:txXfrm>
        <a:off x="59399" y="60379"/>
        <a:ext cx="10625402" cy="1098002"/>
      </dsp:txXfrm>
    </dsp:sp>
    <dsp:sp modelId="{FE83189F-161B-4D20-B504-72C053A21E91}">
      <dsp:nvSpPr>
        <dsp:cNvPr id="0" name=""/>
        <dsp:cNvSpPr/>
      </dsp:nvSpPr>
      <dsp:spPr>
        <a:xfrm>
          <a:off x="0" y="1302450"/>
          <a:ext cx="10744200" cy="24219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1128" tIns="35560" rIns="199136" bIns="35560" numCol="1" spcCol="1270" anchor="t" anchorCtr="0">
          <a:noAutofit/>
        </a:bodyPr>
        <a:lstStyle/>
        <a:p>
          <a:pPr marL="285750" lvl="1" indent="-285750" algn="l" defTabSz="1244600">
            <a:lnSpc>
              <a:spcPct val="90000"/>
            </a:lnSpc>
            <a:spcBef>
              <a:spcPct val="0"/>
            </a:spcBef>
            <a:spcAft>
              <a:spcPct val="20000"/>
            </a:spcAft>
            <a:buChar char="•"/>
          </a:pPr>
          <a:r>
            <a:rPr lang="en-US" sz="2800" kern="1200" dirty="0">
              <a:latin typeface="+mn-lt"/>
            </a:rPr>
            <a:t>Be less than 2GB</a:t>
          </a:r>
        </a:p>
        <a:p>
          <a:pPr marL="285750" lvl="1" indent="-285750" algn="l" defTabSz="1244600">
            <a:lnSpc>
              <a:spcPct val="90000"/>
            </a:lnSpc>
            <a:spcBef>
              <a:spcPct val="0"/>
            </a:spcBef>
            <a:spcAft>
              <a:spcPct val="20000"/>
            </a:spcAft>
            <a:buChar char="•"/>
          </a:pPr>
          <a:r>
            <a:rPr lang="en-US" sz="2800" kern="1200" dirty="0">
              <a:latin typeface="+mn-lt"/>
            </a:rPr>
            <a:t>Be used to eliminate data movement due to distribution incompatibility </a:t>
          </a:r>
        </a:p>
        <a:p>
          <a:pPr marL="285750" lvl="1" indent="-285750" algn="l" defTabSz="1244600">
            <a:lnSpc>
              <a:spcPct val="90000"/>
            </a:lnSpc>
            <a:spcBef>
              <a:spcPct val="0"/>
            </a:spcBef>
            <a:spcAft>
              <a:spcPct val="20000"/>
            </a:spcAft>
            <a:buChar char="•"/>
          </a:pPr>
          <a:r>
            <a:rPr lang="en-US" sz="2800" kern="1200" dirty="0">
              <a:latin typeface="+mn-lt"/>
            </a:rPr>
            <a:t>Be used instead of Round Robin for small dimensions and other reference data sets</a:t>
          </a:r>
        </a:p>
      </dsp:txBody>
      <dsp:txXfrm>
        <a:off x="0" y="1302450"/>
        <a:ext cx="10744200" cy="2421900"/>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0CE856-2FF6-4EA6-97B0-8CC4C7BF5CDD}">
      <dsp:nvSpPr>
        <dsp:cNvPr id="0" name=""/>
        <dsp:cNvSpPr/>
      </dsp:nvSpPr>
      <dsp:spPr>
        <a:xfrm>
          <a:off x="0" y="238049"/>
          <a:ext cx="11125199" cy="1216800"/>
        </a:xfrm>
        <a:prstGeom prst="roundRect">
          <a:avLst/>
        </a:prstGeom>
        <a:solidFill>
          <a:schemeClr val="accent2">
            <a:shade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en-US" sz="3600" kern="1200" dirty="0"/>
            <a:t>Avoid Replicated tables if…</a:t>
          </a:r>
          <a:endParaRPr lang="es-ES" sz="3600" kern="1200" dirty="0"/>
        </a:p>
      </dsp:txBody>
      <dsp:txXfrm>
        <a:off x="59399" y="297448"/>
        <a:ext cx="11006401" cy="1098002"/>
      </dsp:txXfrm>
    </dsp:sp>
    <dsp:sp modelId="{13FADA50-E7E4-4CCF-88E1-5EBC09048EFA}">
      <dsp:nvSpPr>
        <dsp:cNvPr id="0" name=""/>
        <dsp:cNvSpPr/>
      </dsp:nvSpPr>
      <dsp:spPr>
        <a:xfrm>
          <a:off x="0" y="1454849"/>
          <a:ext cx="11125199" cy="24219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3225" tIns="35560" rIns="199136" bIns="35560" numCol="1" spcCol="1270" anchor="t" anchorCtr="0">
          <a:noAutofit/>
        </a:bodyPr>
        <a:lstStyle/>
        <a:p>
          <a:pPr marL="285750" lvl="1" indent="-285750" algn="l" defTabSz="1244600">
            <a:lnSpc>
              <a:spcPct val="90000"/>
            </a:lnSpc>
            <a:spcBef>
              <a:spcPct val="0"/>
            </a:spcBef>
            <a:spcAft>
              <a:spcPct val="20000"/>
            </a:spcAft>
            <a:buChar char="•"/>
          </a:pPr>
          <a:r>
            <a:rPr lang="en-US" sz="2800" kern="1200" dirty="0">
              <a:latin typeface="+mn-lt"/>
            </a:rPr>
            <a:t>The table has frequent updates or deletes</a:t>
          </a:r>
        </a:p>
        <a:p>
          <a:pPr marL="285750" lvl="1" indent="-285750" algn="l" defTabSz="1244600">
            <a:lnSpc>
              <a:spcPct val="90000"/>
            </a:lnSpc>
            <a:spcBef>
              <a:spcPct val="0"/>
            </a:spcBef>
            <a:spcAft>
              <a:spcPct val="20000"/>
            </a:spcAft>
            <a:buChar char="•"/>
          </a:pPr>
          <a:r>
            <a:rPr lang="en-US" sz="2800" kern="1200" dirty="0">
              <a:latin typeface="+mn-lt"/>
            </a:rPr>
            <a:t>The SQL Pool instance will be scaled frequently</a:t>
          </a:r>
        </a:p>
        <a:p>
          <a:pPr marL="285750" lvl="1" indent="-285750" algn="l" defTabSz="1244600">
            <a:lnSpc>
              <a:spcPct val="90000"/>
            </a:lnSpc>
            <a:spcBef>
              <a:spcPct val="0"/>
            </a:spcBef>
            <a:spcAft>
              <a:spcPct val="20000"/>
            </a:spcAft>
            <a:buChar char="•"/>
          </a:pPr>
          <a:r>
            <a:rPr lang="en-US" sz="2800" kern="1200" dirty="0">
              <a:latin typeface="+mn-lt"/>
            </a:rPr>
            <a:t>The table has a large number of columns, with few referenced frequently (consider distributing and indexing on the commonly used columns)</a:t>
          </a:r>
        </a:p>
      </dsp:txBody>
      <dsp:txXfrm>
        <a:off x="0" y="1454849"/>
        <a:ext cx="11125199" cy="24219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1839688-AB3D-4759-BF07-9FA9F5FA5E1F}">
      <dsp:nvSpPr>
        <dsp:cNvPr id="0" name=""/>
        <dsp:cNvSpPr/>
      </dsp:nvSpPr>
      <dsp:spPr>
        <a:xfrm>
          <a:off x="0" y="807000"/>
          <a:ext cx="6019800" cy="1216800"/>
        </a:xfrm>
        <a:prstGeom prst="roundRect">
          <a:avLst/>
        </a:prstGeom>
        <a:solidFill>
          <a:schemeClr val="accent2">
            <a:shade val="80000"/>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noProof="0" dirty="0"/>
            <a:t>SQL Pool maintains a master version of the table (round robin)</a:t>
          </a:r>
          <a:endParaRPr lang="en-US" sz="500" kern="1200" noProof="0" dirty="0"/>
        </a:p>
      </dsp:txBody>
      <dsp:txXfrm>
        <a:off x="59399" y="866399"/>
        <a:ext cx="5901002" cy="1098002"/>
      </dsp:txXfrm>
    </dsp:sp>
    <dsp:sp modelId="{222B1D7F-9A47-49AC-AA42-CF43CE87C4BF}">
      <dsp:nvSpPr>
        <dsp:cNvPr id="0" name=""/>
        <dsp:cNvSpPr/>
      </dsp:nvSpPr>
      <dsp:spPr>
        <a:xfrm>
          <a:off x="0" y="2211000"/>
          <a:ext cx="6019800" cy="1216800"/>
        </a:xfrm>
        <a:prstGeom prst="roundRect">
          <a:avLst/>
        </a:prstGeom>
        <a:solidFill>
          <a:schemeClr val="accent2">
            <a:shade val="80000"/>
            <a:hueOff val="192020"/>
            <a:satOff val="-19219"/>
            <a:lumOff val="19715"/>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noProof="0" dirty="0"/>
            <a:t>The master version is copied to the first Distribution database on each node</a:t>
          </a:r>
        </a:p>
      </dsp:txBody>
      <dsp:txXfrm>
        <a:off x="59399" y="2270399"/>
        <a:ext cx="5901002" cy="1098002"/>
      </dsp:txXfrm>
    </dsp:sp>
    <dsp:sp modelId="{410E6469-587D-4CDB-9C4F-058604CDC5FA}">
      <dsp:nvSpPr>
        <dsp:cNvPr id="0" name=""/>
        <dsp:cNvSpPr/>
      </dsp:nvSpPr>
      <dsp:spPr>
        <a:xfrm>
          <a:off x="0" y="3615000"/>
          <a:ext cx="6019800" cy="1216800"/>
        </a:xfrm>
        <a:prstGeom prst="roundRect">
          <a:avLst/>
        </a:prstGeom>
        <a:solidFill>
          <a:schemeClr val="accent2">
            <a:shade val="80000"/>
            <a:hueOff val="384040"/>
            <a:satOff val="-38439"/>
            <a:lumOff val="3943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noProof="0" dirty="0"/>
            <a:t>A re-cache of a replicated table includes copying the table to each compute node and then building the indexes</a:t>
          </a:r>
          <a:r>
            <a:rPr lang="en-US" sz="500" kern="1200" noProof="0" dirty="0"/>
            <a:t>.</a:t>
          </a:r>
        </a:p>
      </dsp:txBody>
      <dsp:txXfrm>
        <a:off x="59399" y="3674399"/>
        <a:ext cx="5901002" cy="1098002"/>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1B8C1E-9208-48F0-BC1F-880BEDFB4D4A}">
      <dsp:nvSpPr>
        <dsp:cNvPr id="0" name=""/>
        <dsp:cNvSpPr/>
      </dsp:nvSpPr>
      <dsp:spPr>
        <a:xfrm>
          <a:off x="0" y="71517"/>
          <a:ext cx="11518711" cy="74646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b="0" i="0" kern="1200" dirty="0"/>
            <a:t>Cache / Re-cache is required after:</a:t>
          </a:r>
          <a:endParaRPr lang="en-US" sz="2900" kern="1200" dirty="0"/>
        </a:p>
      </dsp:txBody>
      <dsp:txXfrm>
        <a:off x="36439" y="107956"/>
        <a:ext cx="11445833" cy="673582"/>
      </dsp:txXfrm>
    </dsp:sp>
    <dsp:sp modelId="{CBA5DA7A-F46E-42A3-A3E1-AFAA23A87CC0}">
      <dsp:nvSpPr>
        <dsp:cNvPr id="0" name=""/>
        <dsp:cNvSpPr/>
      </dsp:nvSpPr>
      <dsp:spPr>
        <a:xfrm>
          <a:off x="0" y="817977"/>
          <a:ext cx="11518711" cy="12906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65719" tIns="36830" rIns="206248" bIns="36830" numCol="1" spcCol="1270" anchor="t" anchorCtr="0">
          <a:noAutofit/>
        </a:bodyPr>
        <a:lstStyle/>
        <a:p>
          <a:pPr marL="228600" lvl="1" indent="-228600" algn="l" defTabSz="1022350">
            <a:lnSpc>
              <a:spcPct val="90000"/>
            </a:lnSpc>
            <a:spcBef>
              <a:spcPct val="0"/>
            </a:spcBef>
            <a:spcAft>
              <a:spcPct val="20000"/>
            </a:spcAft>
            <a:buChar char="•"/>
          </a:pPr>
          <a:r>
            <a:rPr lang="en-US" sz="2300" kern="1200" dirty="0"/>
            <a:t>Data is loaded or modified</a:t>
          </a:r>
        </a:p>
        <a:p>
          <a:pPr marL="228600" lvl="1" indent="-228600" algn="l" defTabSz="1022350">
            <a:lnSpc>
              <a:spcPct val="90000"/>
            </a:lnSpc>
            <a:spcBef>
              <a:spcPct val="0"/>
            </a:spcBef>
            <a:spcAft>
              <a:spcPct val="20000"/>
            </a:spcAft>
            <a:buChar char="•"/>
          </a:pPr>
          <a:r>
            <a:rPr lang="en-US" sz="2300" kern="1200" dirty="0"/>
            <a:t>Scaling operation on the Synapse database</a:t>
          </a:r>
        </a:p>
        <a:p>
          <a:pPr marL="228600" lvl="1" indent="-228600" algn="l" defTabSz="1022350">
            <a:lnSpc>
              <a:spcPct val="90000"/>
            </a:lnSpc>
            <a:spcBef>
              <a:spcPct val="0"/>
            </a:spcBef>
            <a:spcAft>
              <a:spcPct val="20000"/>
            </a:spcAft>
            <a:buChar char="•"/>
          </a:pPr>
          <a:r>
            <a:rPr lang="en-US" sz="2300" kern="1200" dirty="0"/>
            <a:t>Table definition change</a:t>
          </a:r>
        </a:p>
      </dsp:txBody>
      <dsp:txXfrm>
        <a:off x="0" y="817977"/>
        <a:ext cx="11518711" cy="1290645"/>
      </dsp:txXfrm>
    </dsp:sp>
    <dsp:sp modelId="{555631A5-FDCA-43F0-B568-C4287289428E}">
      <dsp:nvSpPr>
        <dsp:cNvPr id="0" name=""/>
        <dsp:cNvSpPr/>
      </dsp:nvSpPr>
      <dsp:spPr>
        <a:xfrm>
          <a:off x="0" y="2108622"/>
          <a:ext cx="11518711" cy="74646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rtl="0">
            <a:lnSpc>
              <a:spcPct val="90000"/>
            </a:lnSpc>
            <a:spcBef>
              <a:spcPct val="0"/>
            </a:spcBef>
            <a:spcAft>
              <a:spcPct val="35000"/>
            </a:spcAft>
            <a:buNone/>
          </a:pPr>
          <a:r>
            <a:rPr lang="en-US" sz="2900" b="0" i="0" kern="1200" dirty="0"/>
            <a:t>Cache / re-cache</a:t>
          </a:r>
          <a:r>
            <a:rPr lang="en-US" sz="2900" kern="1200" dirty="0"/>
            <a:t> triggered by the first query that accesses the table.</a:t>
          </a:r>
          <a:r>
            <a:rPr lang="en-US" sz="2900" kern="1200" dirty="0">
              <a:latin typeface="Segoe UI Semibold"/>
            </a:rPr>
            <a:t> </a:t>
          </a:r>
          <a:endParaRPr lang="en-US" sz="2900" kern="1200" dirty="0"/>
        </a:p>
      </dsp:txBody>
      <dsp:txXfrm>
        <a:off x="36439" y="2145061"/>
        <a:ext cx="11445833" cy="673582"/>
      </dsp:txXfrm>
    </dsp:sp>
    <dsp:sp modelId="{AF68AF07-4757-42F6-BD7F-2275B2888699}">
      <dsp:nvSpPr>
        <dsp:cNvPr id="0" name=""/>
        <dsp:cNvSpPr/>
      </dsp:nvSpPr>
      <dsp:spPr>
        <a:xfrm>
          <a:off x="0" y="2855082"/>
          <a:ext cx="11518711" cy="4802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65719" tIns="36830" rIns="206248" bIns="36830" numCol="1" spcCol="1270" anchor="t" anchorCtr="0">
          <a:noAutofit/>
        </a:bodyPr>
        <a:lstStyle/>
        <a:p>
          <a:pPr marL="228600" lvl="1" indent="-228600" algn="l" defTabSz="1022350">
            <a:lnSpc>
              <a:spcPct val="90000"/>
            </a:lnSpc>
            <a:spcBef>
              <a:spcPct val="0"/>
            </a:spcBef>
            <a:spcAft>
              <a:spcPct val="20000"/>
            </a:spcAft>
            <a:buChar char="•"/>
          </a:pPr>
          <a:r>
            <a:rPr lang="en-US" sz="2300" kern="1200" dirty="0"/>
            <a:t>SELECT TOP 1 * FROM </a:t>
          </a:r>
          <a:r>
            <a:rPr lang="en-US" sz="2300" kern="1200" dirty="0" err="1">
              <a:latin typeface="Segoe UI" panose="020B0502040204020203" pitchFamily="34" charset="0"/>
              <a:cs typeface="Segoe UI" panose="020B0502040204020203" pitchFamily="34" charset="0"/>
            </a:rPr>
            <a:t>ReplTable</a:t>
          </a:r>
        </a:p>
      </dsp:txBody>
      <dsp:txXfrm>
        <a:off x="0" y="2855082"/>
        <a:ext cx="11518711" cy="480240"/>
      </dsp:txXfrm>
    </dsp:sp>
    <dsp:sp modelId="{40E3F0B1-105B-4BAB-8E30-38863DF4CF39}">
      <dsp:nvSpPr>
        <dsp:cNvPr id="0" name=""/>
        <dsp:cNvSpPr/>
      </dsp:nvSpPr>
      <dsp:spPr>
        <a:xfrm>
          <a:off x="0" y="3335322"/>
          <a:ext cx="11518711" cy="74646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b="0" i="0" kern="1200" dirty="0"/>
            <a:t>Cache / re-cache is synchronous</a:t>
          </a:r>
          <a:endParaRPr lang="en-US" sz="2900" kern="1200" dirty="0"/>
        </a:p>
      </dsp:txBody>
      <dsp:txXfrm>
        <a:off x="36439" y="3371761"/>
        <a:ext cx="11445833" cy="673582"/>
      </dsp:txXfrm>
    </dsp:sp>
    <dsp:sp modelId="{C09A73A9-7901-4338-9240-ED5897CA67C2}">
      <dsp:nvSpPr>
        <dsp:cNvPr id="0" name=""/>
        <dsp:cNvSpPr/>
      </dsp:nvSpPr>
      <dsp:spPr>
        <a:xfrm>
          <a:off x="0" y="4081782"/>
          <a:ext cx="11518711" cy="8554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65719" tIns="36830" rIns="206248" bIns="36830" numCol="1" spcCol="1270" anchor="t" anchorCtr="0">
          <a:noAutofit/>
        </a:bodyPr>
        <a:lstStyle/>
        <a:p>
          <a:pPr marL="228600" lvl="1" indent="-228600" algn="l" defTabSz="1022350">
            <a:lnSpc>
              <a:spcPct val="90000"/>
            </a:lnSpc>
            <a:spcBef>
              <a:spcPct val="0"/>
            </a:spcBef>
            <a:spcAft>
              <a:spcPct val="20000"/>
            </a:spcAft>
            <a:buChar char="•"/>
          </a:pPr>
          <a:r>
            <a:rPr lang="en-US" sz="2300" kern="1200" dirty="0"/>
            <a:t>The query that triggers the </a:t>
          </a:r>
          <a:r>
            <a:rPr lang="en-US" sz="2300" b="0" i="0" kern="1200" dirty="0"/>
            <a:t>re-cache</a:t>
          </a:r>
          <a:r>
            <a:rPr lang="en-US" sz="2300" kern="1200" dirty="0"/>
            <a:t> reads from the master version of the table</a:t>
          </a:r>
        </a:p>
        <a:p>
          <a:pPr marL="228600" lvl="1" indent="-228600" algn="l" defTabSz="1022350">
            <a:lnSpc>
              <a:spcPct val="90000"/>
            </a:lnSpc>
            <a:spcBef>
              <a:spcPct val="0"/>
            </a:spcBef>
            <a:spcAft>
              <a:spcPct val="20000"/>
            </a:spcAft>
            <a:buChar char="•"/>
          </a:pPr>
          <a:r>
            <a:rPr lang="en-US" sz="2300" kern="1200" dirty="0"/>
            <a:t>Subsequent queries also reads from the master version, until caching is completed.</a:t>
          </a:r>
        </a:p>
      </dsp:txBody>
      <dsp:txXfrm>
        <a:off x="0" y="4081782"/>
        <a:ext cx="11518711" cy="855427"/>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FC886F4-72C2-4F6A-9144-D75CDA6D8D62}">
      <dsp:nvSpPr>
        <dsp:cNvPr id="0" name=""/>
        <dsp:cNvSpPr/>
      </dsp:nvSpPr>
      <dsp:spPr>
        <a:xfrm>
          <a:off x="0" y="57979"/>
          <a:ext cx="10363200" cy="1138318"/>
        </a:xfrm>
        <a:prstGeom prst="roundRect">
          <a:avLst/>
        </a:prstGeom>
        <a:solidFill>
          <a:schemeClr val="accent2">
            <a:shade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kern="1200" noProof="0" dirty="0"/>
            <a:t>Use DMV to monitor caching state</a:t>
          </a:r>
        </a:p>
      </dsp:txBody>
      <dsp:txXfrm>
        <a:off x="55568" y="113547"/>
        <a:ext cx="10252064" cy="1027182"/>
      </dsp:txXfrm>
    </dsp:sp>
    <dsp:sp modelId="{2BB96914-9A17-488A-A9EC-CE3F96851D6D}">
      <dsp:nvSpPr>
        <dsp:cNvPr id="0" name=""/>
        <dsp:cNvSpPr/>
      </dsp:nvSpPr>
      <dsp:spPr>
        <a:xfrm>
          <a:off x="0" y="1147087"/>
          <a:ext cx="10363200" cy="10069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29032" tIns="40640" rIns="227584" bIns="40640" numCol="1" spcCol="1270" anchor="t" anchorCtr="0">
          <a:noAutofit/>
        </a:bodyPr>
        <a:lstStyle/>
        <a:p>
          <a:pPr marL="285750" lvl="1" indent="-285750" algn="l" defTabSz="1422400">
            <a:lnSpc>
              <a:spcPct val="90000"/>
            </a:lnSpc>
            <a:spcBef>
              <a:spcPct val="0"/>
            </a:spcBef>
            <a:spcAft>
              <a:spcPct val="20000"/>
            </a:spcAft>
            <a:buChar char="•"/>
          </a:pPr>
          <a:r>
            <a:rPr lang="en-US" sz="3200" kern="1200" noProof="0" dirty="0" err="1"/>
            <a:t>sys.pdw_replicated_table_cache_state</a:t>
          </a:r>
          <a:r>
            <a:rPr lang="en-US" sz="3200" kern="1200" noProof="0" dirty="0"/>
            <a:t> </a:t>
          </a:r>
          <a:endParaRPr lang="es-ES" sz="3200" kern="1200" dirty="0"/>
        </a:p>
      </dsp:txBody>
      <dsp:txXfrm>
        <a:off x="0" y="1147087"/>
        <a:ext cx="10363200" cy="1006973"/>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9343B0-53D4-47A4-83AC-180DC722FBBC}">
      <dsp:nvSpPr>
        <dsp:cNvPr id="0" name=""/>
        <dsp:cNvSpPr/>
      </dsp:nvSpPr>
      <dsp:spPr>
        <a:xfrm>
          <a:off x="-4644089" y="-711971"/>
          <a:ext cx="5531919" cy="5531919"/>
        </a:xfrm>
        <a:prstGeom prst="blockArc">
          <a:avLst>
            <a:gd name="adj1" fmla="val 18900000"/>
            <a:gd name="adj2" fmla="val 2700000"/>
            <a:gd name="adj3" fmla="val 390"/>
          </a:avLst>
        </a:prstGeom>
        <a:noFill/>
        <a:ln w="12700" cap="flat" cmpd="sng" algn="ctr">
          <a:solidFill>
            <a:schemeClr val="accent2">
              <a:tint val="99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0BC8DF5-588B-400D-A829-8FDBD46AF547}">
      <dsp:nvSpPr>
        <dsp:cNvPr id="0" name=""/>
        <dsp:cNvSpPr/>
      </dsp:nvSpPr>
      <dsp:spPr>
        <a:xfrm>
          <a:off x="465010" y="315821"/>
          <a:ext cx="9867292" cy="631971"/>
        </a:xfrm>
        <a:prstGeom prst="rect">
          <a:avLst/>
        </a:prstGeom>
        <a:solidFill>
          <a:schemeClr val="accent2">
            <a:shade val="80000"/>
            <a:hueOff val="0"/>
            <a:satOff val="0"/>
            <a:lumOff val="0"/>
            <a:alphaOff val="0"/>
          </a:schemeClr>
        </a:solidFill>
        <a:ln w="12700" cap="flat" cmpd="sng" algn="ctr">
          <a:solidFill>
            <a:schemeClr val="lt1">
              <a:hueOff val="0"/>
              <a:satOff val="0"/>
              <a:lumOff val="0"/>
              <a:alphaOff val="0"/>
            </a:schemeClr>
          </a:solidFill>
          <a:prstDash val="solid"/>
          <a:miter lim="800000"/>
        </a:ln>
        <a:effectLst>
          <a:outerShdw blurRad="76200" dist="12700" dir="8100000" sy="-23000" kx="800400" algn="br" rotWithShape="0">
            <a:prstClr val="black">
              <a:alpha val="20000"/>
            </a:prstClr>
          </a:outerShdw>
        </a:effectLst>
        <a:scene3d>
          <a:camera prst="orthographicFront"/>
          <a:lightRig rig="threePt" dir="t"/>
        </a:scene3d>
        <a:sp3d>
          <a:bevelT prst="angle"/>
        </a:sp3d>
      </dsp:spPr>
      <dsp:style>
        <a:lnRef idx="2">
          <a:scrgbClr r="0" g="0" b="0"/>
        </a:lnRef>
        <a:fillRef idx="1">
          <a:scrgbClr r="0" g="0" b="0"/>
        </a:fillRef>
        <a:effectRef idx="0">
          <a:scrgbClr r="0" g="0" b="0"/>
        </a:effectRef>
        <a:fontRef idx="minor">
          <a:schemeClr val="lt1"/>
        </a:fontRef>
      </dsp:style>
      <dsp:txBody>
        <a:bodyPr spcFirstLastPara="0" vert="horz" wrap="square" lIns="501627" tIns="50800" rIns="50800" bIns="50800" numCol="1" spcCol="1270" anchor="ctr" anchorCtr="0">
          <a:noAutofit/>
        </a:bodyPr>
        <a:lstStyle/>
        <a:p>
          <a:pPr marL="0" lvl="0" indent="0" algn="l" defTabSz="889000">
            <a:lnSpc>
              <a:spcPct val="90000"/>
            </a:lnSpc>
            <a:spcBef>
              <a:spcPct val="0"/>
            </a:spcBef>
            <a:spcAft>
              <a:spcPct val="35000"/>
            </a:spcAft>
            <a:buNone/>
          </a:pPr>
          <a:r>
            <a:rPr lang="en-US" sz="2000" kern="1200" dirty="0"/>
            <a:t>The size of the table will determine the time taken to re-cache the replicated table</a:t>
          </a:r>
        </a:p>
      </dsp:txBody>
      <dsp:txXfrm>
        <a:off x="465010" y="315821"/>
        <a:ext cx="9867292" cy="631971"/>
      </dsp:txXfrm>
    </dsp:sp>
    <dsp:sp modelId="{F2908787-E8CB-42D2-9B74-4428F0C1FE59}">
      <dsp:nvSpPr>
        <dsp:cNvPr id="0" name=""/>
        <dsp:cNvSpPr/>
      </dsp:nvSpPr>
      <dsp:spPr>
        <a:xfrm>
          <a:off x="70028" y="236824"/>
          <a:ext cx="789963" cy="789963"/>
        </a:xfrm>
        <a:prstGeom prst="ellipse">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a:outerShdw blurRad="76200" dist="12700" dir="8100000" sy="-23000" kx="800400" algn="br" rotWithShape="0">
            <a:prstClr val="black">
              <a:alpha val="20000"/>
            </a:prstClr>
          </a:outerShdw>
        </a:effectLst>
        <a:scene3d>
          <a:camera prst="orthographicFront"/>
          <a:lightRig rig="threePt" dir="t"/>
        </a:scene3d>
        <a:sp3d>
          <a:bevelT prst="angle"/>
        </a:sp3d>
      </dsp:spPr>
      <dsp:style>
        <a:lnRef idx="2">
          <a:scrgbClr r="0" g="0" b="0"/>
        </a:lnRef>
        <a:fillRef idx="1">
          <a:scrgbClr r="0" g="0" b="0"/>
        </a:fillRef>
        <a:effectRef idx="0">
          <a:scrgbClr r="0" g="0" b="0"/>
        </a:effectRef>
        <a:fontRef idx="minor"/>
      </dsp:style>
    </dsp:sp>
    <dsp:sp modelId="{E0FD91A0-8361-4602-B5D1-F793FCF5079D}">
      <dsp:nvSpPr>
        <dsp:cNvPr id="0" name=""/>
        <dsp:cNvSpPr/>
      </dsp:nvSpPr>
      <dsp:spPr>
        <a:xfrm>
          <a:off x="827333" y="1263942"/>
          <a:ext cx="9504969" cy="631971"/>
        </a:xfrm>
        <a:prstGeom prst="rect">
          <a:avLst/>
        </a:prstGeom>
        <a:solidFill>
          <a:schemeClr val="accent2">
            <a:shade val="80000"/>
            <a:hueOff val="128013"/>
            <a:satOff val="-12813"/>
            <a:lumOff val="13143"/>
            <a:alphaOff val="0"/>
          </a:schemeClr>
        </a:solidFill>
        <a:ln w="12700" cap="flat" cmpd="sng" algn="ctr">
          <a:solidFill>
            <a:schemeClr val="lt1">
              <a:hueOff val="0"/>
              <a:satOff val="0"/>
              <a:lumOff val="0"/>
              <a:alphaOff val="0"/>
            </a:schemeClr>
          </a:solidFill>
          <a:prstDash val="solid"/>
          <a:miter lim="800000"/>
        </a:ln>
        <a:effectLst>
          <a:outerShdw blurRad="76200" dist="12700" dir="8100000" sy="-23000" kx="800400" algn="br" rotWithShape="0">
            <a:prstClr val="black">
              <a:alpha val="20000"/>
            </a:prstClr>
          </a:outerShdw>
        </a:effectLst>
        <a:scene3d>
          <a:camera prst="orthographicFront"/>
          <a:lightRig rig="threePt" dir="t"/>
        </a:scene3d>
        <a:sp3d>
          <a:bevelT prst="angle"/>
        </a:sp3d>
      </dsp:spPr>
      <dsp:style>
        <a:lnRef idx="2">
          <a:scrgbClr r="0" g="0" b="0"/>
        </a:lnRef>
        <a:fillRef idx="1">
          <a:scrgbClr r="0" g="0" b="0"/>
        </a:fillRef>
        <a:effectRef idx="0">
          <a:scrgbClr r="0" g="0" b="0"/>
        </a:effectRef>
        <a:fontRef idx="minor">
          <a:schemeClr val="lt1"/>
        </a:fontRef>
      </dsp:style>
      <dsp:txBody>
        <a:bodyPr spcFirstLastPara="0" vert="horz" wrap="square" lIns="501627" tIns="50800" rIns="50800" bIns="50800" numCol="1" spcCol="1270" anchor="ctr" anchorCtr="0">
          <a:noAutofit/>
        </a:bodyPr>
        <a:lstStyle/>
        <a:p>
          <a:pPr marL="0" lvl="0" indent="0" algn="l" defTabSz="889000">
            <a:lnSpc>
              <a:spcPct val="90000"/>
            </a:lnSpc>
            <a:spcBef>
              <a:spcPct val="0"/>
            </a:spcBef>
            <a:spcAft>
              <a:spcPct val="35000"/>
            </a:spcAft>
            <a:buNone/>
          </a:pPr>
          <a:r>
            <a:rPr lang="en-US" sz="2000" kern="1200"/>
            <a:t>Each data modification requires the replicated copy to be re-cached</a:t>
          </a:r>
        </a:p>
      </dsp:txBody>
      <dsp:txXfrm>
        <a:off x="827333" y="1263942"/>
        <a:ext cx="9504969" cy="631971"/>
      </dsp:txXfrm>
    </dsp:sp>
    <dsp:sp modelId="{DD314253-A998-4C36-AF0A-1B3768E1F085}">
      <dsp:nvSpPr>
        <dsp:cNvPr id="0" name=""/>
        <dsp:cNvSpPr/>
      </dsp:nvSpPr>
      <dsp:spPr>
        <a:xfrm>
          <a:off x="432351" y="1184945"/>
          <a:ext cx="789963" cy="789963"/>
        </a:xfrm>
        <a:prstGeom prst="ellipse">
          <a:avLst/>
        </a:prstGeom>
        <a:solidFill>
          <a:schemeClr val="lt1">
            <a:hueOff val="0"/>
            <a:satOff val="0"/>
            <a:lumOff val="0"/>
            <a:alphaOff val="0"/>
          </a:schemeClr>
        </a:solidFill>
        <a:ln w="12700" cap="flat" cmpd="sng" algn="ctr">
          <a:solidFill>
            <a:schemeClr val="accent2">
              <a:shade val="80000"/>
              <a:hueOff val="128013"/>
              <a:satOff val="-12813"/>
              <a:lumOff val="13143"/>
              <a:alphaOff val="0"/>
            </a:schemeClr>
          </a:solidFill>
          <a:prstDash val="solid"/>
          <a:miter lim="800000"/>
        </a:ln>
        <a:effectLst>
          <a:outerShdw blurRad="76200" dist="12700" dir="8100000" sy="-23000" kx="800400" algn="br" rotWithShape="0">
            <a:prstClr val="black">
              <a:alpha val="20000"/>
            </a:prstClr>
          </a:outerShdw>
        </a:effectLst>
        <a:scene3d>
          <a:camera prst="orthographicFront"/>
          <a:lightRig rig="threePt" dir="t"/>
        </a:scene3d>
        <a:sp3d>
          <a:bevelT prst="angle"/>
        </a:sp3d>
      </dsp:spPr>
      <dsp:style>
        <a:lnRef idx="2">
          <a:scrgbClr r="0" g="0" b="0"/>
        </a:lnRef>
        <a:fillRef idx="1">
          <a:scrgbClr r="0" g="0" b="0"/>
        </a:fillRef>
        <a:effectRef idx="0">
          <a:scrgbClr r="0" g="0" b="0"/>
        </a:effectRef>
        <a:fontRef idx="minor"/>
      </dsp:style>
    </dsp:sp>
    <dsp:sp modelId="{9704CFF4-494B-4CBD-A23B-B3CAD6296D81}">
      <dsp:nvSpPr>
        <dsp:cNvPr id="0" name=""/>
        <dsp:cNvSpPr/>
      </dsp:nvSpPr>
      <dsp:spPr>
        <a:xfrm>
          <a:off x="827333" y="2212062"/>
          <a:ext cx="9504969" cy="631971"/>
        </a:xfrm>
        <a:prstGeom prst="rect">
          <a:avLst/>
        </a:prstGeom>
        <a:solidFill>
          <a:schemeClr val="accent2">
            <a:shade val="80000"/>
            <a:hueOff val="256027"/>
            <a:satOff val="-25626"/>
            <a:lumOff val="26287"/>
            <a:alphaOff val="0"/>
          </a:schemeClr>
        </a:solidFill>
        <a:ln w="12700" cap="flat" cmpd="sng" algn="ctr">
          <a:solidFill>
            <a:schemeClr val="lt1">
              <a:hueOff val="0"/>
              <a:satOff val="0"/>
              <a:lumOff val="0"/>
              <a:alphaOff val="0"/>
            </a:schemeClr>
          </a:solidFill>
          <a:prstDash val="solid"/>
          <a:miter lim="800000"/>
        </a:ln>
        <a:effectLst>
          <a:outerShdw blurRad="76200" dist="12700" dir="8100000" sy="-23000" kx="800400" algn="br" rotWithShape="0">
            <a:prstClr val="black">
              <a:alpha val="20000"/>
            </a:prstClr>
          </a:outerShdw>
        </a:effectLst>
        <a:scene3d>
          <a:camera prst="orthographicFront"/>
          <a:lightRig rig="threePt" dir="t"/>
        </a:scene3d>
        <a:sp3d>
          <a:bevelT prst="angle"/>
        </a:sp3d>
      </dsp:spPr>
      <dsp:style>
        <a:lnRef idx="2">
          <a:scrgbClr r="0" g="0" b="0"/>
        </a:lnRef>
        <a:fillRef idx="1">
          <a:scrgbClr r="0" g="0" b="0"/>
        </a:fillRef>
        <a:effectRef idx="0">
          <a:scrgbClr r="0" g="0" b="0"/>
        </a:effectRef>
        <a:fontRef idx="minor">
          <a:schemeClr val="lt1"/>
        </a:fontRef>
      </dsp:style>
      <dsp:txBody>
        <a:bodyPr spcFirstLastPara="0" vert="horz" wrap="square" lIns="501627" tIns="50800" rIns="50800" bIns="50800" numCol="1" spcCol="1270" anchor="ctr" anchorCtr="0">
          <a:noAutofit/>
        </a:bodyPr>
        <a:lstStyle/>
        <a:p>
          <a:pPr marL="0" lvl="0" indent="0" algn="l" defTabSz="889000">
            <a:lnSpc>
              <a:spcPct val="90000"/>
            </a:lnSpc>
            <a:spcBef>
              <a:spcPct val="0"/>
            </a:spcBef>
            <a:spcAft>
              <a:spcPct val="35000"/>
            </a:spcAft>
            <a:buNone/>
          </a:pPr>
          <a:r>
            <a:rPr lang="en-US" sz="2000" kern="1200"/>
            <a:t>Each SQL Pool Scale operation requires the replicated copy to be re-cached</a:t>
          </a:r>
        </a:p>
      </dsp:txBody>
      <dsp:txXfrm>
        <a:off x="827333" y="2212062"/>
        <a:ext cx="9504969" cy="631971"/>
      </dsp:txXfrm>
    </dsp:sp>
    <dsp:sp modelId="{88698B88-63F6-4A03-98CE-43DEA8B1CACB}">
      <dsp:nvSpPr>
        <dsp:cNvPr id="0" name=""/>
        <dsp:cNvSpPr/>
      </dsp:nvSpPr>
      <dsp:spPr>
        <a:xfrm>
          <a:off x="432351" y="2133066"/>
          <a:ext cx="789963" cy="789963"/>
        </a:xfrm>
        <a:prstGeom prst="ellipse">
          <a:avLst/>
        </a:prstGeom>
        <a:solidFill>
          <a:schemeClr val="lt1">
            <a:hueOff val="0"/>
            <a:satOff val="0"/>
            <a:lumOff val="0"/>
            <a:alphaOff val="0"/>
          </a:schemeClr>
        </a:solidFill>
        <a:ln w="12700" cap="flat" cmpd="sng" algn="ctr">
          <a:solidFill>
            <a:schemeClr val="accent2">
              <a:shade val="80000"/>
              <a:hueOff val="256027"/>
              <a:satOff val="-25626"/>
              <a:lumOff val="26287"/>
              <a:alphaOff val="0"/>
            </a:schemeClr>
          </a:solidFill>
          <a:prstDash val="solid"/>
          <a:miter lim="800000"/>
        </a:ln>
        <a:effectLst>
          <a:outerShdw blurRad="76200" dist="12700" dir="8100000" sy="-23000" kx="800400" algn="br" rotWithShape="0">
            <a:prstClr val="black">
              <a:alpha val="20000"/>
            </a:prstClr>
          </a:outerShdw>
        </a:effectLst>
        <a:scene3d>
          <a:camera prst="orthographicFront"/>
          <a:lightRig rig="threePt" dir="t"/>
        </a:scene3d>
        <a:sp3d>
          <a:bevelT prst="angle"/>
        </a:sp3d>
      </dsp:spPr>
      <dsp:style>
        <a:lnRef idx="2">
          <a:scrgbClr r="0" g="0" b="0"/>
        </a:lnRef>
        <a:fillRef idx="1">
          <a:scrgbClr r="0" g="0" b="0"/>
        </a:fillRef>
        <a:effectRef idx="0">
          <a:scrgbClr r="0" g="0" b="0"/>
        </a:effectRef>
        <a:fontRef idx="minor"/>
      </dsp:style>
    </dsp:sp>
    <dsp:sp modelId="{6DE47EC2-5F05-49BB-8434-5565C6844557}">
      <dsp:nvSpPr>
        <dsp:cNvPr id="0" name=""/>
        <dsp:cNvSpPr/>
      </dsp:nvSpPr>
      <dsp:spPr>
        <a:xfrm>
          <a:off x="465010" y="3160183"/>
          <a:ext cx="9867292" cy="631971"/>
        </a:xfrm>
        <a:prstGeom prst="rect">
          <a:avLst/>
        </a:prstGeom>
        <a:solidFill>
          <a:schemeClr val="accent2">
            <a:shade val="80000"/>
            <a:hueOff val="384040"/>
            <a:satOff val="-38439"/>
            <a:lumOff val="39430"/>
            <a:alphaOff val="0"/>
          </a:schemeClr>
        </a:solidFill>
        <a:ln w="12700" cap="flat" cmpd="sng" algn="ctr">
          <a:solidFill>
            <a:schemeClr val="lt1">
              <a:hueOff val="0"/>
              <a:satOff val="0"/>
              <a:lumOff val="0"/>
              <a:alphaOff val="0"/>
            </a:schemeClr>
          </a:solidFill>
          <a:prstDash val="solid"/>
          <a:miter lim="800000"/>
        </a:ln>
        <a:effectLst>
          <a:outerShdw blurRad="76200" dist="12700" dir="8100000" sy="-23000" kx="800400" algn="br" rotWithShape="0">
            <a:prstClr val="black">
              <a:alpha val="20000"/>
            </a:prstClr>
          </a:outerShdw>
        </a:effectLst>
        <a:scene3d>
          <a:camera prst="orthographicFront"/>
          <a:lightRig rig="threePt" dir="t"/>
        </a:scene3d>
        <a:sp3d>
          <a:bevelT prst="angle"/>
        </a:sp3d>
      </dsp:spPr>
      <dsp:style>
        <a:lnRef idx="2">
          <a:scrgbClr r="0" g="0" b="0"/>
        </a:lnRef>
        <a:fillRef idx="1">
          <a:scrgbClr r="0" g="0" b="0"/>
        </a:fillRef>
        <a:effectRef idx="0">
          <a:scrgbClr r="0" g="0" b="0"/>
        </a:effectRef>
        <a:fontRef idx="minor">
          <a:schemeClr val="lt1"/>
        </a:fontRef>
      </dsp:style>
      <dsp:txBody>
        <a:bodyPr spcFirstLastPara="0" vert="horz" wrap="square" lIns="501627" tIns="50800" rIns="50800" bIns="50800" numCol="1" spcCol="1270" anchor="ctr" anchorCtr="0">
          <a:noAutofit/>
        </a:bodyPr>
        <a:lstStyle/>
        <a:p>
          <a:pPr marL="0" lvl="0" indent="0" algn="l" defTabSz="889000">
            <a:lnSpc>
              <a:spcPct val="90000"/>
            </a:lnSpc>
            <a:spcBef>
              <a:spcPct val="0"/>
            </a:spcBef>
            <a:spcAft>
              <a:spcPct val="35000"/>
            </a:spcAft>
            <a:buNone/>
          </a:pPr>
          <a:r>
            <a:rPr lang="en-US" sz="2000" b="0" i="0" kern="1200"/>
            <a:t>Replicated tables are cached to the first Distribution on each Compute Node</a:t>
          </a:r>
          <a:endParaRPr lang="en-US" sz="2000" kern="1200"/>
        </a:p>
      </dsp:txBody>
      <dsp:txXfrm>
        <a:off x="465010" y="3160183"/>
        <a:ext cx="9867292" cy="631971"/>
      </dsp:txXfrm>
    </dsp:sp>
    <dsp:sp modelId="{FE59AE7E-F918-427E-8B8C-C7DA7646FE43}">
      <dsp:nvSpPr>
        <dsp:cNvPr id="0" name=""/>
        <dsp:cNvSpPr/>
      </dsp:nvSpPr>
      <dsp:spPr>
        <a:xfrm>
          <a:off x="70028" y="3081187"/>
          <a:ext cx="789963" cy="789963"/>
        </a:xfrm>
        <a:prstGeom prst="ellipse">
          <a:avLst/>
        </a:prstGeom>
        <a:solidFill>
          <a:schemeClr val="lt1">
            <a:hueOff val="0"/>
            <a:satOff val="0"/>
            <a:lumOff val="0"/>
            <a:alphaOff val="0"/>
          </a:schemeClr>
        </a:solidFill>
        <a:ln w="12700" cap="flat" cmpd="sng" algn="ctr">
          <a:solidFill>
            <a:schemeClr val="accent2">
              <a:shade val="80000"/>
              <a:hueOff val="384040"/>
              <a:satOff val="-38439"/>
              <a:lumOff val="39430"/>
              <a:alphaOff val="0"/>
            </a:schemeClr>
          </a:solidFill>
          <a:prstDash val="solid"/>
          <a:miter lim="800000"/>
        </a:ln>
        <a:effectLst>
          <a:outerShdw blurRad="76200" dist="12700" dir="8100000" sy="-23000" kx="800400" algn="br" rotWithShape="0">
            <a:prstClr val="black">
              <a:alpha val="20000"/>
            </a:prstClr>
          </a:outerShdw>
        </a:effectLst>
        <a:scene3d>
          <a:camera prst="orthographicFront"/>
          <a:lightRig rig="threePt" dir="t"/>
        </a:scene3d>
        <a:sp3d>
          <a:bevelT prst="angle"/>
        </a:sp3d>
      </dsp:spPr>
      <dsp:style>
        <a:lnRef idx="2">
          <a:scrgbClr r="0" g="0" b="0"/>
        </a:lnRef>
        <a:fillRef idx="1">
          <a:scrgbClr r="0" g="0" b="0"/>
        </a:fillRef>
        <a:effectRef idx="0">
          <a:scrgbClr r="0" g="0" b="0"/>
        </a:effectRef>
        <a:fontRef idx="minor"/>
      </dsp:style>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3484CA7-AD12-4081-916F-C9A3873AA432}">
      <dsp:nvSpPr>
        <dsp:cNvPr id="0" name=""/>
        <dsp:cNvSpPr/>
      </dsp:nvSpPr>
      <dsp:spPr>
        <a:xfrm>
          <a:off x="0" y="0"/>
          <a:ext cx="3100581" cy="3020577"/>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kern="1200" baseline="0"/>
            <a:t>What are the different table geometries in Synapse SQL Pool?</a:t>
          </a:r>
          <a:endParaRPr lang="en-US" sz="2000" kern="1200"/>
        </a:p>
      </dsp:txBody>
      <dsp:txXfrm>
        <a:off x="0" y="1208231"/>
        <a:ext cx="3100581" cy="1208231"/>
      </dsp:txXfrm>
    </dsp:sp>
    <dsp:sp modelId="{41B5F4A1-82D4-4720-8B78-273D2F9A3449}">
      <dsp:nvSpPr>
        <dsp:cNvPr id="0" name=""/>
        <dsp:cNvSpPr/>
      </dsp:nvSpPr>
      <dsp:spPr>
        <a:xfrm>
          <a:off x="1047364" y="181234"/>
          <a:ext cx="1005852" cy="1005852"/>
        </a:xfrm>
        <a:prstGeom prst="ellipse">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D57AAEA-F712-4908-BFFD-EF5C7957D50C}">
      <dsp:nvSpPr>
        <dsp:cNvPr id="0" name=""/>
        <dsp:cNvSpPr/>
      </dsp:nvSpPr>
      <dsp:spPr>
        <a:xfrm>
          <a:off x="124023" y="2416462"/>
          <a:ext cx="2852534" cy="453086"/>
        </a:xfrm>
        <a:prstGeom prst="leftRightArrow">
          <a:avLst/>
        </a:prstGeom>
        <a:solidFill>
          <a:schemeClr val="accent4">
            <a:tint val="6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3484CA7-AD12-4081-916F-C9A3873AA432}">
      <dsp:nvSpPr>
        <dsp:cNvPr id="0" name=""/>
        <dsp:cNvSpPr/>
      </dsp:nvSpPr>
      <dsp:spPr>
        <a:xfrm>
          <a:off x="0" y="0"/>
          <a:ext cx="3100579" cy="302057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kern="1200" baseline="0" dirty="0"/>
            <a:t>If you have a 100B row table, of order details, what geometry would you pick?</a:t>
          </a:r>
          <a:endParaRPr lang="en-US" sz="1800" kern="1200" dirty="0"/>
        </a:p>
      </dsp:txBody>
      <dsp:txXfrm>
        <a:off x="0" y="1208231"/>
        <a:ext cx="3100579" cy="1208231"/>
      </dsp:txXfrm>
    </dsp:sp>
    <dsp:sp modelId="{41B5F4A1-82D4-4720-8B78-273D2F9A3449}">
      <dsp:nvSpPr>
        <dsp:cNvPr id="0" name=""/>
        <dsp:cNvSpPr/>
      </dsp:nvSpPr>
      <dsp:spPr>
        <a:xfrm>
          <a:off x="1047363" y="181234"/>
          <a:ext cx="1005852" cy="1005852"/>
        </a:xfrm>
        <a:prstGeom prst="ellipse">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D57AAEA-F712-4908-BFFD-EF5C7957D50C}">
      <dsp:nvSpPr>
        <dsp:cNvPr id="0" name=""/>
        <dsp:cNvSpPr/>
      </dsp:nvSpPr>
      <dsp:spPr>
        <a:xfrm>
          <a:off x="124023" y="2416462"/>
          <a:ext cx="2852532" cy="453086"/>
        </a:xfrm>
        <a:prstGeom prst="leftRightArrow">
          <a:avLst/>
        </a:prstGeom>
        <a:solidFill>
          <a:schemeClr val="accent1">
            <a:tint val="6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3484CA7-AD12-4081-916F-C9A3873AA432}">
      <dsp:nvSpPr>
        <dsp:cNvPr id="0" name=""/>
        <dsp:cNvSpPr/>
      </dsp:nvSpPr>
      <dsp:spPr>
        <a:xfrm>
          <a:off x="0" y="0"/>
          <a:ext cx="3100579" cy="3020577"/>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135128" rIns="135128" bIns="135128" numCol="1" spcCol="1270" anchor="ctr" anchorCtr="0">
          <a:noAutofit/>
        </a:bodyPr>
        <a:lstStyle/>
        <a:p>
          <a:pPr marL="0" lvl="0" indent="0" algn="ctr" defTabSz="844550">
            <a:lnSpc>
              <a:spcPct val="90000"/>
            </a:lnSpc>
            <a:spcBef>
              <a:spcPct val="0"/>
            </a:spcBef>
            <a:spcAft>
              <a:spcPct val="35000"/>
            </a:spcAft>
            <a:buNone/>
          </a:pPr>
          <a:r>
            <a:rPr lang="en-US" sz="1900" kern="1200" baseline="0" dirty="0"/>
            <a:t>If you have a table of product details, what geometry would you pick?</a:t>
          </a:r>
          <a:endParaRPr lang="en-US" sz="1900" kern="1200" dirty="0"/>
        </a:p>
      </dsp:txBody>
      <dsp:txXfrm>
        <a:off x="0" y="1208231"/>
        <a:ext cx="3100579" cy="1208231"/>
      </dsp:txXfrm>
    </dsp:sp>
    <dsp:sp modelId="{41B5F4A1-82D4-4720-8B78-273D2F9A3449}">
      <dsp:nvSpPr>
        <dsp:cNvPr id="0" name=""/>
        <dsp:cNvSpPr/>
      </dsp:nvSpPr>
      <dsp:spPr>
        <a:xfrm>
          <a:off x="1047363" y="181234"/>
          <a:ext cx="1005852" cy="1005852"/>
        </a:xfrm>
        <a:prstGeom prst="ellipse">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D57AAEA-F712-4908-BFFD-EF5C7957D50C}">
      <dsp:nvSpPr>
        <dsp:cNvPr id="0" name=""/>
        <dsp:cNvSpPr/>
      </dsp:nvSpPr>
      <dsp:spPr>
        <a:xfrm>
          <a:off x="124023" y="2416462"/>
          <a:ext cx="2852532" cy="453086"/>
        </a:xfrm>
        <a:prstGeom prst="leftRightArrow">
          <a:avLst/>
        </a:prstGeom>
        <a:solidFill>
          <a:schemeClr val="accent5">
            <a:tint val="6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3484CA7-AD12-4081-916F-C9A3873AA432}">
      <dsp:nvSpPr>
        <dsp:cNvPr id="0" name=""/>
        <dsp:cNvSpPr/>
      </dsp:nvSpPr>
      <dsp:spPr>
        <a:xfrm>
          <a:off x="0" y="0"/>
          <a:ext cx="3100579" cy="3020577"/>
        </a:xfrm>
        <a:prstGeom prst="roundRect">
          <a:avLst>
            <a:gd name="adj" fmla="val 10000"/>
          </a:avLst>
        </a:prstGeom>
        <a:solidFill>
          <a:schemeClr val="accent3">
            <a:alpha val="9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156464" rIns="156464" bIns="156464" numCol="1" spcCol="1270" anchor="ctr" anchorCtr="0">
          <a:noAutofit/>
        </a:bodyPr>
        <a:lstStyle/>
        <a:p>
          <a:pPr marL="0" lvl="0" indent="0" algn="ctr" defTabSz="977900">
            <a:lnSpc>
              <a:spcPct val="90000"/>
            </a:lnSpc>
            <a:spcBef>
              <a:spcPct val="0"/>
            </a:spcBef>
            <a:spcAft>
              <a:spcPct val="35000"/>
            </a:spcAft>
            <a:buNone/>
          </a:pPr>
          <a:r>
            <a:rPr lang="en-US" sz="2200" kern="1200" baseline="0" dirty="0"/>
            <a:t>When would you use a Round-Robin table?</a:t>
          </a:r>
          <a:endParaRPr lang="en-US" sz="2200" kern="1200" dirty="0"/>
        </a:p>
      </dsp:txBody>
      <dsp:txXfrm>
        <a:off x="0" y="1208231"/>
        <a:ext cx="3100579" cy="1208231"/>
      </dsp:txXfrm>
    </dsp:sp>
    <dsp:sp modelId="{41B5F4A1-82D4-4720-8B78-273D2F9A3449}">
      <dsp:nvSpPr>
        <dsp:cNvPr id="0" name=""/>
        <dsp:cNvSpPr/>
      </dsp:nvSpPr>
      <dsp:spPr>
        <a:xfrm>
          <a:off x="1047363" y="181234"/>
          <a:ext cx="1005852" cy="1005852"/>
        </a:xfrm>
        <a:prstGeom prst="ellipse">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D57AAEA-F712-4908-BFFD-EF5C7957D50C}">
      <dsp:nvSpPr>
        <dsp:cNvPr id="0" name=""/>
        <dsp:cNvSpPr/>
      </dsp:nvSpPr>
      <dsp:spPr>
        <a:xfrm>
          <a:off x="124023" y="2416462"/>
          <a:ext cx="2852532" cy="453086"/>
        </a:xfrm>
        <a:prstGeom prst="leftRightArrow">
          <a:avLst/>
        </a:prstGeom>
        <a:solidFill>
          <a:schemeClr val="accent3">
            <a:tint val="4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3484CA7-AD12-4081-916F-C9A3873AA432}">
      <dsp:nvSpPr>
        <dsp:cNvPr id="0" name=""/>
        <dsp:cNvSpPr/>
      </dsp:nvSpPr>
      <dsp:spPr>
        <a:xfrm>
          <a:off x="0" y="0"/>
          <a:ext cx="3100581" cy="3020577"/>
        </a:xfrm>
        <a:prstGeom prst="roundRect">
          <a:avLst>
            <a:gd name="adj" fmla="val 10000"/>
          </a:avLst>
        </a:prstGeom>
        <a:solidFill>
          <a:schemeClr val="accent2">
            <a:shade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kern="1200" baseline="0" dirty="0"/>
            <a:t>What are the 3 criteria for picking a HASH Distribution key?</a:t>
          </a:r>
          <a:endParaRPr lang="en-US" sz="2000" kern="1200" dirty="0"/>
        </a:p>
      </dsp:txBody>
      <dsp:txXfrm>
        <a:off x="0" y="1208231"/>
        <a:ext cx="3100581" cy="1208231"/>
      </dsp:txXfrm>
    </dsp:sp>
    <dsp:sp modelId="{41B5F4A1-82D4-4720-8B78-273D2F9A3449}">
      <dsp:nvSpPr>
        <dsp:cNvPr id="0" name=""/>
        <dsp:cNvSpPr/>
      </dsp:nvSpPr>
      <dsp:spPr>
        <a:xfrm>
          <a:off x="1047364" y="181234"/>
          <a:ext cx="1005852" cy="1005852"/>
        </a:xfrm>
        <a:prstGeom prst="ellipse">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D57AAEA-F712-4908-BFFD-EF5C7957D50C}">
      <dsp:nvSpPr>
        <dsp:cNvPr id="0" name=""/>
        <dsp:cNvSpPr/>
      </dsp:nvSpPr>
      <dsp:spPr>
        <a:xfrm>
          <a:off x="124023" y="2416462"/>
          <a:ext cx="2852534" cy="453086"/>
        </a:xfrm>
        <a:prstGeom prst="leftRightArrow">
          <a:avLst/>
        </a:prstGeom>
        <a:solidFill>
          <a:schemeClr val="accent2">
            <a:tint val="4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654C68-5099-44E2-BD02-B0AE625E356C}">
      <dsp:nvSpPr>
        <dsp:cNvPr id="0" name=""/>
        <dsp:cNvSpPr/>
      </dsp:nvSpPr>
      <dsp:spPr>
        <a:xfrm>
          <a:off x="2727" y="68927"/>
          <a:ext cx="3226631" cy="796974"/>
        </a:xfrm>
        <a:prstGeom prst="roundRect">
          <a:avLst>
            <a:gd name="adj" fmla="val 10000"/>
          </a:avLst>
        </a:prstGeom>
        <a:solidFill>
          <a:schemeClr val="accent2">
            <a:shade val="80000"/>
            <a:hueOff val="0"/>
            <a:satOff val="0"/>
            <a:lumOff val="0"/>
            <a:alphaOff val="0"/>
          </a:schemeClr>
        </a:solidFill>
        <a:ln w="12700" cap="flat" cmpd="sng" algn="ctr">
          <a:solidFill>
            <a:schemeClr val="lt1">
              <a:hueOff val="0"/>
              <a:satOff val="0"/>
              <a:lumOff val="0"/>
              <a:alphaOff val="0"/>
            </a:schemeClr>
          </a:solidFill>
          <a:prstDash val="solid"/>
          <a:miter lim="800000"/>
        </a:ln>
        <a:effectLst>
          <a:outerShdw blurRad="76200" dist="12700" dir="8100000" sy="-23000" kx="800400" algn="br" rotWithShape="0">
            <a:prstClr val="black">
              <a:alpha val="20000"/>
            </a:prstClr>
          </a:outerShdw>
        </a:effectLst>
        <a:scene3d>
          <a:camera prst="orthographicFront"/>
          <a:lightRig rig="threePt" dir="t"/>
        </a:scene3d>
        <a:sp3d>
          <a:bevelT prst="angle"/>
        </a:sp3d>
      </dsp:spPr>
      <dsp:style>
        <a:lnRef idx="2">
          <a:scrgbClr r="0" g="0" b="0"/>
        </a:lnRef>
        <a:fillRef idx="1">
          <a:scrgbClr r="0" g="0" b="0"/>
        </a:fillRef>
        <a:effectRef idx="0">
          <a:scrgbClr r="0" g="0" b="0"/>
        </a:effectRef>
        <a:fontRef idx="minor">
          <a:schemeClr val="lt1"/>
        </a:fontRef>
      </dsp:style>
      <dsp:txBody>
        <a:bodyPr spcFirstLastPara="0" vert="horz" wrap="square" lIns="60960" tIns="40640" rIns="60960" bIns="40640" numCol="1" spcCol="1270" anchor="ctr" anchorCtr="0">
          <a:noAutofit/>
        </a:bodyPr>
        <a:lstStyle/>
        <a:p>
          <a:pPr marL="0" lvl="0" indent="0" algn="ctr" defTabSz="1422400">
            <a:lnSpc>
              <a:spcPct val="90000"/>
            </a:lnSpc>
            <a:spcBef>
              <a:spcPct val="0"/>
            </a:spcBef>
            <a:spcAft>
              <a:spcPct val="35000"/>
            </a:spcAft>
            <a:buNone/>
          </a:pPr>
          <a:r>
            <a:rPr lang="es-ES" sz="3200" kern="1200" dirty="0"/>
            <a:t>Regular table</a:t>
          </a:r>
        </a:p>
      </dsp:txBody>
      <dsp:txXfrm>
        <a:off x="26070" y="92270"/>
        <a:ext cx="3179945" cy="750288"/>
      </dsp:txXfrm>
    </dsp:sp>
    <dsp:sp modelId="{40148002-4173-4B65-8486-8D99B20F452B}">
      <dsp:nvSpPr>
        <dsp:cNvPr id="0" name=""/>
        <dsp:cNvSpPr/>
      </dsp:nvSpPr>
      <dsp:spPr>
        <a:xfrm>
          <a:off x="325390" y="865902"/>
          <a:ext cx="322663" cy="891392"/>
        </a:xfrm>
        <a:custGeom>
          <a:avLst/>
          <a:gdLst/>
          <a:ahLst/>
          <a:cxnLst/>
          <a:rect l="0" t="0" r="0" b="0"/>
          <a:pathLst>
            <a:path>
              <a:moveTo>
                <a:pt x="0" y="0"/>
              </a:moveTo>
              <a:lnTo>
                <a:pt x="0" y="891392"/>
              </a:lnTo>
              <a:lnTo>
                <a:pt x="322663" y="891392"/>
              </a:lnTo>
            </a:path>
          </a:pathLst>
        </a:custGeom>
        <a:noFill/>
        <a:ln w="12700" cap="flat" cmpd="sng" algn="ctr">
          <a:solidFill>
            <a:schemeClr val="accent2">
              <a:tint val="99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287AC9D-AF88-4688-9791-19C5B64A177C}">
      <dsp:nvSpPr>
        <dsp:cNvPr id="0" name=""/>
        <dsp:cNvSpPr/>
      </dsp:nvSpPr>
      <dsp:spPr>
        <a:xfrm>
          <a:off x="648053" y="1065146"/>
          <a:ext cx="2766980" cy="1384296"/>
        </a:xfrm>
        <a:prstGeom prst="roundRect">
          <a:avLst>
            <a:gd name="adj" fmla="val 10000"/>
          </a:avLst>
        </a:prstGeom>
        <a:solidFill>
          <a:schemeClr val="lt1">
            <a:alpha val="90000"/>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en-US" sz="2000" b="0" i="0" kern="1200" dirty="0"/>
            <a:t>Stores data as regular SQL tables</a:t>
          </a:r>
          <a:endParaRPr lang="es-ES" sz="2000" kern="1200" dirty="0"/>
        </a:p>
      </dsp:txBody>
      <dsp:txXfrm>
        <a:off x="688598" y="1105691"/>
        <a:ext cx="2685890" cy="1303206"/>
      </dsp:txXfrm>
    </dsp:sp>
    <dsp:sp modelId="{34202962-BB46-49E1-BB87-E0644603F589}">
      <dsp:nvSpPr>
        <dsp:cNvPr id="0" name=""/>
        <dsp:cNvSpPr/>
      </dsp:nvSpPr>
      <dsp:spPr>
        <a:xfrm>
          <a:off x="325390" y="865902"/>
          <a:ext cx="322663" cy="2474932"/>
        </a:xfrm>
        <a:custGeom>
          <a:avLst/>
          <a:gdLst/>
          <a:ahLst/>
          <a:cxnLst/>
          <a:rect l="0" t="0" r="0" b="0"/>
          <a:pathLst>
            <a:path>
              <a:moveTo>
                <a:pt x="0" y="0"/>
              </a:moveTo>
              <a:lnTo>
                <a:pt x="0" y="2474932"/>
              </a:lnTo>
              <a:lnTo>
                <a:pt x="322663" y="2474932"/>
              </a:lnTo>
            </a:path>
          </a:pathLst>
        </a:custGeom>
        <a:noFill/>
        <a:ln w="12700" cap="flat" cmpd="sng" algn="ctr">
          <a:solidFill>
            <a:schemeClr val="accent2">
              <a:tint val="99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0B5D612-88AF-42E1-A1D0-541825523E0C}">
      <dsp:nvSpPr>
        <dsp:cNvPr id="0" name=""/>
        <dsp:cNvSpPr/>
      </dsp:nvSpPr>
      <dsp:spPr>
        <a:xfrm>
          <a:off x="648053" y="2648686"/>
          <a:ext cx="2766980" cy="1384296"/>
        </a:xfrm>
        <a:prstGeom prst="roundRect">
          <a:avLst>
            <a:gd name="adj" fmla="val 10000"/>
          </a:avLst>
        </a:prstGeom>
        <a:solidFill>
          <a:schemeClr val="lt1">
            <a:alpha val="90000"/>
            <a:hueOff val="0"/>
            <a:satOff val="0"/>
            <a:lumOff val="0"/>
            <a:alphaOff val="0"/>
          </a:schemeClr>
        </a:solidFill>
        <a:ln w="12700" cap="flat" cmpd="sng" algn="ctr">
          <a:solidFill>
            <a:schemeClr val="accent2">
              <a:shade val="80000"/>
              <a:hueOff val="64007"/>
              <a:satOff val="-6407"/>
              <a:lumOff val="6572"/>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en-US" sz="2000" b="0" i="0" kern="1200" dirty="0"/>
            <a:t>Permanent, until deleted / modified</a:t>
          </a:r>
          <a:endParaRPr lang="es-ES" sz="2000" kern="1200" dirty="0"/>
        </a:p>
      </dsp:txBody>
      <dsp:txXfrm>
        <a:off x="688598" y="2689231"/>
        <a:ext cx="2685890" cy="1303206"/>
      </dsp:txXfrm>
    </dsp:sp>
    <dsp:sp modelId="{977580EA-2EB0-4312-9723-6FC21C527AA5}">
      <dsp:nvSpPr>
        <dsp:cNvPr id="0" name=""/>
        <dsp:cNvSpPr/>
      </dsp:nvSpPr>
      <dsp:spPr>
        <a:xfrm>
          <a:off x="3627845" y="68927"/>
          <a:ext cx="3226631" cy="796974"/>
        </a:xfrm>
        <a:prstGeom prst="roundRect">
          <a:avLst>
            <a:gd name="adj" fmla="val 10000"/>
          </a:avLst>
        </a:prstGeom>
        <a:solidFill>
          <a:schemeClr val="accent2">
            <a:shade val="80000"/>
            <a:hueOff val="192020"/>
            <a:satOff val="-19219"/>
            <a:lumOff val="19715"/>
            <a:alphaOff val="0"/>
          </a:schemeClr>
        </a:solidFill>
        <a:ln w="12700" cap="flat" cmpd="sng" algn="ctr">
          <a:solidFill>
            <a:schemeClr val="lt1">
              <a:hueOff val="0"/>
              <a:satOff val="0"/>
              <a:lumOff val="0"/>
              <a:alphaOff val="0"/>
            </a:schemeClr>
          </a:solidFill>
          <a:prstDash val="solid"/>
          <a:miter lim="800000"/>
        </a:ln>
        <a:effectLst>
          <a:outerShdw blurRad="76200" dist="12700" dir="8100000" sy="-23000" kx="800400" algn="br" rotWithShape="0">
            <a:prstClr val="black">
              <a:alpha val="20000"/>
            </a:prstClr>
          </a:outerShdw>
        </a:effectLst>
        <a:scene3d>
          <a:camera prst="orthographicFront"/>
          <a:lightRig rig="threePt" dir="t"/>
        </a:scene3d>
        <a:sp3d>
          <a:bevelT prst="angle"/>
        </a:sp3d>
      </dsp:spPr>
      <dsp:style>
        <a:lnRef idx="2">
          <a:scrgbClr r="0" g="0" b="0"/>
        </a:lnRef>
        <a:fillRef idx="1">
          <a:scrgbClr r="0" g="0" b="0"/>
        </a:fillRef>
        <a:effectRef idx="0">
          <a:scrgbClr r="0" g="0" b="0"/>
        </a:effectRef>
        <a:fontRef idx="minor">
          <a:schemeClr val="lt1"/>
        </a:fontRef>
      </dsp:style>
      <dsp:txBody>
        <a:bodyPr spcFirstLastPara="0" vert="horz" wrap="square" lIns="60960" tIns="40640" rIns="60960" bIns="40640" numCol="1" spcCol="1270" anchor="ctr" anchorCtr="0">
          <a:noAutofit/>
        </a:bodyPr>
        <a:lstStyle/>
        <a:p>
          <a:pPr marL="0" lvl="0" indent="0" algn="ctr" defTabSz="1422400">
            <a:lnSpc>
              <a:spcPct val="90000"/>
            </a:lnSpc>
            <a:spcBef>
              <a:spcPct val="0"/>
            </a:spcBef>
            <a:spcAft>
              <a:spcPct val="35000"/>
            </a:spcAft>
            <a:buNone/>
          </a:pPr>
          <a:r>
            <a:rPr lang="en-US" sz="3200" kern="1200" noProof="0" dirty="0"/>
            <a:t>Temporary</a:t>
          </a:r>
          <a:r>
            <a:rPr lang="es-ES" sz="3200" kern="1200" dirty="0"/>
            <a:t> table</a:t>
          </a:r>
        </a:p>
      </dsp:txBody>
      <dsp:txXfrm>
        <a:off x="3651188" y="92270"/>
        <a:ext cx="3179945" cy="750288"/>
      </dsp:txXfrm>
    </dsp:sp>
    <dsp:sp modelId="{EF56F297-C60E-4B83-B22F-DDDBC89DD64A}">
      <dsp:nvSpPr>
        <dsp:cNvPr id="0" name=""/>
        <dsp:cNvSpPr/>
      </dsp:nvSpPr>
      <dsp:spPr>
        <a:xfrm>
          <a:off x="3950509" y="865902"/>
          <a:ext cx="322663" cy="891392"/>
        </a:xfrm>
        <a:custGeom>
          <a:avLst/>
          <a:gdLst/>
          <a:ahLst/>
          <a:cxnLst/>
          <a:rect l="0" t="0" r="0" b="0"/>
          <a:pathLst>
            <a:path>
              <a:moveTo>
                <a:pt x="0" y="0"/>
              </a:moveTo>
              <a:lnTo>
                <a:pt x="0" y="891392"/>
              </a:lnTo>
              <a:lnTo>
                <a:pt x="322663" y="891392"/>
              </a:lnTo>
            </a:path>
          </a:pathLst>
        </a:custGeom>
        <a:noFill/>
        <a:ln w="12700" cap="flat" cmpd="sng" algn="ctr">
          <a:solidFill>
            <a:schemeClr val="accent2">
              <a:tint val="99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17265FB-1B40-4F66-B066-841A9355ED7C}">
      <dsp:nvSpPr>
        <dsp:cNvPr id="0" name=""/>
        <dsp:cNvSpPr/>
      </dsp:nvSpPr>
      <dsp:spPr>
        <a:xfrm>
          <a:off x="4273172" y="1065146"/>
          <a:ext cx="2766980" cy="1384296"/>
        </a:xfrm>
        <a:prstGeom prst="roundRect">
          <a:avLst>
            <a:gd name="adj" fmla="val 10000"/>
          </a:avLst>
        </a:prstGeom>
        <a:solidFill>
          <a:schemeClr val="lt1">
            <a:alpha val="90000"/>
            <a:hueOff val="0"/>
            <a:satOff val="0"/>
            <a:lumOff val="0"/>
            <a:alphaOff val="0"/>
          </a:schemeClr>
        </a:solidFill>
        <a:ln w="12700" cap="flat" cmpd="sng" algn="ctr">
          <a:solidFill>
            <a:schemeClr val="accent2">
              <a:shade val="80000"/>
              <a:hueOff val="128013"/>
              <a:satOff val="-12813"/>
              <a:lumOff val="13143"/>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en-US" sz="2000" b="0" i="0" kern="1200" dirty="0"/>
            <a:t>Utilize local SSD storage</a:t>
          </a:r>
          <a:endParaRPr lang="es-ES" sz="2000" kern="1200" dirty="0"/>
        </a:p>
      </dsp:txBody>
      <dsp:txXfrm>
        <a:off x="4313717" y="1105691"/>
        <a:ext cx="2685890" cy="1303206"/>
      </dsp:txXfrm>
    </dsp:sp>
    <dsp:sp modelId="{88FEEBF5-0738-45B1-BC6F-EDF04751048A}">
      <dsp:nvSpPr>
        <dsp:cNvPr id="0" name=""/>
        <dsp:cNvSpPr/>
      </dsp:nvSpPr>
      <dsp:spPr>
        <a:xfrm>
          <a:off x="3950509" y="865902"/>
          <a:ext cx="322663" cy="2474932"/>
        </a:xfrm>
        <a:custGeom>
          <a:avLst/>
          <a:gdLst/>
          <a:ahLst/>
          <a:cxnLst/>
          <a:rect l="0" t="0" r="0" b="0"/>
          <a:pathLst>
            <a:path>
              <a:moveTo>
                <a:pt x="0" y="0"/>
              </a:moveTo>
              <a:lnTo>
                <a:pt x="0" y="2474932"/>
              </a:lnTo>
              <a:lnTo>
                <a:pt x="322663" y="2474932"/>
              </a:lnTo>
            </a:path>
          </a:pathLst>
        </a:custGeom>
        <a:noFill/>
        <a:ln w="12700" cap="flat" cmpd="sng" algn="ctr">
          <a:solidFill>
            <a:schemeClr val="accent2">
              <a:tint val="99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E4147FB-5FB1-400E-83B8-E14351CA50DB}">
      <dsp:nvSpPr>
        <dsp:cNvPr id="0" name=""/>
        <dsp:cNvSpPr/>
      </dsp:nvSpPr>
      <dsp:spPr>
        <a:xfrm>
          <a:off x="4273172" y="2648686"/>
          <a:ext cx="2766980" cy="1384296"/>
        </a:xfrm>
        <a:prstGeom prst="roundRect">
          <a:avLst>
            <a:gd name="adj" fmla="val 10000"/>
          </a:avLst>
        </a:prstGeom>
        <a:solidFill>
          <a:schemeClr val="lt1">
            <a:alpha val="90000"/>
            <a:hueOff val="0"/>
            <a:satOff val="0"/>
            <a:lumOff val="0"/>
            <a:alphaOff val="0"/>
          </a:schemeClr>
        </a:solidFill>
        <a:ln w="12700" cap="flat" cmpd="sng" algn="ctr">
          <a:solidFill>
            <a:schemeClr val="accent2">
              <a:shade val="80000"/>
              <a:hueOff val="192020"/>
              <a:satOff val="-19219"/>
              <a:lumOff val="1971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en-US" sz="2000" b="0" i="0" kern="1200" dirty="0"/>
            <a:t>Only exists for the duration of the session</a:t>
          </a:r>
          <a:endParaRPr lang="es-ES" sz="2000" kern="1200" dirty="0"/>
        </a:p>
      </dsp:txBody>
      <dsp:txXfrm>
        <a:off x="4313717" y="2689231"/>
        <a:ext cx="2685890" cy="1303206"/>
      </dsp:txXfrm>
    </dsp:sp>
    <dsp:sp modelId="{D767CE5B-DA7E-49A6-9B80-EAEFC99C471D}">
      <dsp:nvSpPr>
        <dsp:cNvPr id="0" name=""/>
        <dsp:cNvSpPr/>
      </dsp:nvSpPr>
      <dsp:spPr>
        <a:xfrm>
          <a:off x="7252964" y="68927"/>
          <a:ext cx="3226631" cy="796974"/>
        </a:xfrm>
        <a:prstGeom prst="roundRect">
          <a:avLst>
            <a:gd name="adj" fmla="val 10000"/>
          </a:avLst>
        </a:prstGeom>
        <a:solidFill>
          <a:schemeClr val="accent2">
            <a:shade val="80000"/>
            <a:hueOff val="384040"/>
            <a:satOff val="-38439"/>
            <a:lumOff val="39430"/>
            <a:alphaOff val="0"/>
          </a:schemeClr>
        </a:solidFill>
        <a:ln w="12700" cap="flat" cmpd="sng" algn="ctr">
          <a:solidFill>
            <a:schemeClr val="lt1">
              <a:hueOff val="0"/>
              <a:satOff val="0"/>
              <a:lumOff val="0"/>
              <a:alphaOff val="0"/>
            </a:schemeClr>
          </a:solidFill>
          <a:prstDash val="solid"/>
          <a:miter lim="800000"/>
        </a:ln>
        <a:effectLst>
          <a:outerShdw blurRad="76200" dist="12700" dir="8100000" sy="-23000" kx="800400" algn="br" rotWithShape="0">
            <a:prstClr val="black">
              <a:alpha val="20000"/>
            </a:prstClr>
          </a:outerShdw>
        </a:effectLst>
        <a:scene3d>
          <a:camera prst="orthographicFront"/>
          <a:lightRig rig="threePt" dir="t"/>
        </a:scene3d>
        <a:sp3d>
          <a:bevelT prst="angle"/>
        </a:sp3d>
      </dsp:spPr>
      <dsp:style>
        <a:lnRef idx="2">
          <a:scrgbClr r="0" g="0" b="0"/>
        </a:lnRef>
        <a:fillRef idx="1">
          <a:scrgbClr r="0" g="0" b="0"/>
        </a:fillRef>
        <a:effectRef idx="0">
          <a:scrgbClr r="0" g="0" b="0"/>
        </a:effectRef>
        <a:fontRef idx="minor">
          <a:schemeClr val="lt1"/>
        </a:fontRef>
      </dsp:style>
      <dsp:txBody>
        <a:bodyPr spcFirstLastPara="0" vert="horz" wrap="square" lIns="60960" tIns="40640" rIns="60960" bIns="40640" numCol="1" spcCol="1270" anchor="ctr" anchorCtr="0">
          <a:noAutofit/>
        </a:bodyPr>
        <a:lstStyle/>
        <a:p>
          <a:pPr marL="0" lvl="0" indent="0" algn="ctr" defTabSz="1422400">
            <a:lnSpc>
              <a:spcPct val="90000"/>
            </a:lnSpc>
            <a:spcBef>
              <a:spcPct val="0"/>
            </a:spcBef>
            <a:spcAft>
              <a:spcPct val="35000"/>
            </a:spcAft>
            <a:buNone/>
          </a:pPr>
          <a:r>
            <a:rPr lang="en-US" sz="3200" kern="1200" noProof="0" dirty="0"/>
            <a:t>External</a:t>
          </a:r>
          <a:r>
            <a:rPr lang="es-ES" sz="3200" kern="1200" dirty="0"/>
            <a:t> table</a:t>
          </a:r>
        </a:p>
      </dsp:txBody>
      <dsp:txXfrm>
        <a:off x="7276307" y="92270"/>
        <a:ext cx="3179945" cy="750288"/>
      </dsp:txXfrm>
    </dsp:sp>
    <dsp:sp modelId="{DAFFBD0C-1021-4285-9212-8357E66A9E72}">
      <dsp:nvSpPr>
        <dsp:cNvPr id="0" name=""/>
        <dsp:cNvSpPr/>
      </dsp:nvSpPr>
      <dsp:spPr>
        <a:xfrm>
          <a:off x="7575627" y="865902"/>
          <a:ext cx="322663" cy="891392"/>
        </a:xfrm>
        <a:custGeom>
          <a:avLst/>
          <a:gdLst/>
          <a:ahLst/>
          <a:cxnLst/>
          <a:rect l="0" t="0" r="0" b="0"/>
          <a:pathLst>
            <a:path>
              <a:moveTo>
                <a:pt x="0" y="0"/>
              </a:moveTo>
              <a:lnTo>
                <a:pt x="0" y="891392"/>
              </a:lnTo>
              <a:lnTo>
                <a:pt x="322663" y="891392"/>
              </a:lnTo>
            </a:path>
          </a:pathLst>
        </a:custGeom>
        <a:noFill/>
        <a:ln w="12700" cap="flat" cmpd="sng" algn="ctr">
          <a:solidFill>
            <a:schemeClr val="accent2">
              <a:tint val="99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C709311-9493-4838-AE16-8343D4787DBD}">
      <dsp:nvSpPr>
        <dsp:cNvPr id="0" name=""/>
        <dsp:cNvSpPr/>
      </dsp:nvSpPr>
      <dsp:spPr>
        <a:xfrm>
          <a:off x="7898290" y="1065146"/>
          <a:ext cx="2766980" cy="1384296"/>
        </a:xfrm>
        <a:prstGeom prst="roundRect">
          <a:avLst>
            <a:gd name="adj" fmla="val 10000"/>
          </a:avLst>
        </a:prstGeom>
        <a:solidFill>
          <a:schemeClr val="lt1">
            <a:alpha val="90000"/>
            <a:hueOff val="0"/>
            <a:satOff val="0"/>
            <a:lumOff val="0"/>
            <a:alphaOff val="0"/>
          </a:schemeClr>
        </a:solidFill>
        <a:ln w="12700" cap="flat" cmpd="sng" algn="ctr">
          <a:solidFill>
            <a:schemeClr val="accent2">
              <a:shade val="80000"/>
              <a:hueOff val="256027"/>
              <a:satOff val="-25626"/>
              <a:lumOff val="26287"/>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en-US" sz="2000" b="0" i="0" kern="1200" dirty="0"/>
            <a:t>References data in external files</a:t>
          </a:r>
          <a:endParaRPr lang="es-ES" sz="2000" kern="1200" dirty="0"/>
        </a:p>
      </dsp:txBody>
      <dsp:txXfrm>
        <a:off x="7938835" y="1105691"/>
        <a:ext cx="2685890" cy="1303206"/>
      </dsp:txXfrm>
    </dsp:sp>
    <dsp:sp modelId="{CDEE10CD-8005-41A6-8847-4E2C26A5152C}">
      <dsp:nvSpPr>
        <dsp:cNvPr id="0" name=""/>
        <dsp:cNvSpPr/>
      </dsp:nvSpPr>
      <dsp:spPr>
        <a:xfrm>
          <a:off x="7575627" y="865902"/>
          <a:ext cx="322663" cy="2474932"/>
        </a:xfrm>
        <a:custGeom>
          <a:avLst/>
          <a:gdLst/>
          <a:ahLst/>
          <a:cxnLst/>
          <a:rect l="0" t="0" r="0" b="0"/>
          <a:pathLst>
            <a:path>
              <a:moveTo>
                <a:pt x="0" y="0"/>
              </a:moveTo>
              <a:lnTo>
                <a:pt x="0" y="2474932"/>
              </a:lnTo>
              <a:lnTo>
                <a:pt x="322663" y="2474932"/>
              </a:lnTo>
            </a:path>
          </a:pathLst>
        </a:custGeom>
        <a:noFill/>
        <a:ln w="12700" cap="flat" cmpd="sng" algn="ctr">
          <a:solidFill>
            <a:schemeClr val="accent2">
              <a:tint val="99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FDDE452-A3DC-49EE-BA77-FEB2A814FEAA}">
      <dsp:nvSpPr>
        <dsp:cNvPr id="0" name=""/>
        <dsp:cNvSpPr/>
      </dsp:nvSpPr>
      <dsp:spPr>
        <a:xfrm>
          <a:off x="7898290" y="2648686"/>
          <a:ext cx="2766980" cy="1384296"/>
        </a:xfrm>
        <a:prstGeom prst="roundRect">
          <a:avLst>
            <a:gd name="adj" fmla="val 10000"/>
          </a:avLst>
        </a:prstGeom>
        <a:solidFill>
          <a:schemeClr val="lt1">
            <a:alpha val="90000"/>
            <a:hueOff val="0"/>
            <a:satOff val="0"/>
            <a:lumOff val="0"/>
            <a:alphaOff val="0"/>
          </a:schemeClr>
        </a:solidFill>
        <a:ln w="12700" cap="flat" cmpd="sng" algn="ctr">
          <a:solidFill>
            <a:schemeClr val="accent2">
              <a:shade val="80000"/>
              <a:hueOff val="320033"/>
              <a:satOff val="-32032"/>
              <a:lumOff val="32858"/>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en-US" sz="2000" b="0" i="0" kern="1200" dirty="0"/>
            <a:t>Persistence is controlled by external processes</a:t>
          </a:r>
          <a:endParaRPr lang="es-ES" sz="2000" kern="1200" dirty="0"/>
        </a:p>
      </dsp:txBody>
      <dsp:txXfrm>
        <a:off x="7938835" y="2689231"/>
        <a:ext cx="2685890" cy="1303206"/>
      </dsp:txXfrm>
    </dsp:sp>
    <dsp:sp modelId="{E9D069D1-11AB-426E-9EE6-220B3D631DB7}">
      <dsp:nvSpPr>
        <dsp:cNvPr id="0" name=""/>
        <dsp:cNvSpPr/>
      </dsp:nvSpPr>
      <dsp:spPr>
        <a:xfrm>
          <a:off x="7575627" y="865902"/>
          <a:ext cx="322663" cy="4058473"/>
        </a:xfrm>
        <a:custGeom>
          <a:avLst/>
          <a:gdLst/>
          <a:ahLst/>
          <a:cxnLst/>
          <a:rect l="0" t="0" r="0" b="0"/>
          <a:pathLst>
            <a:path>
              <a:moveTo>
                <a:pt x="0" y="0"/>
              </a:moveTo>
              <a:lnTo>
                <a:pt x="0" y="4058473"/>
              </a:lnTo>
              <a:lnTo>
                <a:pt x="322663" y="4058473"/>
              </a:lnTo>
            </a:path>
          </a:pathLst>
        </a:custGeom>
        <a:noFill/>
        <a:ln w="12700" cap="flat" cmpd="sng" algn="ctr">
          <a:solidFill>
            <a:schemeClr val="accent2">
              <a:tint val="99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6BA32CC-E265-4730-A5F7-304921AC5A78}">
      <dsp:nvSpPr>
        <dsp:cNvPr id="0" name=""/>
        <dsp:cNvSpPr/>
      </dsp:nvSpPr>
      <dsp:spPr>
        <a:xfrm>
          <a:off x="7898290" y="4232227"/>
          <a:ext cx="2766980" cy="1384296"/>
        </a:xfrm>
        <a:prstGeom prst="roundRect">
          <a:avLst>
            <a:gd name="adj" fmla="val 10000"/>
          </a:avLst>
        </a:prstGeom>
        <a:solidFill>
          <a:schemeClr val="lt1">
            <a:alpha val="90000"/>
            <a:hueOff val="0"/>
            <a:satOff val="0"/>
            <a:lumOff val="0"/>
            <a:alphaOff val="0"/>
          </a:schemeClr>
        </a:solidFill>
        <a:ln w="12700" cap="flat" cmpd="sng" algn="ctr">
          <a:solidFill>
            <a:schemeClr val="accent2">
              <a:shade val="80000"/>
              <a:hueOff val="384040"/>
              <a:satOff val="-38439"/>
              <a:lumOff val="3943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en-US" sz="2000" kern="1200" noProof="0" dirty="0"/>
            <a:t>Archival / Cold data </a:t>
          </a:r>
        </a:p>
      </dsp:txBody>
      <dsp:txXfrm>
        <a:off x="7938835" y="4272772"/>
        <a:ext cx="2685890" cy="130320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99399DF-23C7-4DFE-9542-30092B216D19}">
      <dsp:nvSpPr>
        <dsp:cNvPr id="0" name=""/>
        <dsp:cNvSpPr/>
      </dsp:nvSpPr>
      <dsp:spPr>
        <a:xfrm>
          <a:off x="3468" y="753881"/>
          <a:ext cx="3381970" cy="1194667"/>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a:outerShdw blurRad="50800" dist="38100" algn="l" rotWithShape="0">
            <a:prstClr val="black">
              <a:alpha val="40000"/>
            </a:prstClr>
          </a:outerShdw>
        </a:effectLst>
        <a:scene3d>
          <a:camera prst="orthographicFront"/>
          <a:lightRig rig="threePt" dir="t"/>
        </a:scene3d>
        <a:sp3d>
          <a:bevelT prst="angle"/>
        </a:sp3d>
      </dsp:spPr>
      <dsp:style>
        <a:lnRef idx="2">
          <a:scrgbClr r="0" g="0" b="0"/>
        </a:lnRef>
        <a:fillRef idx="1">
          <a:scrgbClr r="0" g="0" b="0"/>
        </a:fillRef>
        <a:effectRef idx="0">
          <a:scrgbClr r="0" g="0" b="0"/>
        </a:effectRef>
        <a:fontRef idx="minor">
          <a:schemeClr val="lt1"/>
        </a:fontRef>
      </dsp:style>
      <dsp:txBody>
        <a:bodyPr spcFirstLastPara="0" vert="horz" wrap="square" lIns="220472" tIns="125984" rIns="220472" bIns="125984" numCol="1" spcCol="1270" anchor="ctr" anchorCtr="0">
          <a:noAutofit/>
        </a:bodyPr>
        <a:lstStyle/>
        <a:p>
          <a:pPr marL="0" lvl="0" indent="0" algn="ctr" defTabSz="1377950">
            <a:lnSpc>
              <a:spcPct val="90000"/>
            </a:lnSpc>
            <a:spcBef>
              <a:spcPct val="0"/>
            </a:spcBef>
            <a:spcAft>
              <a:spcPct val="35000"/>
            </a:spcAft>
            <a:buNone/>
          </a:pPr>
          <a:r>
            <a:rPr lang="en-US" sz="3100" kern="1200" noProof="0" dirty="0"/>
            <a:t>Round-robin Tables</a:t>
          </a:r>
        </a:p>
      </dsp:txBody>
      <dsp:txXfrm>
        <a:off x="3468" y="753881"/>
        <a:ext cx="3381970" cy="1194667"/>
      </dsp:txXfrm>
    </dsp:sp>
    <dsp:sp modelId="{823BB3E5-FD46-4A2E-A44E-98008B15C4B2}">
      <dsp:nvSpPr>
        <dsp:cNvPr id="0" name=""/>
        <dsp:cNvSpPr/>
      </dsp:nvSpPr>
      <dsp:spPr>
        <a:xfrm>
          <a:off x="3468" y="1948548"/>
          <a:ext cx="3381970" cy="2212470"/>
        </a:xfrm>
        <a:prstGeom prst="rect">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miter lim="800000"/>
        </a:ln>
        <a:effectLst>
          <a:outerShdw blurRad="50800" dist="38100" algn="l" rotWithShape="0">
            <a:prstClr val="black">
              <a:alpha val="40000"/>
            </a:prstClr>
          </a:outerShdw>
        </a:effectLst>
        <a:scene3d>
          <a:camera prst="orthographicFront"/>
          <a:lightRig rig="threePt" dir="t"/>
        </a:scene3d>
        <a:sp3d>
          <a:bevelT prst="angle"/>
        </a:sp3d>
      </dsp:spPr>
      <dsp:style>
        <a:lnRef idx="2">
          <a:scrgbClr r="0" g="0" b="0"/>
        </a:lnRef>
        <a:fillRef idx="1">
          <a:scrgbClr r="0" g="0" b="0"/>
        </a:fillRef>
        <a:effectRef idx="0">
          <a:scrgbClr r="0" g="0" b="0"/>
        </a:effectRef>
        <a:fontRef idx="minor"/>
      </dsp:style>
      <dsp:txBody>
        <a:bodyPr spcFirstLastPara="0" vert="horz" wrap="square" lIns="128016" tIns="128016" rIns="170688" bIns="192024" numCol="1" spcCol="1270" anchor="t" anchorCtr="0">
          <a:noAutofit/>
        </a:bodyPr>
        <a:lstStyle/>
        <a:p>
          <a:pPr marL="228600" lvl="1" indent="-228600" algn="l" defTabSz="1066800">
            <a:lnSpc>
              <a:spcPct val="90000"/>
            </a:lnSpc>
            <a:spcBef>
              <a:spcPct val="0"/>
            </a:spcBef>
            <a:spcAft>
              <a:spcPct val="15000"/>
            </a:spcAft>
            <a:buChar char="•"/>
          </a:pPr>
          <a:r>
            <a:rPr lang="en-US" sz="2400" b="0" i="0" kern="1200" dirty="0">
              <a:solidFill>
                <a:srgbClr val="000000">
                  <a:hueOff val="0"/>
                  <a:satOff val="0"/>
                  <a:lumOff val="0"/>
                  <a:alphaOff val="0"/>
                </a:srgbClr>
              </a:solidFill>
              <a:latin typeface="Segoe UI"/>
              <a:ea typeface="+mn-ea"/>
              <a:cs typeface="+mn-cs"/>
            </a:rPr>
            <a:t>Distributes table rows evenly across all distributions. </a:t>
          </a:r>
          <a:endParaRPr lang="es-ES" sz="2400" b="0" i="0" kern="1200" dirty="0">
            <a:solidFill>
              <a:srgbClr val="000000">
                <a:hueOff val="0"/>
                <a:satOff val="0"/>
                <a:lumOff val="0"/>
                <a:alphaOff val="0"/>
              </a:srgbClr>
            </a:solidFill>
            <a:latin typeface="Segoe UI"/>
            <a:ea typeface="+mn-ea"/>
            <a:cs typeface="+mn-cs"/>
          </a:endParaRPr>
        </a:p>
        <a:p>
          <a:pPr marL="228600" lvl="1" indent="-228600" algn="l" defTabSz="1066800">
            <a:lnSpc>
              <a:spcPct val="90000"/>
            </a:lnSpc>
            <a:spcBef>
              <a:spcPct val="0"/>
            </a:spcBef>
            <a:spcAft>
              <a:spcPct val="15000"/>
            </a:spcAft>
            <a:buChar char="•"/>
          </a:pPr>
          <a:r>
            <a:rPr lang="en-US" sz="2400" b="0" i="0" kern="1200" dirty="0">
              <a:solidFill>
                <a:srgbClr val="000000">
                  <a:hueOff val="0"/>
                  <a:satOff val="0"/>
                  <a:lumOff val="0"/>
                  <a:alphaOff val="0"/>
                </a:srgbClr>
              </a:solidFill>
              <a:latin typeface="Segoe UI"/>
              <a:ea typeface="+mn-ea"/>
              <a:cs typeface="+mn-cs"/>
            </a:rPr>
            <a:t>The rows are distributed randomly</a:t>
          </a:r>
          <a:endParaRPr lang="es-ES" sz="2400" b="0" i="0" kern="1200" dirty="0">
            <a:solidFill>
              <a:srgbClr val="000000">
                <a:hueOff val="0"/>
                <a:satOff val="0"/>
                <a:lumOff val="0"/>
                <a:alphaOff val="0"/>
              </a:srgbClr>
            </a:solidFill>
            <a:latin typeface="Segoe UI"/>
            <a:ea typeface="+mn-ea"/>
            <a:cs typeface="+mn-cs"/>
          </a:endParaRPr>
        </a:p>
      </dsp:txBody>
      <dsp:txXfrm>
        <a:off x="3468" y="1948548"/>
        <a:ext cx="3381970" cy="2212470"/>
      </dsp:txXfrm>
    </dsp:sp>
    <dsp:sp modelId="{CEF6E40E-9078-4BEC-9B3C-60F64F3BBD3A}">
      <dsp:nvSpPr>
        <dsp:cNvPr id="0" name=""/>
        <dsp:cNvSpPr/>
      </dsp:nvSpPr>
      <dsp:spPr>
        <a:xfrm>
          <a:off x="3858914" y="753881"/>
          <a:ext cx="3381970" cy="1194667"/>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a:outerShdw blurRad="50800" dist="38100" algn="l" rotWithShape="0">
            <a:prstClr val="black">
              <a:alpha val="40000"/>
            </a:prstClr>
          </a:outerShdw>
        </a:effectLst>
        <a:scene3d>
          <a:camera prst="orthographicFront"/>
          <a:lightRig rig="threePt" dir="t"/>
        </a:scene3d>
        <a:sp3d>
          <a:bevelT prst="angle"/>
        </a:sp3d>
      </dsp:spPr>
      <dsp:style>
        <a:lnRef idx="2">
          <a:scrgbClr r="0" g="0" b="0"/>
        </a:lnRef>
        <a:fillRef idx="1">
          <a:scrgbClr r="0" g="0" b="0"/>
        </a:fillRef>
        <a:effectRef idx="0">
          <a:scrgbClr r="0" g="0" b="0"/>
        </a:effectRef>
        <a:fontRef idx="minor">
          <a:schemeClr val="lt1"/>
        </a:fontRef>
      </dsp:style>
      <dsp:txBody>
        <a:bodyPr spcFirstLastPara="0" vert="horz" wrap="square" lIns="220472" tIns="125984" rIns="220472" bIns="125984" numCol="1" spcCol="1270" anchor="ctr" anchorCtr="0">
          <a:noAutofit/>
        </a:bodyPr>
        <a:lstStyle/>
        <a:p>
          <a:pPr marL="0" lvl="0" indent="0" algn="ctr" defTabSz="1377950">
            <a:lnSpc>
              <a:spcPct val="90000"/>
            </a:lnSpc>
            <a:spcBef>
              <a:spcPct val="0"/>
            </a:spcBef>
            <a:spcAft>
              <a:spcPct val="35000"/>
            </a:spcAft>
            <a:buNone/>
          </a:pPr>
          <a:r>
            <a:rPr lang="en-US" sz="3100" kern="1200" noProof="0" dirty="0"/>
            <a:t>Hash-distributed tables</a:t>
          </a:r>
        </a:p>
      </dsp:txBody>
      <dsp:txXfrm>
        <a:off x="3858914" y="753881"/>
        <a:ext cx="3381970" cy="1194667"/>
      </dsp:txXfrm>
    </dsp:sp>
    <dsp:sp modelId="{2CE4898E-D4B3-4770-B51A-AA84B598529F}">
      <dsp:nvSpPr>
        <dsp:cNvPr id="0" name=""/>
        <dsp:cNvSpPr/>
      </dsp:nvSpPr>
      <dsp:spPr>
        <a:xfrm>
          <a:off x="3858914" y="1948548"/>
          <a:ext cx="3381970" cy="2212470"/>
        </a:xfrm>
        <a:prstGeom prst="rect">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miter lim="800000"/>
        </a:ln>
        <a:effectLst>
          <a:outerShdw blurRad="50800" dist="38100" algn="l" rotWithShape="0">
            <a:prstClr val="black">
              <a:alpha val="40000"/>
            </a:prstClr>
          </a:outerShdw>
        </a:effectLst>
        <a:scene3d>
          <a:camera prst="orthographicFront"/>
          <a:lightRig rig="threePt" dir="t"/>
        </a:scene3d>
        <a:sp3d>
          <a:bevelT prst="angle"/>
        </a:sp3d>
      </dsp:spPr>
      <dsp:style>
        <a:lnRef idx="2">
          <a:scrgbClr r="0" g="0" b="0"/>
        </a:lnRef>
        <a:fillRef idx="1">
          <a:scrgbClr r="0" g="0" b="0"/>
        </a:fillRef>
        <a:effectRef idx="0">
          <a:scrgbClr r="0" g="0" b="0"/>
        </a:effectRef>
        <a:fontRef idx="minor"/>
      </dsp:style>
      <dsp:txBody>
        <a:bodyPr spcFirstLastPara="0" vert="horz" wrap="square" lIns="128016" tIns="128016" rIns="170688" bIns="192024" numCol="1" spcCol="1270" anchor="t" anchorCtr="0">
          <a:noAutofit/>
        </a:bodyPr>
        <a:lstStyle/>
        <a:p>
          <a:pPr marL="228600" lvl="1" indent="-228600" algn="l" defTabSz="1066800">
            <a:lnSpc>
              <a:spcPct val="90000"/>
            </a:lnSpc>
            <a:spcBef>
              <a:spcPct val="0"/>
            </a:spcBef>
            <a:spcAft>
              <a:spcPct val="15000"/>
            </a:spcAft>
            <a:buChar char="•"/>
          </a:pPr>
          <a:r>
            <a:rPr lang="en-US" sz="2400" b="0" i="0" kern="1200" dirty="0"/>
            <a:t>Distributes rows based on the value in the distribution column</a:t>
          </a:r>
          <a:endParaRPr lang="es-ES" sz="2400" kern="1200" dirty="0"/>
        </a:p>
      </dsp:txBody>
      <dsp:txXfrm>
        <a:off x="3858914" y="1948548"/>
        <a:ext cx="3381970" cy="2212470"/>
      </dsp:txXfrm>
    </dsp:sp>
    <dsp:sp modelId="{14B2050A-3814-4E64-9E6C-B44AE8B635EC}">
      <dsp:nvSpPr>
        <dsp:cNvPr id="0" name=""/>
        <dsp:cNvSpPr/>
      </dsp:nvSpPr>
      <dsp:spPr>
        <a:xfrm>
          <a:off x="7714361" y="753881"/>
          <a:ext cx="3381970" cy="1194667"/>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a:outerShdw blurRad="50800" dist="38100" algn="l" rotWithShape="0">
            <a:prstClr val="black">
              <a:alpha val="40000"/>
            </a:prstClr>
          </a:outerShdw>
        </a:effectLst>
        <a:scene3d>
          <a:camera prst="orthographicFront"/>
          <a:lightRig rig="threePt" dir="t"/>
        </a:scene3d>
        <a:sp3d>
          <a:bevelT prst="angle"/>
        </a:sp3d>
      </dsp:spPr>
      <dsp:style>
        <a:lnRef idx="2">
          <a:scrgbClr r="0" g="0" b="0"/>
        </a:lnRef>
        <a:fillRef idx="1">
          <a:scrgbClr r="0" g="0" b="0"/>
        </a:fillRef>
        <a:effectRef idx="0">
          <a:scrgbClr r="0" g="0" b="0"/>
        </a:effectRef>
        <a:fontRef idx="minor">
          <a:schemeClr val="lt1"/>
        </a:fontRef>
      </dsp:style>
      <dsp:txBody>
        <a:bodyPr spcFirstLastPara="0" vert="horz" wrap="square" lIns="199136" tIns="113792" rIns="199136" bIns="113792" numCol="1" spcCol="1270" anchor="ctr" anchorCtr="0">
          <a:noAutofit/>
        </a:bodyPr>
        <a:lstStyle/>
        <a:p>
          <a:pPr marL="0" lvl="0" indent="0" algn="ctr" defTabSz="1244600">
            <a:lnSpc>
              <a:spcPct val="90000"/>
            </a:lnSpc>
            <a:spcBef>
              <a:spcPct val="0"/>
            </a:spcBef>
            <a:spcAft>
              <a:spcPct val="35000"/>
            </a:spcAft>
            <a:buNone/>
          </a:pPr>
          <a:r>
            <a:rPr lang="en-US" sz="2800" kern="1200" noProof="0" dirty="0"/>
            <a:t>Replicated Tables</a:t>
          </a:r>
          <a:endParaRPr lang="es-ES" sz="2800" kern="1200" dirty="0"/>
        </a:p>
      </dsp:txBody>
      <dsp:txXfrm>
        <a:off x="7714361" y="753881"/>
        <a:ext cx="3381970" cy="1194667"/>
      </dsp:txXfrm>
    </dsp:sp>
    <dsp:sp modelId="{5C8230CB-236B-4BC3-AF11-71C29F28DABA}">
      <dsp:nvSpPr>
        <dsp:cNvPr id="0" name=""/>
        <dsp:cNvSpPr/>
      </dsp:nvSpPr>
      <dsp:spPr>
        <a:xfrm>
          <a:off x="7714361" y="1948548"/>
          <a:ext cx="3381970" cy="2212470"/>
        </a:xfrm>
        <a:prstGeom prst="rect">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miter lim="800000"/>
        </a:ln>
        <a:effectLst>
          <a:outerShdw blurRad="50800" dist="38100" algn="l" rotWithShape="0">
            <a:prstClr val="black">
              <a:alpha val="40000"/>
            </a:prstClr>
          </a:outerShdw>
        </a:effectLst>
        <a:scene3d>
          <a:camera prst="orthographicFront"/>
          <a:lightRig rig="threePt" dir="t"/>
        </a:scene3d>
        <a:sp3d>
          <a:bevelT prst="angle"/>
        </a:sp3d>
      </dsp:spPr>
      <dsp:style>
        <a:lnRef idx="2">
          <a:scrgbClr r="0" g="0" b="0"/>
        </a:lnRef>
        <a:fillRef idx="1">
          <a:scrgbClr r="0" g="0" b="0"/>
        </a:fillRef>
        <a:effectRef idx="0">
          <a:scrgbClr r="0" g="0" b="0"/>
        </a:effectRef>
        <a:fontRef idx="minor"/>
      </dsp:style>
      <dsp:txBody>
        <a:bodyPr spcFirstLastPara="0" vert="horz" wrap="square" lIns="128016" tIns="128016" rIns="170688" bIns="192024" numCol="1" spcCol="1270" anchor="t" anchorCtr="0">
          <a:noAutofit/>
        </a:bodyPr>
        <a:lstStyle/>
        <a:p>
          <a:pPr marL="228600" lvl="1" indent="-228600" algn="l" defTabSz="1066800">
            <a:lnSpc>
              <a:spcPct val="90000"/>
            </a:lnSpc>
            <a:spcBef>
              <a:spcPct val="0"/>
            </a:spcBef>
            <a:spcAft>
              <a:spcPct val="15000"/>
            </a:spcAft>
            <a:buChar char="•"/>
          </a:pPr>
          <a:r>
            <a:rPr lang="en-US" sz="2400" b="0" i="0" kern="1200" dirty="0"/>
            <a:t>A full copy of the table is available on each compute node</a:t>
          </a:r>
          <a:endParaRPr lang="es-ES" sz="2400" kern="1200" dirty="0"/>
        </a:p>
      </dsp:txBody>
      <dsp:txXfrm>
        <a:off x="7714361" y="1948548"/>
        <a:ext cx="3381970" cy="2212470"/>
      </dsp:txXfrm>
    </dsp:sp>
  </dsp:spTree>
</dsp:drawing>
</file>

<file path=ppt/diagrams/drawing3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3D0A68-F73A-44D3-9C69-83546643E8AA}">
      <dsp:nvSpPr>
        <dsp:cNvPr id="0" name=""/>
        <dsp:cNvSpPr/>
      </dsp:nvSpPr>
      <dsp:spPr>
        <a:xfrm>
          <a:off x="-5615956" y="-859859"/>
          <a:ext cx="6687503" cy="6687503"/>
        </a:xfrm>
        <a:prstGeom prst="blockArc">
          <a:avLst>
            <a:gd name="adj1" fmla="val 18900000"/>
            <a:gd name="adj2" fmla="val 2700000"/>
            <a:gd name="adj3" fmla="val 323"/>
          </a:avLst>
        </a:prstGeom>
        <a:noFill/>
        <a:ln w="12700" cap="flat" cmpd="sng" algn="ctr">
          <a:solidFill>
            <a:schemeClr val="accent2">
              <a:tint val="99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3E7CD55-81C3-44AD-8968-6D563316A8EB}">
      <dsp:nvSpPr>
        <dsp:cNvPr id="0" name=""/>
        <dsp:cNvSpPr/>
      </dsp:nvSpPr>
      <dsp:spPr>
        <a:xfrm>
          <a:off x="689528" y="496778"/>
          <a:ext cx="9904844" cy="993557"/>
        </a:xfrm>
        <a:prstGeom prst="rect">
          <a:avLst/>
        </a:prstGeom>
        <a:solidFill>
          <a:schemeClr val="accent2">
            <a:shade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8636" tIns="71120" rIns="71120" bIns="71120" numCol="1" spcCol="1270" anchor="ctr" anchorCtr="0">
          <a:noAutofit/>
        </a:bodyPr>
        <a:lstStyle/>
        <a:p>
          <a:pPr marL="0" lvl="0" indent="0" algn="l" defTabSz="1244600">
            <a:lnSpc>
              <a:spcPct val="90000"/>
            </a:lnSpc>
            <a:spcBef>
              <a:spcPct val="0"/>
            </a:spcBef>
            <a:spcAft>
              <a:spcPct val="35000"/>
            </a:spcAft>
            <a:buNone/>
          </a:pPr>
          <a:r>
            <a:rPr lang="en-US" sz="2800" b="0" i="0" kern="1200" dirty="0"/>
            <a:t>Stored in local SSD rather than remote storage, potentially better performance</a:t>
          </a:r>
          <a:endParaRPr lang="en-US" sz="2800" kern="1200" dirty="0"/>
        </a:p>
      </dsp:txBody>
      <dsp:txXfrm>
        <a:off x="689528" y="496778"/>
        <a:ext cx="9904844" cy="993557"/>
      </dsp:txXfrm>
    </dsp:sp>
    <dsp:sp modelId="{67B4405F-9C37-403B-AC4F-2722B0669585}">
      <dsp:nvSpPr>
        <dsp:cNvPr id="0" name=""/>
        <dsp:cNvSpPr/>
      </dsp:nvSpPr>
      <dsp:spPr>
        <a:xfrm>
          <a:off x="68555" y="372583"/>
          <a:ext cx="1241946" cy="1241946"/>
        </a:xfrm>
        <a:prstGeom prst="ellipse">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F1573DD-D10D-483F-9575-51D0517218B8}">
      <dsp:nvSpPr>
        <dsp:cNvPr id="0" name=""/>
        <dsp:cNvSpPr/>
      </dsp:nvSpPr>
      <dsp:spPr>
        <a:xfrm>
          <a:off x="1050686" y="1987114"/>
          <a:ext cx="9543686" cy="993557"/>
        </a:xfrm>
        <a:prstGeom prst="rect">
          <a:avLst/>
        </a:prstGeom>
        <a:solidFill>
          <a:schemeClr val="accent2">
            <a:shade val="80000"/>
            <a:hueOff val="192020"/>
            <a:satOff val="-19219"/>
            <a:lumOff val="1971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8636" tIns="71120" rIns="71120" bIns="71120" numCol="1" spcCol="1270" anchor="ctr" anchorCtr="0">
          <a:noAutofit/>
        </a:bodyPr>
        <a:lstStyle/>
        <a:p>
          <a:pPr marL="0" lvl="0" indent="0" algn="l" defTabSz="1244600">
            <a:lnSpc>
              <a:spcPct val="90000"/>
            </a:lnSpc>
            <a:spcBef>
              <a:spcPct val="0"/>
            </a:spcBef>
            <a:spcAft>
              <a:spcPct val="35000"/>
            </a:spcAft>
            <a:buNone/>
          </a:pPr>
          <a:r>
            <a:rPr lang="en-US" sz="2800" b="0" i="0" kern="1200" dirty="0"/>
            <a:t>Scoped to the session in which they were created, dropped when that session ends</a:t>
          </a:r>
          <a:endParaRPr lang="en-US" sz="2800" kern="1200" dirty="0"/>
        </a:p>
      </dsp:txBody>
      <dsp:txXfrm>
        <a:off x="1050686" y="1987114"/>
        <a:ext cx="9543686" cy="993557"/>
      </dsp:txXfrm>
    </dsp:sp>
    <dsp:sp modelId="{A3C3655B-4060-427A-83D0-26278DC83493}">
      <dsp:nvSpPr>
        <dsp:cNvPr id="0" name=""/>
        <dsp:cNvSpPr/>
      </dsp:nvSpPr>
      <dsp:spPr>
        <a:xfrm>
          <a:off x="429713" y="1862919"/>
          <a:ext cx="1241946" cy="1241946"/>
        </a:xfrm>
        <a:prstGeom prst="ellipse">
          <a:avLst/>
        </a:prstGeom>
        <a:solidFill>
          <a:schemeClr val="lt1">
            <a:hueOff val="0"/>
            <a:satOff val="0"/>
            <a:lumOff val="0"/>
            <a:alphaOff val="0"/>
          </a:schemeClr>
        </a:solidFill>
        <a:ln w="12700" cap="flat" cmpd="sng" algn="ctr">
          <a:solidFill>
            <a:schemeClr val="accent2">
              <a:shade val="80000"/>
              <a:hueOff val="192020"/>
              <a:satOff val="-19219"/>
              <a:lumOff val="19715"/>
              <a:alphaOff val="0"/>
            </a:schemeClr>
          </a:solidFill>
          <a:prstDash val="solid"/>
          <a:miter lim="800000"/>
        </a:ln>
        <a:effectLst/>
      </dsp:spPr>
      <dsp:style>
        <a:lnRef idx="2">
          <a:scrgbClr r="0" g="0" b="0"/>
        </a:lnRef>
        <a:fillRef idx="1">
          <a:scrgbClr r="0" g="0" b="0"/>
        </a:fillRef>
        <a:effectRef idx="0">
          <a:scrgbClr r="0" g="0" b="0"/>
        </a:effectRef>
        <a:fontRef idx="minor"/>
      </dsp:style>
    </dsp:sp>
    <dsp:sp modelId="{901B8771-0198-456E-845F-D44422DC62EB}">
      <dsp:nvSpPr>
        <dsp:cNvPr id="0" name=""/>
        <dsp:cNvSpPr/>
      </dsp:nvSpPr>
      <dsp:spPr>
        <a:xfrm>
          <a:off x="689528" y="3477449"/>
          <a:ext cx="9904844" cy="993557"/>
        </a:xfrm>
        <a:prstGeom prst="rect">
          <a:avLst/>
        </a:prstGeom>
        <a:solidFill>
          <a:schemeClr val="accent2">
            <a:shade val="80000"/>
            <a:hueOff val="384040"/>
            <a:satOff val="-38439"/>
            <a:lumOff val="3943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8636" tIns="71120" rIns="71120" bIns="71120" numCol="1" spcCol="1270" anchor="ctr" anchorCtr="0">
          <a:noAutofit/>
        </a:bodyPr>
        <a:lstStyle/>
        <a:p>
          <a:pPr marL="0" lvl="0" indent="0" algn="l" defTabSz="1244600">
            <a:lnSpc>
              <a:spcPct val="90000"/>
            </a:lnSpc>
            <a:spcBef>
              <a:spcPct val="0"/>
            </a:spcBef>
            <a:spcAft>
              <a:spcPct val="35000"/>
            </a:spcAft>
            <a:buNone/>
          </a:pPr>
          <a:r>
            <a:rPr lang="en-US" sz="2800" b="0" i="0" kern="1200" dirty="0"/>
            <a:t>May be used outside of the procedure that created them. </a:t>
          </a:r>
          <a:endParaRPr lang="en-US" sz="2800" kern="1200" dirty="0"/>
        </a:p>
      </dsp:txBody>
      <dsp:txXfrm>
        <a:off x="689528" y="3477449"/>
        <a:ext cx="9904844" cy="993557"/>
      </dsp:txXfrm>
    </dsp:sp>
    <dsp:sp modelId="{B609696B-E2D8-4D55-9B62-58ABD26FF651}">
      <dsp:nvSpPr>
        <dsp:cNvPr id="0" name=""/>
        <dsp:cNvSpPr/>
      </dsp:nvSpPr>
      <dsp:spPr>
        <a:xfrm>
          <a:off x="68555" y="3353254"/>
          <a:ext cx="1241946" cy="1241946"/>
        </a:xfrm>
        <a:prstGeom prst="ellipse">
          <a:avLst/>
        </a:prstGeom>
        <a:solidFill>
          <a:schemeClr val="lt1">
            <a:hueOff val="0"/>
            <a:satOff val="0"/>
            <a:lumOff val="0"/>
            <a:alphaOff val="0"/>
          </a:schemeClr>
        </a:solidFill>
        <a:ln w="12700" cap="flat" cmpd="sng" algn="ctr">
          <a:solidFill>
            <a:schemeClr val="accent2">
              <a:shade val="80000"/>
              <a:hueOff val="384040"/>
              <a:satOff val="-38439"/>
              <a:lumOff val="3943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3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E1925B-1E8A-4A4C-BED8-3A1950283B93}">
      <dsp:nvSpPr>
        <dsp:cNvPr id="0" name=""/>
        <dsp:cNvSpPr/>
      </dsp:nvSpPr>
      <dsp:spPr>
        <a:xfrm rot="10800000">
          <a:off x="2211270" y="1495"/>
          <a:ext cx="7347585" cy="1442250"/>
        </a:xfrm>
        <a:prstGeom prst="homePlate">
          <a:avLst/>
        </a:prstGeom>
        <a:solidFill>
          <a:schemeClr val="accent2">
            <a:shade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992" tIns="106680" rIns="199136"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Consider / test performance of statistics on Temp tables</a:t>
          </a:r>
        </a:p>
      </dsp:txBody>
      <dsp:txXfrm rot="10800000">
        <a:off x="2571832" y="1495"/>
        <a:ext cx="6987023" cy="1442250"/>
      </dsp:txXfrm>
    </dsp:sp>
    <dsp:sp modelId="{84BFE3BC-B229-4D15-AC42-4F533056DAB9}">
      <dsp:nvSpPr>
        <dsp:cNvPr id="0" name=""/>
        <dsp:cNvSpPr/>
      </dsp:nvSpPr>
      <dsp:spPr>
        <a:xfrm>
          <a:off x="1490144" y="1495"/>
          <a:ext cx="1442250" cy="1442250"/>
        </a:xfrm>
        <a:prstGeom prst="ellipse">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80B6F42-4A44-4CD2-A306-DC8616EEDE89}">
      <dsp:nvSpPr>
        <dsp:cNvPr id="0" name=""/>
        <dsp:cNvSpPr/>
      </dsp:nvSpPr>
      <dsp:spPr>
        <a:xfrm rot="10800000">
          <a:off x="2211270" y="1874268"/>
          <a:ext cx="7347585" cy="1442250"/>
        </a:xfrm>
        <a:prstGeom prst="homePlate">
          <a:avLst/>
        </a:prstGeom>
        <a:solidFill>
          <a:schemeClr val="accent2">
            <a:shade val="80000"/>
            <a:hueOff val="192020"/>
            <a:satOff val="-19219"/>
            <a:lumOff val="1971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992" tIns="106680" rIns="199136"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Overhead of stats creation may be outweighed by performance gains</a:t>
          </a:r>
        </a:p>
      </dsp:txBody>
      <dsp:txXfrm rot="10800000">
        <a:off x="2571832" y="1874268"/>
        <a:ext cx="6987023" cy="1442250"/>
      </dsp:txXfrm>
    </dsp:sp>
    <dsp:sp modelId="{6C28621C-6B0B-467E-BACA-885FEF1D1089}">
      <dsp:nvSpPr>
        <dsp:cNvPr id="0" name=""/>
        <dsp:cNvSpPr/>
      </dsp:nvSpPr>
      <dsp:spPr>
        <a:xfrm>
          <a:off x="1490144" y="1874268"/>
          <a:ext cx="1442250" cy="1442250"/>
        </a:xfrm>
        <a:prstGeom prst="ellipse">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900965B-08E9-4B07-A124-28F1E8441EEA}">
      <dsp:nvSpPr>
        <dsp:cNvPr id="0" name=""/>
        <dsp:cNvSpPr/>
      </dsp:nvSpPr>
      <dsp:spPr>
        <a:xfrm rot="10800000">
          <a:off x="2211270" y="3747041"/>
          <a:ext cx="7347585" cy="1442250"/>
        </a:xfrm>
        <a:prstGeom prst="homePlate">
          <a:avLst/>
        </a:prstGeom>
        <a:solidFill>
          <a:schemeClr val="accent2">
            <a:shade val="80000"/>
            <a:hueOff val="384040"/>
            <a:satOff val="-38439"/>
            <a:lumOff val="3943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992" tIns="106680" rIns="199136"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Statistics Auto-create does not include Temp tables</a:t>
          </a:r>
        </a:p>
      </dsp:txBody>
      <dsp:txXfrm rot="10800000">
        <a:off x="2571832" y="3747041"/>
        <a:ext cx="6987023" cy="1442250"/>
      </dsp:txXfrm>
    </dsp:sp>
    <dsp:sp modelId="{DA8D3A24-0599-4287-83FE-52DDC74A57E6}">
      <dsp:nvSpPr>
        <dsp:cNvPr id="0" name=""/>
        <dsp:cNvSpPr/>
      </dsp:nvSpPr>
      <dsp:spPr>
        <a:xfrm>
          <a:off x="1490144" y="3747041"/>
          <a:ext cx="1442250" cy="1442250"/>
        </a:xfrm>
        <a:prstGeom prst="ellipse">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3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278DE9C-2690-47AC-9E64-4DCEA9714A61}">
      <dsp:nvSpPr>
        <dsp:cNvPr id="0" name=""/>
        <dsp:cNvSpPr/>
      </dsp:nvSpPr>
      <dsp:spPr>
        <a:xfrm>
          <a:off x="0" y="630824"/>
          <a:ext cx="10731051" cy="797940"/>
        </a:xfrm>
        <a:prstGeom prst="roundRect">
          <a:avLst/>
        </a:prstGeom>
        <a:solidFill>
          <a:schemeClr val="accent2">
            <a:shade val="80000"/>
            <a:hueOff val="0"/>
            <a:satOff val="0"/>
            <a:lumOff val="0"/>
            <a:alphaOff val="0"/>
          </a:schemeClr>
        </a:solidFill>
        <a:ln w="12700" cap="flat" cmpd="sng" algn="ctr">
          <a:solidFill>
            <a:schemeClr val="lt1">
              <a:hueOff val="0"/>
              <a:satOff val="0"/>
              <a:lumOff val="0"/>
              <a:alphaOff val="0"/>
            </a:schemeClr>
          </a:solidFill>
          <a:prstDash val="solid"/>
          <a:miter lim="800000"/>
        </a:ln>
        <a:effectLst/>
        <a:scene3d>
          <a:camera prst="orthographicFront"/>
          <a:lightRig rig="threePt" dir="t"/>
        </a:scene3d>
        <a:sp3d>
          <a:bevelT prst="angle"/>
        </a:sp3d>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kern="1200" dirty="0"/>
            <a:t>Can be used to load data into SQL Pool</a:t>
          </a:r>
        </a:p>
      </dsp:txBody>
      <dsp:txXfrm>
        <a:off x="38952" y="669776"/>
        <a:ext cx="10653147" cy="720036"/>
      </dsp:txXfrm>
    </dsp:sp>
    <dsp:sp modelId="{6C501E96-417C-43EE-A157-B88F116BF800}">
      <dsp:nvSpPr>
        <dsp:cNvPr id="0" name=""/>
        <dsp:cNvSpPr/>
      </dsp:nvSpPr>
      <dsp:spPr>
        <a:xfrm>
          <a:off x="0" y="1518044"/>
          <a:ext cx="10731051" cy="797940"/>
        </a:xfrm>
        <a:prstGeom prst="roundRect">
          <a:avLst/>
        </a:prstGeom>
        <a:solidFill>
          <a:schemeClr val="accent2">
            <a:shade val="80000"/>
            <a:hueOff val="192020"/>
            <a:satOff val="-19219"/>
            <a:lumOff val="19715"/>
            <a:alphaOff val="0"/>
          </a:schemeClr>
        </a:solidFill>
        <a:ln w="12700" cap="flat" cmpd="sng" algn="ctr">
          <a:solidFill>
            <a:schemeClr val="lt1">
              <a:hueOff val="0"/>
              <a:satOff val="0"/>
              <a:lumOff val="0"/>
              <a:alphaOff val="0"/>
            </a:schemeClr>
          </a:solidFill>
          <a:prstDash val="solid"/>
          <a:miter lim="800000"/>
        </a:ln>
        <a:effectLst/>
        <a:scene3d>
          <a:camera prst="orthographicFront"/>
          <a:lightRig rig="threePt" dir="t"/>
        </a:scene3d>
        <a:sp3d>
          <a:bevelT prst="angle"/>
        </a:sp3d>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kern="1200" dirty="0"/>
            <a:t>External Tables are references to the data in external storage</a:t>
          </a:r>
        </a:p>
      </dsp:txBody>
      <dsp:txXfrm>
        <a:off x="38952" y="1556996"/>
        <a:ext cx="10653147" cy="720036"/>
      </dsp:txXfrm>
    </dsp:sp>
    <dsp:sp modelId="{2E8D5F13-C174-4702-A8BC-D9769480C70F}">
      <dsp:nvSpPr>
        <dsp:cNvPr id="0" name=""/>
        <dsp:cNvSpPr/>
      </dsp:nvSpPr>
      <dsp:spPr>
        <a:xfrm>
          <a:off x="0" y="2405264"/>
          <a:ext cx="10731051" cy="797940"/>
        </a:xfrm>
        <a:prstGeom prst="roundRect">
          <a:avLst/>
        </a:prstGeom>
        <a:solidFill>
          <a:schemeClr val="accent2">
            <a:shade val="80000"/>
            <a:hueOff val="384040"/>
            <a:satOff val="-38439"/>
            <a:lumOff val="39430"/>
            <a:alphaOff val="0"/>
          </a:schemeClr>
        </a:solidFill>
        <a:ln w="12700" cap="flat" cmpd="sng" algn="ctr">
          <a:solidFill>
            <a:schemeClr val="lt1">
              <a:hueOff val="0"/>
              <a:satOff val="0"/>
              <a:lumOff val="0"/>
              <a:alphaOff val="0"/>
            </a:schemeClr>
          </a:solidFill>
          <a:prstDash val="solid"/>
          <a:miter lim="800000"/>
        </a:ln>
        <a:effectLst/>
        <a:scene3d>
          <a:camera prst="orthographicFront"/>
          <a:lightRig rig="threePt" dir="t"/>
        </a:scene3d>
        <a:sp3d>
          <a:bevelT prst="angle"/>
        </a:sp3d>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kern="1200" dirty="0"/>
            <a:t>Defining External tables includes:</a:t>
          </a:r>
        </a:p>
      </dsp:txBody>
      <dsp:txXfrm>
        <a:off x="38952" y="2444216"/>
        <a:ext cx="10653147" cy="720036"/>
      </dsp:txXfrm>
    </dsp:sp>
    <dsp:sp modelId="{3953DB35-A2EC-4D57-A6D5-7A658ECBFC38}">
      <dsp:nvSpPr>
        <dsp:cNvPr id="0" name=""/>
        <dsp:cNvSpPr/>
      </dsp:nvSpPr>
      <dsp:spPr>
        <a:xfrm>
          <a:off x="0" y="3203204"/>
          <a:ext cx="10731051" cy="13475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0711" tIns="39370" rIns="220472" bIns="39370" numCol="1" spcCol="1270" anchor="t" anchorCtr="0">
          <a:noAutofit/>
        </a:bodyPr>
        <a:lstStyle/>
        <a:p>
          <a:pPr marL="228600" lvl="1" indent="-228600" algn="l" defTabSz="1066800">
            <a:lnSpc>
              <a:spcPct val="90000"/>
            </a:lnSpc>
            <a:spcBef>
              <a:spcPct val="0"/>
            </a:spcBef>
            <a:spcAft>
              <a:spcPct val="20000"/>
            </a:spcAft>
            <a:buChar char="•"/>
          </a:pPr>
          <a:r>
            <a:rPr lang="en-US" sz="2400" kern="1200" noProof="0"/>
            <a:t>Specifying the data source</a:t>
          </a:r>
          <a:endParaRPr lang="en-US" sz="2400" kern="1200" dirty="0"/>
        </a:p>
        <a:p>
          <a:pPr marL="228600" lvl="1" indent="-228600" algn="l" defTabSz="1066800">
            <a:lnSpc>
              <a:spcPct val="90000"/>
            </a:lnSpc>
            <a:spcBef>
              <a:spcPct val="0"/>
            </a:spcBef>
            <a:spcAft>
              <a:spcPct val="20000"/>
            </a:spcAft>
            <a:buChar char="•"/>
          </a:pPr>
          <a:r>
            <a:rPr lang="en-US" sz="2400" kern="1200" noProof="0" dirty="0"/>
            <a:t>Specifying the format of the files</a:t>
          </a:r>
        </a:p>
        <a:p>
          <a:pPr marL="228600" lvl="1" indent="-228600" algn="l" defTabSz="1066800">
            <a:lnSpc>
              <a:spcPct val="90000"/>
            </a:lnSpc>
            <a:spcBef>
              <a:spcPct val="0"/>
            </a:spcBef>
            <a:spcAft>
              <a:spcPct val="20000"/>
            </a:spcAft>
            <a:buChar char="•"/>
          </a:pPr>
          <a:r>
            <a:rPr lang="en-US" sz="2400" kern="1200" noProof="0" dirty="0"/>
            <a:t>Specifying the table definition</a:t>
          </a:r>
        </a:p>
      </dsp:txBody>
      <dsp:txXfrm>
        <a:off x="0" y="3203204"/>
        <a:ext cx="10731051" cy="1347570"/>
      </dsp:txXfrm>
    </dsp:sp>
  </dsp:spTree>
</dsp:drawing>
</file>

<file path=ppt/diagrams/drawing3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3484CA7-AD12-4081-916F-C9A3873AA432}">
      <dsp:nvSpPr>
        <dsp:cNvPr id="0" name=""/>
        <dsp:cNvSpPr/>
      </dsp:nvSpPr>
      <dsp:spPr>
        <a:xfrm>
          <a:off x="0" y="0"/>
          <a:ext cx="3100581" cy="3825534"/>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a:scene3d>
          <a:camera prst="orthographicFront"/>
          <a:lightRig rig="threePt" dir="t"/>
        </a:scene3d>
        <a:sp3d>
          <a:bevelT prst="angle"/>
        </a:sp3d>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kern="1200" baseline="0" dirty="0"/>
            <a:t>Where are stored temporary tables?</a:t>
          </a:r>
          <a:endParaRPr lang="en-US" sz="2000" kern="1200" dirty="0"/>
        </a:p>
      </dsp:txBody>
      <dsp:txXfrm>
        <a:off x="0" y="1530213"/>
        <a:ext cx="3100581" cy="1530213"/>
      </dsp:txXfrm>
    </dsp:sp>
    <dsp:sp modelId="{41B5F4A1-82D4-4720-8B78-273D2F9A3449}">
      <dsp:nvSpPr>
        <dsp:cNvPr id="0" name=""/>
        <dsp:cNvSpPr/>
      </dsp:nvSpPr>
      <dsp:spPr>
        <a:xfrm>
          <a:off x="913339" y="229532"/>
          <a:ext cx="1273902" cy="1273902"/>
        </a:xfrm>
        <a:prstGeom prst="ellipse">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D57AAEA-F712-4908-BFFD-EF5C7957D50C}">
      <dsp:nvSpPr>
        <dsp:cNvPr id="0" name=""/>
        <dsp:cNvSpPr/>
      </dsp:nvSpPr>
      <dsp:spPr>
        <a:xfrm>
          <a:off x="124023" y="3060427"/>
          <a:ext cx="2852534" cy="573830"/>
        </a:xfrm>
        <a:prstGeom prst="leftRightArrow">
          <a:avLst/>
        </a:prstGeom>
        <a:solidFill>
          <a:schemeClr val="accent4">
            <a:tint val="6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3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3484CA7-AD12-4081-916F-C9A3873AA432}">
      <dsp:nvSpPr>
        <dsp:cNvPr id="0" name=""/>
        <dsp:cNvSpPr/>
      </dsp:nvSpPr>
      <dsp:spPr>
        <a:xfrm>
          <a:off x="0" y="0"/>
          <a:ext cx="3100579" cy="382553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a:scene3d>
          <a:camera prst="orthographicFront"/>
          <a:lightRig rig="threePt" dir="t"/>
        </a:scene3d>
        <a:sp3d>
          <a:bevelT prst="angle"/>
        </a:sp3d>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kern="1200" baseline="0" dirty="0"/>
            <a:t>If </a:t>
          </a:r>
          <a:r>
            <a:rPr lang="en-US" sz="1800" kern="1200" baseline="0" dirty="0" err="1"/>
            <a:t>auto_create_statistics</a:t>
          </a:r>
          <a:r>
            <a:rPr lang="en-US" sz="1800" kern="1200" baseline="0" dirty="0"/>
            <a:t> is On, statistics are created automatically on temporary or external tables?</a:t>
          </a:r>
          <a:endParaRPr lang="en-US" sz="1800" kern="1200" dirty="0"/>
        </a:p>
      </dsp:txBody>
      <dsp:txXfrm>
        <a:off x="0" y="1530213"/>
        <a:ext cx="3100579" cy="1530213"/>
      </dsp:txXfrm>
    </dsp:sp>
    <dsp:sp modelId="{41B5F4A1-82D4-4720-8B78-273D2F9A3449}">
      <dsp:nvSpPr>
        <dsp:cNvPr id="0" name=""/>
        <dsp:cNvSpPr/>
      </dsp:nvSpPr>
      <dsp:spPr>
        <a:xfrm>
          <a:off x="913338" y="229532"/>
          <a:ext cx="1273902" cy="1273902"/>
        </a:xfrm>
        <a:prstGeom prst="ellipse">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D57AAEA-F712-4908-BFFD-EF5C7957D50C}">
      <dsp:nvSpPr>
        <dsp:cNvPr id="0" name=""/>
        <dsp:cNvSpPr/>
      </dsp:nvSpPr>
      <dsp:spPr>
        <a:xfrm>
          <a:off x="124023" y="3060427"/>
          <a:ext cx="2852532" cy="573830"/>
        </a:xfrm>
        <a:prstGeom prst="leftRightArrow">
          <a:avLst/>
        </a:prstGeom>
        <a:solidFill>
          <a:schemeClr val="accent1">
            <a:tint val="6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3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3484CA7-AD12-4081-916F-C9A3873AA432}">
      <dsp:nvSpPr>
        <dsp:cNvPr id="0" name=""/>
        <dsp:cNvSpPr/>
      </dsp:nvSpPr>
      <dsp:spPr>
        <a:xfrm>
          <a:off x="0" y="0"/>
          <a:ext cx="3100579" cy="3825534"/>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a:scene3d>
          <a:camera prst="orthographicFront"/>
          <a:lightRig rig="threePt" dir="t"/>
        </a:scene3d>
        <a:sp3d>
          <a:bevelT prst="angle"/>
        </a:sp3d>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kern="1200" dirty="0"/>
            <a:t>Is the storage and persistence of external tables controlled by the SQL Pool?</a:t>
          </a:r>
        </a:p>
      </dsp:txBody>
      <dsp:txXfrm>
        <a:off x="0" y="1530213"/>
        <a:ext cx="3100579" cy="1530213"/>
      </dsp:txXfrm>
    </dsp:sp>
    <dsp:sp modelId="{41B5F4A1-82D4-4720-8B78-273D2F9A3449}">
      <dsp:nvSpPr>
        <dsp:cNvPr id="0" name=""/>
        <dsp:cNvSpPr/>
      </dsp:nvSpPr>
      <dsp:spPr>
        <a:xfrm>
          <a:off x="913338" y="229532"/>
          <a:ext cx="1273902" cy="1273902"/>
        </a:xfrm>
        <a:prstGeom prst="ellipse">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D57AAEA-F712-4908-BFFD-EF5C7957D50C}">
      <dsp:nvSpPr>
        <dsp:cNvPr id="0" name=""/>
        <dsp:cNvSpPr/>
      </dsp:nvSpPr>
      <dsp:spPr>
        <a:xfrm>
          <a:off x="124023" y="3060427"/>
          <a:ext cx="2852532" cy="573830"/>
        </a:xfrm>
        <a:prstGeom prst="leftRightArrow">
          <a:avLst/>
        </a:prstGeom>
        <a:solidFill>
          <a:schemeClr val="accent5">
            <a:tint val="6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3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D351B19-08F0-4C2C-8F63-989223C386D2}">
      <dsp:nvSpPr>
        <dsp:cNvPr id="0" name=""/>
        <dsp:cNvSpPr/>
      </dsp:nvSpPr>
      <dsp:spPr>
        <a:xfrm>
          <a:off x="5388" y="238296"/>
          <a:ext cx="2756268" cy="10766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3360" tIns="76200" rIns="213360" bIns="76200" numCol="1" spcCol="1270" anchor="ctr" anchorCtr="0">
          <a:noAutofit/>
        </a:bodyPr>
        <a:lstStyle/>
        <a:p>
          <a:pPr marL="0" lvl="0" indent="0" algn="r" defTabSz="1333500">
            <a:lnSpc>
              <a:spcPct val="90000"/>
            </a:lnSpc>
            <a:spcBef>
              <a:spcPct val="0"/>
            </a:spcBef>
            <a:spcAft>
              <a:spcPct val="35000"/>
            </a:spcAft>
            <a:buNone/>
          </a:pPr>
          <a:r>
            <a:rPr lang="en-US" sz="3000" kern="1200" dirty="0"/>
            <a:t>SQL Server Views</a:t>
          </a:r>
          <a:endParaRPr lang="es-ES" sz="3000" kern="1200" dirty="0"/>
        </a:p>
      </dsp:txBody>
      <dsp:txXfrm>
        <a:off x="5388" y="238296"/>
        <a:ext cx="2756268" cy="1076625"/>
      </dsp:txXfrm>
    </dsp:sp>
    <dsp:sp modelId="{7762F982-9F6D-4E5B-BE3C-F544ABAA2BEC}">
      <dsp:nvSpPr>
        <dsp:cNvPr id="0" name=""/>
        <dsp:cNvSpPr/>
      </dsp:nvSpPr>
      <dsp:spPr>
        <a:xfrm>
          <a:off x="2761657" y="154184"/>
          <a:ext cx="551253" cy="1244847"/>
        </a:xfrm>
        <a:prstGeom prst="leftBrace">
          <a:avLst>
            <a:gd name="adj1" fmla="val 35000"/>
            <a:gd name="adj2" fmla="val 50000"/>
          </a:avLst>
        </a:pr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7B5C5A0-4510-4DA4-9067-F2D67665D8B2}">
      <dsp:nvSpPr>
        <dsp:cNvPr id="0" name=""/>
        <dsp:cNvSpPr/>
      </dsp:nvSpPr>
      <dsp:spPr>
        <a:xfrm>
          <a:off x="3533412" y="154184"/>
          <a:ext cx="7497050" cy="1244847"/>
        </a:xfrm>
        <a:prstGeom prst="rect">
          <a:avLst/>
        </a:prstGeom>
        <a:solidFill>
          <a:schemeClr val="accent2">
            <a:alpha val="90000"/>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14300" tIns="114300" rIns="114300" bIns="114300" numCol="1" spcCol="1270" anchor="ctr" anchorCtr="0">
          <a:noAutofit/>
        </a:bodyPr>
        <a:lstStyle/>
        <a:p>
          <a:pPr marL="285750" lvl="1" indent="-285750" algn="l" defTabSz="1333500">
            <a:lnSpc>
              <a:spcPct val="90000"/>
            </a:lnSpc>
            <a:spcBef>
              <a:spcPct val="0"/>
            </a:spcBef>
            <a:spcAft>
              <a:spcPct val="15000"/>
            </a:spcAft>
            <a:buNone/>
          </a:pPr>
          <a:r>
            <a:rPr lang="en-US" sz="3000" kern="1200" dirty="0">
              <a:latin typeface="+mn-lt"/>
            </a:rPr>
            <a:t>Are ‘compiled’ objects</a:t>
          </a:r>
          <a:endParaRPr lang="es-ES" sz="3000" kern="1200" dirty="0">
            <a:latin typeface="+mn-lt"/>
          </a:endParaRPr>
        </a:p>
        <a:p>
          <a:pPr marL="285750" lvl="1" indent="-285750" algn="l" defTabSz="1333500">
            <a:lnSpc>
              <a:spcPct val="90000"/>
            </a:lnSpc>
            <a:spcBef>
              <a:spcPct val="0"/>
            </a:spcBef>
            <a:spcAft>
              <a:spcPct val="15000"/>
            </a:spcAft>
            <a:buChar char="•"/>
          </a:pPr>
          <a:r>
            <a:rPr lang="en-US" sz="3000" kern="1200" dirty="0">
              <a:latin typeface="+mn-lt"/>
            </a:rPr>
            <a:t>Tied to the referenced tables / views</a:t>
          </a:r>
        </a:p>
      </dsp:txBody>
      <dsp:txXfrm>
        <a:off x="3533412" y="154184"/>
        <a:ext cx="7497050" cy="1244847"/>
      </dsp:txXfrm>
    </dsp:sp>
    <dsp:sp modelId="{A459BC2A-8F98-4BCA-905D-41EB4D1B6C1E}">
      <dsp:nvSpPr>
        <dsp:cNvPr id="0" name=""/>
        <dsp:cNvSpPr/>
      </dsp:nvSpPr>
      <dsp:spPr>
        <a:xfrm>
          <a:off x="5388" y="2315661"/>
          <a:ext cx="2756268" cy="15221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3360" tIns="76200" rIns="213360" bIns="76200" numCol="1" spcCol="1270" anchor="ctr" anchorCtr="0">
          <a:noAutofit/>
        </a:bodyPr>
        <a:lstStyle/>
        <a:p>
          <a:pPr marL="0" lvl="0" indent="0" algn="r" defTabSz="1333500">
            <a:lnSpc>
              <a:spcPct val="90000"/>
            </a:lnSpc>
            <a:spcBef>
              <a:spcPct val="0"/>
            </a:spcBef>
            <a:spcAft>
              <a:spcPct val="35000"/>
            </a:spcAft>
            <a:buNone/>
          </a:pPr>
          <a:r>
            <a:rPr lang="en-US" sz="3000" kern="1200" dirty="0"/>
            <a:t>SQL Pool Standard Views</a:t>
          </a:r>
        </a:p>
      </dsp:txBody>
      <dsp:txXfrm>
        <a:off x="5388" y="2315661"/>
        <a:ext cx="2756268" cy="1522125"/>
      </dsp:txXfrm>
    </dsp:sp>
    <dsp:sp modelId="{675219C7-64B9-4A3B-9DB4-49E5E68F3DE9}">
      <dsp:nvSpPr>
        <dsp:cNvPr id="0" name=""/>
        <dsp:cNvSpPr/>
      </dsp:nvSpPr>
      <dsp:spPr>
        <a:xfrm>
          <a:off x="2761657" y="1507032"/>
          <a:ext cx="551253" cy="3139382"/>
        </a:xfrm>
        <a:prstGeom prst="leftBrace">
          <a:avLst>
            <a:gd name="adj1" fmla="val 35000"/>
            <a:gd name="adj2" fmla="val 50000"/>
          </a:avLst>
        </a:pr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2A41E63-2623-4D9F-B6E1-66BD9A6325EE}">
      <dsp:nvSpPr>
        <dsp:cNvPr id="0" name=""/>
        <dsp:cNvSpPr/>
      </dsp:nvSpPr>
      <dsp:spPr>
        <a:xfrm>
          <a:off x="3533412" y="1507032"/>
          <a:ext cx="7497050" cy="3139382"/>
        </a:xfrm>
        <a:prstGeom prst="rect">
          <a:avLst/>
        </a:prstGeom>
        <a:solidFill>
          <a:schemeClr val="accent2">
            <a:alpha val="90000"/>
            <a:hueOff val="0"/>
            <a:satOff val="0"/>
            <a:lumOff val="0"/>
            <a:alphaOff val="-4000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14300" tIns="114300" rIns="114300" bIns="114300" numCol="1" spcCol="1270" anchor="ctr" anchorCtr="0">
          <a:noAutofit/>
        </a:bodyPr>
        <a:lstStyle/>
        <a:p>
          <a:pPr marL="285750" lvl="1" indent="-285750" algn="l" defTabSz="1333500">
            <a:lnSpc>
              <a:spcPct val="90000"/>
            </a:lnSpc>
            <a:spcBef>
              <a:spcPct val="0"/>
            </a:spcBef>
            <a:spcAft>
              <a:spcPct val="15000"/>
            </a:spcAft>
            <a:buChar char="•"/>
          </a:pPr>
          <a:r>
            <a:rPr lang="en-US" sz="3000" kern="1200" dirty="0">
              <a:latin typeface="+mn-lt"/>
            </a:rPr>
            <a:t>Are conceptualized as defined subqueries</a:t>
          </a:r>
        </a:p>
        <a:p>
          <a:pPr marL="285750" lvl="1" indent="-285750" algn="l" defTabSz="1333500">
            <a:lnSpc>
              <a:spcPct val="90000"/>
            </a:lnSpc>
            <a:spcBef>
              <a:spcPct val="0"/>
            </a:spcBef>
            <a:spcAft>
              <a:spcPct val="15000"/>
            </a:spcAft>
            <a:buChar char="•"/>
          </a:pPr>
          <a:r>
            <a:rPr lang="en-US" sz="3000" kern="1200" dirty="0">
              <a:latin typeface="+mn-lt"/>
            </a:rPr>
            <a:t>Are not compiled and tied to the referenced tables / views</a:t>
          </a:r>
        </a:p>
        <a:p>
          <a:pPr marL="285750" lvl="1" indent="-285750" algn="l" defTabSz="1333500">
            <a:lnSpc>
              <a:spcPct val="90000"/>
            </a:lnSpc>
            <a:spcBef>
              <a:spcPct val="0"/>
            </a:spcBef>
            <a:spcAft>
              <a:spcPct val="15000"/>
            </a:spcAft>
            <a:buChar char="•"/>
          </a:pPr>
          <a:r>
            <a:rPr lang="en-US" sz="3000" kern="1200" dirty="0">
              <a:latin typeface="+mn-lt"/>
            </a:rPr>
            <a:t>SQL Pool Views are fully expanded by the MPP Query optimizer when creating the distributed query plan</a:t>
          </a:r>
        </a:p>
      </dsp:txBody>
      <dsp:txXfrm>
        <a:off x="3533412" y="1507032"/>
        <a:ext cx="7497050" cy="3139382"/>
      </dsp:txXfrm>
    </dsp:sp>
  </dsp:spTree>
</dsp:drawing>
</file>

<file path=ppt/diagrams/drawing3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9BB23B-F526-4CC5-A793-70B42E7A7579}">
      <dsp:nvSpPr>
        <dsp:cNvPr id="0" name=""/>
        <dsp:cNvSpPr/>
      </dsp:nvSpPr>
      <dsp:spPr>
        <a:xfrm>
          <a:off x="0" y="499965"/>
          <a:ext cx="10667999" cy="849420"/>
        </a:xfrm>
        <a:prstGeom prst="roundRect">
          <a:avLst/>
        </a:prstGeom>
        <a:solidFill>
          <a:schemeClr val="accent2">
            <a:shade val="80000"/>
            <a:hueOff val="0"/>
            <a:satOff val="0"/>
            <a:lumOff val="0"/>
            <a:alphaOff val="0"/>
          </a:schemeClr>
        </a:solidFill>
        <a:ln w="12700" cap="flat" cmpd="sng" algn="ctr">
          <a:solidFill>
            <a:schemeClr val="lt1">
              <a:hueOff val="0"/>
              <a:satOff val="0"/>
              <a:lumOff val="0"/>
              <a:alphaOff val="0"/>
            </a:schemeClr>
          </a:solidFill>
          <a:prstDash val="solid"/>
          <a:miter lim="800000"/>
        </a:ln>
        <a:effectLst/>
        <a:scene3d>
          <a:camera prst="orthographicFront"/>
          <a:lightRig rig="threePt" dir="t"/>
        </a:scene3d>
        <a:sp3d>
          <a:bevelT prst="angle"/>
        </a:sp3d>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US" sz="3300" kern="1200" dirty="0"/>
            <a:t>Reusability requires avoiding business logic duplication</a:t>
          </a:r>
          <a:endParaRPr lang="es-ES" sz="3300" kern="1200" dirty="0"/>
        </a:p>
      </dsp:txBody>
      <dsp:txXfrm>
        <a:off x="41465" y="541430"/>
        <a:ext cx="10585069" cy="766490"/>
      </dsp:txXfrm>
    </dsp:sp>
    <dsp:sp modelId="{A38D388C-190E-4E96-97B1-611B962DAED3}">
      <dsp:nvSpPr>
        <dsp:cNvPr id="0" name=""/>
        <dsp:cNvSpPr/>
      </dsp:nvSpPr>
      <dsp:spPr>
        <a:xfrm>
          <a:off x="0" y="1349385"/>
          <a:ext cx="10667999" cy="13662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8709" tIns="41910" rIns="234696" bIns="41910" numCol="1" spcCol="1270" anchor="t" anchorCtr="0">
          <a:noAutofit/>
        </a:bodyPr>
        <a:lstStyle/>
        <a:p>
          <a:pPr marL="228600" lvl="1" indent="-228600" algn="l" defTabSz="1155700">
            <a:lnSpc>
              <a:spcPct val="90000"/>
            </a:lnSpc>
            <a:spcBef>
              <a:spcPct val="0"/>
            </a:spcBef>
            <a:spcAft>
              <a:spcPct val="20000"/>
            </a:spcAft>
            <a:buChar char="•"/>
          </a:pPr>
          <a:r>
            <a:rPr lang="en-US" sz="2600" kern="1200" dirty="0"/>
            <a:t>Avoid combining all variations of business logic into single view</a:t>
          </a:r>
        </a:p>
        <a:p>
          <a:pPr marL="228600" lvl="1" indent="-228600" algn="l" defTabSz="1155700">
            <a:lnSpc>
              <a:spcPct val="90000"/>
            </a:lnSpc>
            <a:spcBef>
              <a:spcPct val="0"/>
            </a:spcBef>
            <a:spcAft>
              <a:spcPct val="20000"/>
            </a:spcAft>
            <a:buChar char="•"/>
          </a:pPr>
          <a:r>
            <a:rPr lang="en-US" sz="2600" kern="1200" dirty="0"/>
            <a:t>Avoid creating create a complex view, with large number of columns ( ‘Omnibus’ View)</a:t>
          </a:r>
        </a:p>
      </dsp:txBody>
      <dsp:txXfrm>
        <a:off x="0" y="1349385"/>
        <a:ext cx="10667999" cy="1366200"/>
      </dsp:txXfrm>
    </dsp:sp>
    <dsp:sp modelId="{528195A0-CDFC-44ED-8C55-150349881DF4}">
      <dsp:nvSpPr>
        <dsp:cNvPr id="0" name=""/>
        <dsp:cNvSpPr/>
      </dsp:nvSpPr>
      <dsp:spPr>
        <a:xfrm>
          <a:off x="0" y="2715585"/>
          <a:ext cx="10667999" cy="849420"/>
        </a:xfrm>
        <a:prstGeom prst="roundRect">
          <a:avLst/>
        </a:prstGeom>
        <a:solidFill>
          <a:schemeClr val="accent2">
            <a:shade val="80000"/>
            <a:hueOff val="384040"/>
            <a:satOff val="-38439"/>
            <a:lumOff val="39430"/>
            <a:alphaOff val="0"/>
          </a:schemeClr>
        </a:solidFill>
        <a:ln w="12700" cap="flat" cmpd="sng" algn="ctr">
          <a:solidFill>
            <a:schemeClr val="lt1">
              <a:hueOff val="0"/>
              <a:satOff val="0"/>
              <a:lumOff val="0"/>
              <a:alphaOff val="0"/>
            </a:schemeClr>
          </a:solidFill>
          <a:prstDash val="solid"/>
          <a:miter lim="800000"/>
        </a:ln>
        <a:effectLst/>
        <a:scene3d>
          <a:camera prst="orthographicFront"/>
          <a:lightRig rig="threePt" dir="t"/>
        </a:scene3d>
        <a:sp3d>
          <a:bevelT prst="angle"/>
        </a:sp3d>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US" sz="3300" kern="1200" dirty="0"/>
            <a:t>Omnibus Views can cause excessive Data Movement</a:t>
          </a:r>
        </a:p>
      </dsp:txBody>
      <dsp:txXfrm>
        <a:off x="41465" y="2757050"/>
        <a:ext cx="10585069" cy="766490"/>
      </dsp:txXfrm>
    </dsp:sp>
    <dsp:sp modelId="{037B6061-F788-4E0C-ABE1-D539B532FF40}">
      <dsp:nvSpPr>
        <dsp:cNvPr id="0" name=""/>
        <dsp:cNvSpPr/>
      </dsp:nvSpPr>
      <dsp:spPr>
        <a:xfrm>
          <a:off x="0" y="3565005"/>
          <a:ext cx="10667999" cy="8880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8709" tIns="41910" rIns="234696" bIns="41910" numCol="1" spcCol="1270" anchor="t" anchorCtr="0">
          <a:noAutofit/>
        </a:bodyPr>
        <a:lstStyle/>
        <a:p>
          <a:pPr marL="228600" lvl="1" indent="-228600" algn="l" defTabSz="1155700">
            <a:lnSpc>
              <a:spcPct val="90000"/>
            </a:lnSpc>
            <a:spcBef>
              <a:spcPct val="0"/>
            </a:spcBef>
            <a:spcAft>
              <a:spcPct val="20000"/>
            </a:spcAft>
            <a:buChar char="•"/>
          </a:pPr>
          <a:r>
            <a:rPr lang="en-US" sz="2600" kern="1200" dirty="0">
              <a:latin typeface="+mn-lt"/>
            </a:rPr>
            <a:t>MPP Query optimizer may move all view columns, even if only a small subset is needed</a:t>
          </a:r>
        </a:p>
      </dsp:txBody>
      <dsp:txXfrm>
        <a:off x="0" y="3565005"/>
        <a:ext cx="10667999" cy="888030"/>
      </dsp:txXfrm>
    </dsp:sp>
  </dsp:spTree>
</dsp:drawing>
</file>

<file path=ppt/diagrams/drawing3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E05B11-E180-41D4-8238-1015FF79F296}">
      <dsp:nvSpPr>
        <dsp:cNvPr id="0" name=""/>
        <dsp:cNvSpPr/>
      </dsp:nvSpPr>
      <dsp:spPr>
        <a:xfrm>
          <a:off x="0" y="112800"/>
          <a:ext cx="10959651" cy="875160"/>
        </a:xfrm>
        <a:prstGeom prst="roundRect">
          <a:avLst/>
        </a:prstGeom>
        <a:solidFill>
          <a:schemeClr val="accent2">
            <a:shade val="80000"/>
            <a:hueOff val="0"/>
            <a:satOff val="0"/>
            <a:lumOff val="0"/>
            <a:alphaOff val="0"/>
          </a:schemeClr>
        </a:solidFill>
        <a:ln w="12700" cap="flat" cmpd="sng" algn="ctr">
          <a:solidFill>
            <a:schemeClr val="lt1">
              <a:hueOff val="0"/>
              <a:satOff val="0"/>
              <a:lumOff val="0"/>
              <a:alphaOff val="0"/>
            </a:schemeClr>
          </a:solidFill>
          <a:prstDash val="solid"/>
          <a:miter lim="800000"/>
        </a:ln>
        <a:effectLst/>
        <a:scene3d>
          <a:camera prst="orthographicFront"/>
          <a:lightRig rig="threePt" dir="t"/>
        </a:scene3d>
        <a:sp3d>
          <a:bevelT prst="angle"/>
        </a:sp3d>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en-US" sz="3400" kern="1200" dirty="0"/>
            <a:t>Avoid the creation of Omnibus Views, if possible.</a:t>
          </a:r>
          <a:endParaRPr lang="es-ES" sz="3400" kern="1200" dirty="0"/>
        </a:p>
      </dsp:txBody>
      <dsp:txXfrm>
        <a:off x="42722" y="155522"/>
        <a:ext cx="10874207" cy="789716"/>
      </dsp:txXfrm>
    </dsp:sp>
    <dsp:sp modelId="{59784C39-C425-4E6F-909C-1B9E18432563}">
      <dsp:nvSpPr>
        <dsp:cNvPr id="0" name=""/>
        <dsp:cNvSpPr/>
      </dsp:nvSpPr>
      <dsp:spPr>
        <a:xfrm>
          <a:off x="0" y="1085880"/>
          <a:ext cx="10959651" cy="875160"/>
        </a:xfrm>
        <a:prstGeom prst="roundRect">
          <a:avLst/>
        </a:prstGeom>
        <a:solidFill>
          <a:schemeClr val="accent2">
            <a:shade val="80000"/>
            <a:hueOff val="192020"/>
            <a:satOff val="-19219"/>
            <a:lumOff val="19715"/>
            <a:alphaOff val="0"/>
          </a:schemeClr>
        </a:solidFill>
        <a:ln w="12700" cap="flat" cmpd="sng" algn="ctr">
          <a:solidFill>
            <a:schemeClr val="lt1">
              <a:hueOff val="0"/>
              <a:satOff val="0"/>
              <a:lumOff val="0"/>
              <a:alphaOff val="0"/>
            </a:schemeClr>
          </a:solidFill>
          <a:prstDash val="solid"/>
          <a:miter lim="800000"/>
        </a:ln>
        <a:effectLst/>
        <a:scene3d>
          <a:camera prst="orthographicFront"/>
          <a:lightRig rig="threePt" dir="t"/>
        </a:scene3d>
        <a:sp3d>
          <a:bevelT prst="angle"/>
        </a:sp3d>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en-US" sz="3400" kern="1200" dirty="0"/>
            <a:t>Create focused views with fewer columns</a:t>
          </a:r>
        </a:p>
      </dsp:txBody>
      <dsp:txXfrm>
        <a:off x="42722" y="1128602"/>
        <a:ext cx="10874207" cy="789716"/>
      </dsp:txXfrm>
    </dsp:sp>
    <dsp:sp modelId="{93287258-1A23-4E35-A4B5-8DEFEF0DE40F}">
      <dsp:nvSpPr>
        <dsp:cNvPr id="0" name=""/>
        <dsp:cNvSpPr/>
      </dsp:nvSpPr>
      <dsp:spPr>
        <a:xfrm>
          <a:off x="0" y="2058960"/>
          <a:ext cx="10959651" cy="875160"/>
        </a:xfrm>
        <a:prstGeom prst="roundRect">
          <a:avLst/>
        </a:prstGeom>
        <a:solidFill>
          <a:schemeClr val="accent2">
            <a:shade val="80000"/>
            <a:hueOff val="384040"/>
            <a:satOff val="-38439"/>
            <a:lumOff val="39430"/>
            <a:alphaOff val="0"/>
          </a:schemeClr>
        </a:solidFill>
        <a:ln w="12700" cap="flat" cmpd="sng" algn="ctr">
          <a:solidFill>
            <a:schemeClr val="lt1">
              <a:hueOff val="0"/>
              <a:satOff val="0"/>
              <a:lumOff val="0"/>
              <a:alphaOff val="0"/>
            </a:schemeClr>
          </a:solidFill>
          <a:prstDash val="solid"/>
          <a:miter lim="800000"/>
        </a:ln>
        <a:effectLst/>
        <a:scene3d>
          <a:camera prst="orthographicFront"/>
          <a:lightRig rig="threePt" dir="t"/>
        </a:scene3d>
        <a:sp3d>
          <a:bevelT prst="angle"/>
        </a:sp3d>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en-US" sz="3400" kern="1200" dirty="0"/>
            <a:t>Use views to abstract tables for loading / maintenance</a:t>
          </a:r>
        </a:p>
      </dsp:txBody>
      <dsp:txXfrm>
        <a:off x="42722" y="2101682"/>
        <a:ext cx="10874207" cy="789716"/>
      </dsp:txXfrm>
    </dsp:sp>
    <dsp:sp modelId="{3B8F708E-DD22-41DB-9724-F4C54F1A1771}">
      <dsp:nvSpPr>
        <dsp:cNvPr id="0" name=""/>
        <dsp:cNvSpPr/>
      </dsp:nvSpPr>
      <dsp:spPr>
        <a:xfrm>
          <a:off x="0" y="2934120"/>
          <a:ext cx="10959651" cy="18298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7969" tIns="43180" rIns="241808" bIns="43180" numCol="1" spcCol="1270" anchor="t" anchorCtr="0">
          <a:noAutofit/>
        </a:bodyPr>
        <a:lstStyle/>
        <a:p>
          <a:pPr marL="228600" lvl="1" indent="-228600" algn="l" defTabSz="1200150">
            <a:lnSpc>
              <a:spcPct val="90000"/>
            </a:lnSpc>
            <a:spcBef>
              <a:spcPct val="0"/>
            </a:spcBef>
            <a:spcAft>
              <a:spcPct val="20000"/>
            </a:spcAft>
            <a:buChar char="•"/>
          </a:pPr>
          <a:r>
            <a:rPr lang="en-US" sz="2700" kern="1200" dirty="0"/>
            <a:t>As a ‘defined subquery’ concept, views are not tied to the referenced tables</a:t>
          </a:r>
        </a:p>
        <a:p>
          <a:pPr marL="228600" lvl="1" indent="-228600" algn="l" defTabSz="1200150">
            <a:lnSpc>
              <a:spcPct val="90000"/>
            </a:lnSpc>
            <a:spcBef>
              <a:spcPct val="0"/>
            </a:spcBef>
            <a:spcAft>
              <a:spcPct val="20000"/>
            </a:spcAft>
            <a:buChar char="•"/>
          </a:pPr>
          <a:r>
            <a:rPr lang="en-US" sz="2700" kern="1200" dirty="0"/>
            <a:t>Referenced tables can be recreated / replaced by maintenance tasks without invalidating the View.</a:t>
          </a:r>
        </a:p>
      </dsp:txBody>
      <dsp:txXfrm>
        <a:off x="0" y="2934120"/>
        <a:ext cx="10959651" cy="1829880"/>
      </dsp:txXfrm>
    </dsp:sp>
  </dsp:spTree>
</dsp:drawing>
</file>

<file path=ppt/diagrams/drawing3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3FE6E5-C8FC-4E21-9733-98BF0B5146BD}">
      <dsp:nvSpPr>
        <dsp:cNvPr id="0" name=""/>
        <dsp:cNvSpPr/>
      </dsp:nvSpPr>
      <dsp:spPr>
        <a:xfrm>
          <a:off x="6968" y="289097"/>
          <a:ext cx="4876562" cy="687277"/>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13792" rIns="199136" bIns="113792" numCol="1" spcCol="1270" anchor="ctr" anchorCtr="0">
          <a:noAutofit/>
        </a:bodyPr>
        <a:lstStyle/>
        <a:p>
          <a:pPr marL="0" lvl="0" indent="0" algn="ctr" defTabSz="1244600">
            <a:lnSpc>
              <a:spcPct val="90000"/>
            </a:lnSpc>
            <a:spcBef>
              <a:spcPct val="0"/>
            </a:spcBef>
            <a:spcAft>
              <a:spcPct val="35000"/>
            </a:spcAft>
            <a:buNone/>
          </a:pPr>
          <a:r>
            <a:rPr lang="en-US" sz="2800" kern="1200" noProof="0" dirty="0"/>
            <a:t>Standard Views</a:t>
          </a:r>
        </a:p>
      </dsp:txBody>
      <dsp:txXfrm>
        <a:off x="6968" y="289097"/>
        <a:ext cx="4876562" cy="687277"/>
      </dsp:txXfrm>
    </dsp:sp>
    <dsp:sp modelId="{62665BD0-4CEA-4104-A566-930822A9879F}">
      <dsp:nvSpPr>
        <dsp:cNvPr id="0" name=""/>
        <dsp:cNvSpPr/>
      </dsp:nvSpPr>
      <dsp:spPr>
        <a:xfrm>
          <a:off x="3420" y="976374"/>
          <a:ext cx="4883658" cy="3687529"/>
        </a:xfrm>
        <a:prstGeom prst="rect">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en-US" sz="2000" kern="1200" noProof="0" dirty="0"/>
            <a:t>View definition stored in SQL Pool</a:t>
          </a:r>
        </a:p>
        <a:p>
          <a:pPr marL="228600" lvl="1" indent="-228600" algn="l" defTabSz="889000">
            <a:lnSpc>
              <a:spcPct val="90000"/>
            </a:lnSpc>
            <a:spcBef>
              <a:spcPct val="0"/>
            </a:spcBef>
            <a:spcAft>
              <a:spcPct val="15000"/>
            </a:spcAft>
            <a:buChar char="•"/>
          </a:pPr>
          <a:r>
            <a:rPr lang="en-US" sz="2000" kern="1200" noProof="0" dirty="0"/>
            <a:t>View content generated each time the view is used (by executing the associated query)</a:t>
          </a:r>
        </a:p>
        <a:p>
          <a:pPr marL="228600" lvl="1" indent="-228600" algn="l" defTabSz="889000">
            <a:lnSpc>
              <a:spcPct val="90000"/>
            </a:lnSpc>
            <a:spcBef>
              <a:spcPct val="0"/>
            </a:spcBef>
            <a:spcAft>
              <a:spcPct val="15000"/>
            </a:spcAft>
            <a:buChar char="•"/>
          </a:pPr>
          <a:r>
            <a:rPr lang="en-US" sz="2000" kern="1200" noProof="0" dirty="0"/>
            <a:t>No performance benefit to retrieve view data from complex queries</a:t>
          </a:r>
        </a:p>
        <a:p>
          <a:pPr marL="228600" lvl="1" indent="-228600" algn="l" defTabSz="889000">
            <a:lnSpc>
              <a:spcPct val="90000"/>
            </a:lnSpc>
            <a:spcBef>
              <a:spcPct val="0"/>
            </a:spcBef>
            <a:spcAft>
              <a:spcPct val="15000"/>
            </a:spcAft>
            <a:buChar char="•"/>
          </a:pPr>
          <a:r>
            <a:rPr lang="en-US" sz="2000" kern="1200" noProof="0" dirty="0"/>
            <a:t>Does not require additional storage</a:t>
          </a:r>
        </a:p>
      </dsp:txBody>
      <dsp:txXfrm>
        <a:off x="3420" y="976374"/>
        <a:ext cx="4883658" cy="3687529"/>
      </dsp:txXfrm>
    </dsp:sp>
    <dsp:sp modelId="{369D0B2C-E428-413E-B302-FB583B06092B}">
      <dsp:nvSpPr>
        <dsp:cNvPr id="0" name=""/>
        <dsp:cNvSpPr/>
      </dsp:nvSpPr>
      <dsp:spPr>
        <a:xfrm>
          <a:off x="5504114" y="289097"/>
          <a:ext cx="4703264" cy="687277"/>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13792" rIns="199136" bIns="113792" numCol="1" spcCol="1270" anchor="ctr" anchorCtr="0">
          <a:noAutofit/>
        </a:bodyPr>
        <a:lstStyle/>
        <a:p>
          <a:pPr marL="0" lvl="0" indent="0" algn="ctr" defTabSz="1244600">
            <a:lnSpc>
              <a:spcPct val="90000"/>
            </a:lnSpc>
            <a:spcBef>
              <a:spcPct val="0"/>
            </a:spcBef>
            <a:spcAft>
              <a:spcPct val="35000"/>
            </a:spcAft>
            <a:buNone/>
          </a:pPr>
          <a:r>
            <a:rPr lang="en-US" sz="2800" kern="1200" noProof="0" dirty="0"/>
            <a:t>Materialized Views</a:t>
          </a:r>
        </a:p>
      </dsp:txBody>
      <dsp:txXfrm>
        <a:off x="5504114" y="289097"/>
        <a:ext cx="4703264" cy="687277"/>
      </dsp:txXfrm>
    </dsp:sp>
    <dsp:sp modelId="{CEBA7AA9-03FA-44ED-833C-7A263122057E}">
      <dsp:nvSpPr>
        <dsp:cNvPr id="0" name=""/>
        <dsp:cNvSpPr/>
      </dsp:nvSpPr>
      <dsp:spPr>
        <a:xfrm>
          <a:off x="5504643" y="976374"/>
          <a:ext cx="4702206" cy="3687529"/>
        </a:xfrm>
        <a:prstGeom prst="rect">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en-US" sz="2000" kern="1200" noProof="0" dirty="0"/>
            <a:t>View definition stored in SQL Pool</a:t>
          </a:r>
        </a:p>
        <a:p>
          <a:pPr marL="228600" lvl="1" indent="-228600" algn="l" defTabSz="889000">
            <a:lnSpc>
              <a:spcPct val="90000"/>
            </a:lnSpc>
            <a:spcBef>
              <a:spcPct val="0"/>
            </a:spcBef>
            <a:spcAft>
              <a:spcPct val="15000"/>
            </a:spcAft>
            <a:buChar char="•"/>
          </a:pPr>
          <a:r>
            <a:rPr lang="en-US" sz="2000" kern="1200" noProof="0" dirty="0"/>
            <a:t>View content is pre-processed and stored in SQL Pool during view creation</a:t>
          </a:r>
        </a:p>
        <a:p>
          <a:pPr marL="228600" lvl="1" indent="-228600" algn="l" defTabSz="889000">
            <a:lnSpc>
              <a:spcPct val="90000"/>
            </a:lnSpc>
            <a:spcBef>
              <a:spcPct val="0"/>
            </a:spcBef>
            <a:spcAft>
              <a:spcPct val="15000"/>
            </a:spcAft>
            <a:buChar char="•"/>
          </a:pPr>
          <a:r>
            <a:rPr lang="en-US" sz="2000" kern="1200" noProof="0" dirty="0"/>
            <a:t>View content is updated as data gets modified in the underlying tables</a:t>
          </a:r>
        </a:p>
        <a:p>
          <a:pPr marL="228600" lvl="1" indent="-228600" algn="l" defTabSz="889000">
            <a:lnSpc>
              <a:spcPct val="90000"/>
            </a:lnSpc>
            <a:spcBef>
              <a:spcPct val="0"/>
            </a:spcBef>
            <a:spcAft>
              <a:spcPct val="15000"/>
            </a:spcAft>
            <a:buChar char="•"/>
          </a:pPr>
          <a:r>
            <a:rPr lang="en-US" sz="2000" kern="1200" noProof="0" dirty="0"/>
            <a:t>Fast to retrieve data from complex queries</a:t>
          </a:r>
        </a:p>
        <a:p>
          <a:pPr marL="228600" lvl="1" indent="-228600" algn="l" defTabSz="889000">
            <a:lnSpc>
              <a:spcPct val="90000"/>
            </a:lnSpc>
            <a:spcBef>
              <a:spcPct val="0"/>
            </a:spcBef>
            <a:spcAft>
              <a:spcPct val="15000"/>
            </a:spcAft>
            <a:buChar char="•"/>
          </a:pPr>
          <a:r>
            <a:rPr lang="en-US" sz="2000" kern="1200" noProof="0" dirty="0"/>
            <a:t>Requires extra storage</a:t>
          </a:r>
        </a:p>
      </dsp:txBody>
      <dsp:txXfrm>
        <a:off x="5504643" y="976374"/>
        <a:ext cx="4702206" cy="368752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4875E4-C0CC-44D9-8791-3D70B8F8E8E6}">
      <dsp:nvSpPr>
        <dsp:cNvPr id="0" name=""/>
        <dsp:cNvSpPr/>
      </dsp:nvSpPr>
      <dsp:spPr>
        <a:xfrm rot="5400000">
          <a:off x="2262840" y="22785"/>
          <a:ext cx="3093929" cy="3585699"/>
        </a:xfrm>
        <a:prstGeom prst="round2Same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Char char="•"/>
          </a:pPr>
          <a:r>
            <a:rPr lang="en-US" sz="2400" kern="1200" dirty="0"/>
            <a:t>Deterministic </a:t>
          </a:r>
        </a:p>
        <a:p>
          <a:pPr marL="228600" lvl="1" indent="-228600" algn="l" defTabSz="1066800">
            <a:lnSpc>
              <a:spcPct val="90000"/>
            </a:lnSpc>
            <a:spcBef>
              <a:spcPct val="0"/>
            </a:spcBef>
            <a:spcAft>
              <a:spcPct val="15000"/>
            </a:spcAft>
            <a:buChar char="•"/>
          </a:pPr>
          <a:r>
            <a:rPr lang="en-US" sz="2400" kern="1200" dirty="0"/>
            <a:t>Consistent across the whole database</a:t>
          </a:r>
        </a:p>
      </dsp:txBody>
      <dsp:txXfrm rot="-5400000">
        <a:off x="2016956" y="419703"/>
        <a:ext cx="3434666" cy="2791863"/>
      </dsp:txXfrm>
    </dsp:sp>
    <dsp:sp modelId="{8688B365-703D-4425-B132-39AED29BF5AB}">
      <dsp:nvSpPr>
        <dsp:cNvPr id="0" name=""/>
        <dsp:cNvSpPr/>
      </dsp:nvSpPr>
      <dsp:spPr>
        <a:xfrm>
          <a:off x="0" y="0"/>
          <a:ext cx="2016955" cy="363127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60960" rIns="121920" bIns="60960" numCol="1" spcCol="1270" anchor="ctr" anchorCtr="0">
          <a:noAutofit/>
        </a:bodyPr>
        <a:lstStyle/>
        <a:p>
          <a:pPr marL="0" lvl="0" indent="0" algn="ctr" defTabSz="1422400">
            <a:lnSpc>
              <a:spcPct val="90000"/>
            </a:lnSpc>
            <a:spcBef>
              <a:spcPct val="0"/>
            </a:spcBef>
            <a:spcAft>
              <a:spcPct val="35000"/>
            </a:spcAft>
            <a:buNone/>
          </a:pPr>
          <a:r>
            <a:rPr lang="en-US" sz="3200" kern="1200" dirty="0"/>
            <a:t>Hash Function is:</a:t>
          </a:r>
        </a:p>
      </dsp:txBody>
      <dsp:txXfrm>
        <a:off x="98460" y="98460"/>
        <a:ext cx="1820035" cy="3434350"/>
      </dsp:txXfrm>
    </dsp:sp>
  </dsp:spTree>
</dsp:drawing>
</file>

<file path=ppt/diagrams/drawing4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8C9ADEF-DAA2-4470-B813-30DA51912AD3}">
      <dsp:nvSpPr>
        <dsp:cNvPr id="0" name=""/>
        <dsp:cNvSpPr/>
      </dsp:nvSpPr>
      <dsp:spPr>
        <a:xfrm>
          <a:off x="0" y="8797"/>
          <a:ext cx="11125199" cy="1428570"/>
        </a:xfrm>
        <a:prstGeom prst="roundRect">
          <a:avLst/>
        </a:prstGeom>
        <a:solidFill>
          <a:schemeClr val="accent2">
            <a:shade val="80000"/>
            <a:hueOff val="0"/>
            <a:satOff val="0"/>
            <a:lumOff val="0"/>
            <a:alphaOff val="0"/>
          </a:schemeClr>
        </a:solidFill>
        <a:ln w="12700" cap="flat" cmpd="sng" algn="ctr">
          <a:solidFill>
            <a:schemeClr val="lt1">
              <a:hueOff val="0"/>
              <a:satOff val="0"/>
              <a:lumOff val="0"/>
              <a:alphaOff val="0"/>
            </a:schemeClr>
          </a:solidFill>
          <a:prstDash val="solid"/>
          <a:miter lim="800000"/>
        </a:ln>
        <a:effectLst/>
        <a:scene3d>
          <a:camera prst="orthographicFront"/>
          <a:lightRig rig="threePt" dir="t"/>
        </a:scene3d>
        <a:sp3d>
          <a:bevelT prst="angle"/>
        </a:sp3d>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US" sz="3300" kern="1200" dirty="0"/>
            <a:t>Abstract complex and / or expensive aggregation query logic</a:t>
          </a:r>
          <a:endParaRPr lang="es-ES" sz="3300" kern="1200" dirty="0"/>
        </a:p>
      </dsp:txBody>
      <dsp:txXfrm>
        <a:off x="69737" y="78534"/>
        <a:ext cx="10985725" cy="1289096"/>
      </dsp:txXfrm>
    </dsp:sp>
    <dsp:sp modelId="{B86ED969-65CD-48CF-AA9E-EF0E9D8E0607}">
      <dsp:nvSpPr>
        <dsp:cNvPr id="0" name=""/>
        <dsp:cNvSpPr/>
      </dsp:nvSpPr>
      <dsp:spPr>
        <a:xfrm>
          <a:off x="0" y="1437368"/>
          <a:ext cx="11125199" cy="14686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3225" tIns="41910" rIns="234696" bIns="41910" numCol="1" spcCol="1270" anchor="t" anchorCtr="0">
          <a:noAutofit/>
        </a:bodyPr>
        <a:lstStyle/>
        <a:p>
          <a:pPr marL="228600" lvl="1" indent="-228600" algn="l" defTabSz="1155700">
            <a:lnSpc>
              <a:spcPct val="90000"/>
            </a:lnSpc>
            <a:spcBef>
              <a:spcPct val="0"/>
            </a:spcBef>
            <a:spcAft>
              <a:spcPct val="20000"/>
            </a:spcAft>
            <a:buChar char="•"/>
          </a:pPr>
          <a:r>
            <a:rPr lang="en-US" sz="2600" kern="1200" dirty="0"/>
            <a:t>Eliminate run-time data movement</a:t>
          </a:r>
        </a:p>
        <a:p>
          <a:pPr marL="228600" lvl="1" indent="-228600" algn="l" defTabSz="1155700">
            <a:lnSpc>
              <a:spcPct val="90000"/>
            </a:lnSpc>
            <a:spcBef>
              <a:spcPct val="0"/>
            </a:spcBef>
            <a:spcAft>
              <a:spcPct val="20000"/>
            </a:spcAft>
            <a:buChar char="•"/>
          </a:pPr>
          <a:r>
            <a:rPr lang="en-US" sz="2600" kern="1200" dirty="0"/>
            <a:t>Reduction in run-time execution time</a:t>
          </a:r>
        </a:p>
        <a:p>
          <a:pPr marL="228600" lvl="1" indent="-228600" algn="l" defTabSz="1155700">
            <a:lnSpc>
              <a:spcPct val="90000"/>
            </a:lnSpc>
            <a:spcBef>
              <a:spcPct val="0"/>
            </a:spcBef>
            <a:spcAft>
              <a:spcPct val="20000"/>
            </a:spcAft>
            <a:buChar char="•"/>
          </a:pPr>
          <a:r>
            <a:rPr lang="en-US" sz="2600" kern="1200" dirty="0"/>
            <a:t>Reduction in run-time query cost</a:t>
          </a:r>
        </a:p>
      </dsp:txBody>
      <dsp:txXfrm>
        <a:off x="0" y="1437368"/>
        <a:ext cx="11125199" cy="1468665"/>
      </dsp:txXfrm>
    </dsp:sp>
    <dsp:sp modelId="{7840B855-7552-408D-AEE7-A7668BDEA598}">
      <dsp:nvSpPr>
        <dsp:cNvPr id="0" name=""/>
        <dsp:cNvSpPr/>
      </dsp:nvSpPr>
      <dsp:spPr>
        <a:xfrm>
          <a:off x="0" y="2906033"/>
          <a:ext cx="11125199" cy="1428570"/>
        </a:xfrm>
        <a:prstGeom prst="roundRect">
          <a:avLst/>
        </a:prstGeom>
        <a:solidFill>
          <a:schemeClr val="accent2">
            <a:shade val="80000"/>
            <a:hueOff val="384040"/>
            <a:satOff val="-38439"/>
            <a:lumOff val="39430"/>
            <a:alphaOff val="0"/>
          </a:schemeClr>
        </a:solidFill>
        <a:ln w="12700" cap="flat" cmpd="sng" algn="ctr">
          <a:solidFill>
            <a:schemeClr val="lt1">
              <a:hueOff val="0"/>
              <a:satOff val="0"/>
              <a:lumOff val="0"/>
              <a:alphaOff val="0"/>
            </a:schemeClr>
          </a:solidFill>
          <a:prstDash val="solid"/>
          <a:miter lim="800000"/>
        </a:ln>
        <a:effectLst/>
        <a:scene3d>
          <a:camera prst="orthographicFront"/>
          <a:lightRig rig="threePt" dir="t"/>
        </a:scene3d>
        <a:sp3d>
          <a:bevelT prst="angle"/>
        </a:sp3d>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US" sz="3300" kern="1200" dirty="0"/>
            <a:t>Performance Tuning of existing queries, without refactoring</a:t>
          </a:r>
        </a:p>
      </dsp:txBody>
      <dsp:txXfrm>
        <a:off x="69737" y="2975770"/>
        <a:ext cx="10985725" cy="1289096"/>
      </dsp:txXfrm>
    </dsp:sp>
  </dsp:spTree>
</dsp:drawing>
</file>

<file path=ppt/diagrams/drawing4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D2A5516-93D7-4316-8B2C-C43B8EC2F6CE}">
      <dsp:nvSpPr>
        <dsp:cNvPr id="0" name=""/>
        <dsp:cNvSpPr/>
      </dsp:nvSpPr>
      <dsp:spPr>
        <a:xfrm>
          <a:off x="0" y="151005"/>
          <a:ext cx="10820398" cy="720720"/>
        </a:xfrm>
        <a:prstGeom prst="roundRect">
          <a:avLst/>
        </a:prstGeom>
        <a:solidFill>
          <a:schemeClr val="accent2">
            <a:shade val="80000"/>
            <a:hueOff val="0"/>
            <a:satOff val="0"/>
            <a:lumOff val="0"/>
            <a:alphaOff val="0"/>
          </a:schemeClr>
        </a:solidFill>
        <a:ln w="12700" cap="flat" cmpd="sng" algn="ctr">
          <a:solidFill>
            <a:schemeClr val="lt1">
              <a:hueOff val="0"/>
              <a:satOff val="0"/>
              <a:lumOff val="0"/>
              <a:alphaOff val="0"/>
            </a:schemeClr>
          </a:solidFill>
          <a:prstDash val="solid"/>
          <a:miter lim="800000"/>
        </a:ln>
        <a:effectLst/>
        <a:scene3d>
          <a:camera prst="orthographicFront"/>
          <a:lightRig rig="threePt" dir="t"/>
        </a:scene3d>
        <a:sp3d>
          <a:bevelT prst="angle"/>
        </a:sp3d>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dirty="0"/>
            <a:t>CREATE MATERIALIZED VIEW AS SELECT …  </a:t>
          </a:r>
          <a:endParaRPr lang="es-ES" sz="2800" kern="1200" dirty="0"/>
        </a:p>
      </dsp:txBody>
      <dsp:txXfrm>
        <a:off x="35183" y="186188"/>
        <a:ext cx="10750032" cy="650354"/>
      </dsp:txXfrm>
    </dsp:sp>
    <dsp:sp modelId="{DF007FE1-6BDB-4E6E-BB56-B0D8EF9019C0}">
      <dsp:nvSpPr>
        <dsp:cNvPr id="0" name=""/>
        <dsp:cNvSpPr/>
      </dsp:nvSpPr>
      <dsp:spPr>
        <a:xfrm>
          <a:off x="0" y="952365"/>
          <a:ext cx="10820398" cy="720720"/>
        </a:xfrm>
        <a:prstGeom prst="roundRect">
          <a:avLst/>
        </a:prstGeom>
        <a:solidFill>
          <a:schemeClr val="accent2">
            <a:shade val="80000"/>
            <a:hueOff val="96010"/>
            <a:satOff val="-9610"/>
            <a:lumOff val="9858"/>
            <a:alphaOff val="0"/>
          </a:schemeClr>
        </a:solidFill>
        <a:ln w="12700" cap="flat" cmpd="sng" algn="ctr">
          <a:solidFill>
            <a:schemeClr val="lt1">
              <a:hueOff val="0"/>
              <a:satOff val="0"/>
              <a:lumOff val="0"/>
              <a:alphaOff val="0"/>
            </a:schemeClr>
          </a:solidFill>
          <a:prstDash val="solid"/>
          <a:miter lim="800000"/>
        </a:ln>
        <a:effectLst/>
        <a:scene3d>
          <a:camera prst="orthographicFront"/>
          <a:lightRig rig="threePt" dir="t"/>
        </a:scene3d>
        <a:sp3d>
          <a:bevelT prst="angle"/>
        </a:sp3d>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dirty="0"/>
            <a:t>View must be defined as Distributed</a:t>
          </a:r>
        </a:p>
      </dsp:txBody>
      <dsp:txXfrm>
        <a:off x="35183" y="987548"/>
        <a:ext cx="10750032" cy="650354"/>
      </dsp:txXfrm>
    </dsp:sp>
    <dsp:sp modelId="{9413C77D-EACE-43BB-B7BB-4AE6769B1BDA}">
      <dsp:nvSpPr>
        <dsp:cNvPr id="0" name=""/>
        <dsp:cNvSpPr/>
      </dsp:nvSpPr>
      <dsp:spPr>
        <a:xfrm>
          <a:off x="0" y="1673085"/>
          <a:ext cx="10820398" cy="825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3548" tIns="35560" rIns="199136" bIns="35560" numCol="1" spcCol="1270" anchor="t" anchorCtr="0">
          <a:noAutofit/>
        </a:bodyPr>
        <a:lstStyle/>
        <a:p>
          <a:pPr marL="228600" lvl="1" indent="-228600" algn="l" defTabSz="977900">
            <a:lnSpc>
              <a:spcPct val="90000"/>
            </a:lnSpc>
            <a:spcBef>
              <a:spcPct val="0"/>
            </a:spcBef>
            <a:spcAft>
              <a:spcPct val="20000"/>
            </a:spcAft>
            <a:buChar char="•"/>
          </a:pPr>
          <a:r>
            <a:rPr lang="en-US" sz="2200" kern="1200" dirty="0"/>
            <a:t>HASH distributed</a:t>
          </a:r>
        </a:p>
        <a:p>
          <a:pPr marL="228600" lvl="1" indent="-228600" algn="l" defTabSz="977900">
            <a:lnSpc>
              <a:spcPct val="90000"/>
            </a:lnSpc>
            <a:spcBef>
              <a:spcPct val="0"/>
            </a:spcBef>
            <a:spcAft>
              <a:spcPct val="20000"/>
            </a:spcAft>
            <a:buChar char="•"/>
          </a:pPr>
          <a:r>
            <a:rPr lang="en-US" sz="2200" kern="1200" dirty="0"/>
            <a:t>ROUND-ROBIN distributed</a:t>
          </a:r>
        </a:p>
      </dsp:txBody>
      <dsp:txXfrm>
        <a:off x="0" y="1673085"/>
        <a:ext cx="10820398" cy="825930"/>
      </dsp:txXfrm>
    </dsp:sp>
    <dsp:sp modelId="{E238C0E2-CBDB-4083-92BC-38160797212D}">
      <dsp:nvSpPr>
        <dsp:cNvPr id="0" name=""/>
        <dsp:cNvSpPr/>
      </dsp:nvSpPr>
      <dsp:spPr>
        <a:xfrm>
          <a:off x="0" y="2499015"/>
          <a:ext cx="10820398" cy="720720"/>
        </a:xfrm>
        <a:prstGeom prst="roundRect">
          <a:avLst/>
        </a:prstGeom>
        <a:solidFill>
          <a:schemeClr val="accent2">
            <a:shade val="80000"/>
            <a:hueOff val="192020"/>
            <a:satOff val="-19219"/>
            <a:lumOff val="19715"/>
            <a:alphaOff val="0"/>
          </a:schemeClr>
        </a:solidFill>
        <a:ln w="12700" cap="flat" cmpd="sng" algn="ctr">
          <a:solidFill>
            <a:schemeClr val="lt1">
              <a:hueOff val="0"/>
              <a:satOff val="0"/>
              <a:lumOff val="0"/>
              <a:alphaOff val="0"/>
            </a:schemeClr>
          </a:solidFill>
          <a:prstDash val="solid"/>
          <a:miter lim="800000"/>
        </a:ln>
        <a:effectLst/>
        <a:scene3d>
          <a:camera prst="orthographicFront"/>
          <a:lightRig rig="threePt" dir="t"/>
        </a:scene3d>
        <a:sp3d>
          <a:bevelT prst="angle"/>
        </a:sp3d>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dirty="0"/>
            <a:t>Distribution can be on different key to source tables</a:t>
          </a:r>
        </a:p>
      </dsp:txBody>
      <dsp:txXfrm>
        <a:off x="35183" y="2534198"/>
        <a:ext cx="10750032" cy="650354"/>
      </dsp:txXfrm>
    </dsp:sp>
    <dsp:sp modelId="{651837E0-6CF1-4031-B85C-94A1AE582733}">
      <dsp:nvSpPr>
        <dsp:cNvPr id="0" name=""/>
        <dsp:cNvSpPr/>
      </dsp:nvSpPr>
      <dsp:spPr>
        <a:xfrm>
          <a:off x="0" y="3300375"/>
          <a:ext cx="10820398" cy="720720"/>
        </a:xfrm>
        <a:prstGeom prst="roundRect">
          <a:avLst/>
        </a:prstGeom>
        <a:solidFill>
          <a:schemeClr val="accent2">
            <a:shade val="80000"/>
            <a:hueOff val="288030"/>
            <a:satOff val="-28829"/>
            <a:lumOff val="29573"/>
            <a:alphaOff val="0"/>
          </a:schemeClr>
        </a:solidFill>
        <a:ln w="12700" cap="flat" cmpd="sng" algn="ctr">
          <a:solidFill>
            <a:schemeClr val="lt1">
              <a:hueOff val="0"/>
              <a:satOff val="0"/>
              <a:lumOff val="0"/>
              <a:alphaOff val="0"/>
            </a:schemeClr>
          </a:solidFill>
          <a:prstDash val="solid"/>
          <a:miter lim="800000"/>
        </a:ln>
        <a:effectLst/>
        <a:scene3d>
          <a:camera prst="orthographicFront"/>
          <a:lightRig rig="threePt" dir="t"/>
        </a:scene3d>
        <a:sp3d>
          <a:bevelT prst="angle"/>
        </a:sp3d>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dirty="0"/>
            <a:t>Always created as a CCI – no option to define the storage format.</a:t>
          </a:r>
        </a:p>
      </dsp:txBody>
      <dsp:txXfrm>
        <a:off x="35183" y="3335558"/>
        <a:ext cx="10750032" cy="650354"/>
      </dsp:txXfrm>
    </dsp:sp>
    <dsp:sp modelId="{BE98165C-9DB3-4BC5-B58D-CAD26C8CBDD0}">
      <dsp:nvSpPr>
        <dsp:cNvPr id="0" name=""/>
        <dsp:cNvSpPr/>
      </dsp:nvSpPr>
      <dsp:spPr>
        <a:xfrm>
          <a:off x="0" y="4101735"/>
          <a:ext cx="10820398" cy="720720"/>
        </a:xfrm>
        <a:prstGeom prst="roundRect">
          <a:avLst/>
        </a:prstGeom>
        <a:solidFill>
          <a:schemeClr val="accent2">
            <a:shade val="80000"/>
            <a:hueOff val="384040"/>
            <a:satOff val="-38439"/>
            <a:lumOff val="39430"/>
            <a:alphaOff val="0"/>
          </a:schemeClr>
        </a:solidFill>
        <a:ln w="12700" cap="flat" cmpd="sng" algn="ctr">
          <a:solidFill>
            <a:schemeClr val="lt1">
              <a:hueOff val="0"/>
              <a:satOff val="0"/>
              <a:lumOff val="0"/>
              <a:alphaOff val="0"/>
            </a:schemeClr>
          </a:solidFill>
          <a:prstDash val="solid"/>
          <a:miter lim="800000"/>
        </a:ln>
        <a:effectLst/>
        <a:scene3d>
          <a:camera prst="orthographicFront"/>
          <a:lightRig rig="threePt" dir="t"/>
        </a:scene3d>
        <a:sp3d>
          <a:bevelT prst="angle"/>
        </a:sp3d>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dirty="0"/>
            <a:t>Cannot reference another view, Standard or Materialized</a:t>
          </a:r>
          <a:endParaRPr lang="es-ES" sz="2800" kern="1200" dirty="0"/>
        </a:p>
      </dsp:txBody>
      <dsp:txXfrm>
        <a:off x="35183" y="4136918"/>
        <a:ext cx="10750032" cy="650354"/>
      </dsp:txXfrm>
    </dsp:sp>
  </dsp:spTree>
</dsp:drawing>
</file>

<file path=ppt/diagrams/drawing4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A360E9B-5922-4B26-9EEE-C3B59EAD339A}">
      <dsp:nvSpPr>
        <dsp:cNvPr id="0" name=""/>
        <dsp:cNvSpPr/>
      </dsp:nvSpPr>
      <dsp:spPr>
        <a:xfrm>
          <a:off x="-6175330" y="-944761"/>
          <a:ext cx="7350924" cy="7350924"/>
        </a:xfrm>
        <a:prstGeom prst="blockArc">
          <a:avLst>
            <a:gd name="adj1" fmla="val 18900000"/>
            <a:gd name="adj2" fmla="val 2700000"/>
            <a:gd name="adj3" fmla="val 294"/>
          </a:avLst>
        </a:prstGeom>
        <a:noFill/>
        <a:ln w="12700" cap="flat" cmpd="sng" algn="ctr">
          <a:solidFill>
            <a:schemeClr val="accent2">
              <a:tint val="99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78A7234-0C79-48B8-8613-B47769C34991}">
      <dsp:nvSpPr>
        <dsp:cNvPr id="0" name=""/>
        <dsp:cNvSpPr/>
      </dsp:nvSpPr>
      <dsp:spPr>
        <a:xfrm>
          <a:off x="615248" y="419872"/>
          <a:ext cx="10267145" cy="840182"/>
        </a:xfrm>
        <a:prstGeom prst="rect">
          <a:avLst/>
        </a:prstGeom>
        <a:solidFill>
          <a:schemeClr val="accent2">
            <a:shade val="80000"/>
            <a:hueOff val="0"/>
            <a:satOff val="0"/>
            <a:lumOff val="0"/>
            <a:alphaOff val="0"/>
          </a:schemeClr>
        </a:solidFill>
        <a:ln w="12700" cap="flat" cmpd="sng" algn="ctr">
          <a:solidFill>
            <a:schemeClr val="lt1">
              <a:hueOff val="0"/>
              <a:satOff val="0"/>
              <a:lumOff val="0"/>
              <a:alphaOff val="0"/>
            </a:schemeClr>
          </a:solidFill>
          <a:prstDash val="solid"/>
          <a:miter lim="800000"/>
        </a:ln>
        <a:effectLst>
          <a:outerShdw blurRad="76200" dist="12700" dir="8100000" sy="-23000" kx="800400" algn="br" rotWithShape="0">
            <a:prstClr val="black">
              <a:alpha val="20000"/>
            </a:prstClr>
          </a:outerShdw>
        </a:effectLst>
        <a:scene3d>
          <a:camera prst="orthographicFront"/>
          <a:lightRig rig="threePt" dir="t"/>
        </a:scene3d>
        <a:sp3d>
          <a:bevelT prst="angle"/>
        </a:sp3d>
      </dsp:spPr>
      <dsp:style>
        <a:lnRef idx="2">
          <a:scrgbClr r="0" g="0" b="0"/>
        </a:lnRef>
        <a:fillRef idx="1">
          <a:scrgbClr r="0" g="0" b="0"/>
        </a:fillRef>
        <a:effectRef idx="0">
          <a:scrgbClr r="0" g="0" b="0"/>
        </a:effectRef>
        <a:fontRef idx="minor">
          <a:schemeClr val="lt1"/>
        </a:fontRef>
      </dsp:style>
      <dsp:txBody>
        <a:bodyPr spcFirstLastPara="0" vert="horz" wrap="square" lIns="666895" tIns="45720" rIns="45720" bIns="45720" numCol="1" spcCol="1270" anchor="ctr" anchorCtr="0">
          <a:noAutofit/>
        </a:bodyPr>
        <a:lstStyle/>
        <a:p>
          <a:pPr marL="0" lvl="0" indent="0" algn="l" defTabSz="800100">
            <a:lnSpc>
              <a:spcPct val="90000"/>
            </a:lnSpc>
            <a:spcBef>
              <a:spcPct val="0"/>
            </a:spcBef>
            <a:spcAft>
              <a:spcPct val="35000"/>
            </a:spcAft>
            <a:buNone/>
          </a:pPr>
          <a:r>
            <a:rPr lang="en-US" sz="1800" b="0" i="0" kern="1200" dirty="0"/>
            <a:t>Reduced execution time for complex queries with JOINs and aggregate functions.</a:t>
          </a:r>
          <a:endParaRPr lang="es-ES" sz="1800" kern="1200" dirty="0"/>
        </a:p>
      </dsp:txBody>
      <dsp:txXfrm>
        <a:off x="615248" y="419872"/>
        <a:ext cx="10267145" cy="840182"/>
      </dsp:txXfrm>
    </dsp:sp>
    <dsp:sp modelId="{366A2403-9B86-41B0-ADB6-6B098F1220AD}">
      <dsp:nvSpPr>
        <dsp:cNvPr id="0" name=""/>
        <dsp:cNvSpPr/>
      </dsp:nvSpPr>
      <dsp:spPr>
        <a:xfrm>
          <a:off x="90134" y="314849"/>
          <a:ext cx="1050227" cy="1050227"/>
        </a:xfrm>
        <a:prstGeom prst="ellipse">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a:outerShdw blurRad="76200" dist="12700" dir="8100000" sy="-23000" kx="800400" algn="br" rotWithShape="0">
            <a:prstClr val="black">
              <a:alpha val="20000"/>
            </a:prstClr>
          </a:outerShdw>
        </a:effectLst>
        <a:scene3d>
          <a:camera prst="orthographicFront"/>
          <a:lightRig rig="threePt" dir="t"/>
        </a:scene3d>
        <a:sp3d>
          <a:bevelT prst="angle"/>
        </a:sp3d>
      </dsp:spPr>
      <dsp:style>
        <a:lnRef idx="2">
          <a:scrgbClr r="0" g="0" b="0"/>
        </a:lnRef>
        <a:fillRef idx="1">
          <a:scrgbClr r="0" g="0" b="0"/>
        </a:fillRef>
        <a:effectRef idx="0">
          <a:scrgbClr r="0" g="0" b="0"/>
        </a:effectRef>
        <a:fontRef idx="minor"/>
      </dsp:style>
    </dsp:sp>
    <dsp:sp modelId="{CC064C74-8E7B-43F6-986E-E63D0EBF528A}">
      <dsp:nvSpPr>
        <dsp:cNvPr id="0" name=""/>
        <dsp:cNvSpPr/>
      </dsp:nvSpPr>
      <dsp:spPr>
        <a:xfrm>
          <a:off x="1096944" y="1680364"/>
          <a:ext cx="9785449" cy="840182"/>
        </a:xfrm>
        <a:prstGeom prst="rect">
          <a:avLst/>
        </a:prstGeom>
        <a:solidFill>
          <a:schemeClr val="accent2">
            <a:shade val="80000"/>
            <a:hueOff val="128013"/>
            <a:satOff val="-12813"/>
            <a:lumOff val="13143"/>
            <a:alphaOff val="0"/>
          </a:schemeClr>
        </a:solidFill>
        <a:ln w="12700" cap="flat" cmpd="sng" algn="ctr">
          <a:solidFill>
            <a:schemeClr val="lt1">
              <a:hueOff val="0"/>
              <a:satOff val="0"/>
              <a:lumOff val="0"/>
              <a:alphaOff val="0"/>
            </a:schemeClr>
          </a:solidFill>
          <a:prstDash val="solid"/>
          <a:miter lim="800000"/>
        </a:ln>
        <a:effectLst>
          <a:outerShdw blurRad="76200" dist="12700" dir="8100000" sy="-23000" kx="800400" algn="br" rotWithShape="0">
            <a:prstClr val="black">
              <a:alpha val="20000"/>
            </a:prstClr>
          </a:outerShdw>
        </a:effectLst>
        <a:scene3d>
          <a:camera prst="orthographicFront"/>
          <a:lightRig rig="threePt" dir="t"/>
        </a:scene3d>
        <a:sp3d>
          <a:bevelT prst="angle"/>
        </a:sp3d>
      </dsp:spPr>
      <dsp:style>
        <a:lnRef idx="2">
          <a:scrgbClr r="0" g="0" b="0"/>
        </a:lnRef>
        <a:fillRef idx="1">
          <a:scrgbClr r="0" g="0" b="0"/>
        </a:fillRef>
        <a:effectRef idx="0">
          <a:scrgbClr r="0" g="0" b="0"/>
        </a:effectRef>
        <a:fontRef idx="minor">
          <a:schemeClr val="lt1"/>
        </a:fontRef>
      </dsp:style>
      <dsp:txBody>
        <a:bodyPr spcFirstLastPara="0" vert="horz" wrap="square" lIns="666895" tIns="45720" rIns="45720" bIns="45720" numCol="1" spcCol="1270" anchor="ctr" anchorCtr="0">
          <a:noAutofit/>
        </a:bodyPr>
        <a:lstStyle/>
        <a:p>
          <a:pPr marL="0" lvl="0" indent="0" algn="l" defTabSz="800100">
            <a:lnSpc>
              <a:spcPct val="90000"/>
            </a:lnSpc>
            <a:spcBef>
              <a:spcPct val="0"/>
            </a:spcBef>
            <a:spcAft>
              <a:spcPct val="35000"/>
            </a:spcAft>
            <a:buNone/>
          </a:pPr>
          <a:r>
            <a:rPr lang="en-US" sz="1800" kern="1200" dirty="0"/>
            <a:t>Real-time data refresh for updates to base tables.</a:t>
          </a:r>
          <a:endParaRPr lang="es-ES" sz="1800" kern="1200" dirty="0"/>
        </a:p>
      </dsp:txBody>
      <dsp:txXfrm>
        <a:off x="1096944" y="1680364"/>
        <a:ext cx="9785449" cy="840182"/>
      </dsp:txXfrm>
    </dsp:sp>
    <dsp:sp modelId="{AE20886A-BB74-436D-BB31-1E81364D7101}">
      <dsp:nvSpPr>
        <dsp:cNvPr id="0" name=""/>
        <dsp:cNvSpPr/>
      </dsp:nvSpPr>
      <dsp:spPr>
        <a:xfrm>
          <a:off x="571830" y="1575341"/>
          <a:ext cx="1050227" cy="1050227"/>
        </a:xfrm>
        <a:prstGeom prst="ellipse">
          <a:avLst/>
        </a:prstGeom>
        <a:solidFill>
          <a:schemeClr val="lt1">
            <a:hueOff val="0"/>
            <a:satOff val="0"/>
            <a:lumOff val="0"/>
            <a:alphaOff val="0"/>
          </a:schemeClr>
        </a:solidFill>
        <a:ln w="12700" cap="flat" cmpd="sng" algn="ctr">
          <a:solidFill>
            <a:schemeClr val="accent2">
              <a:shade val="80000"/>
              <a:hueOff val="128013"/>
              <a:satOff val="-12813"/>
              <a:lumOff val="13143"/>
              <a:alphaOff val="0"/>
            </a:schemeClr>
          </a:solidFill>
          <a:prstDash val="solid"/>
          <a:miter lim="800000"/>
        </a:ln>
        <a:effectLst>
          <a:outerShdw blurRad="76200" dist="12700" dir="8100000" sy="-23000" kx="800400" algn="br" rotWithShape="0">
            <a:prstClr val="black">
              <a:alpha val="20000"/>
            </a:prstClr>
          </a:outerShdw>
        </a:effectLst>
        <a:scene3d>
          <a:camera prst="orthographicFront"/>
          <a:lightRig rig="threePt" dir="t"/>
        </a:scene3d>
        <a:sp3d>
          <a:bevelT prst="angle"/>
        </a:sp3d>
      </dsp:spPr>
      <dsp:style>
        <a:lnRef idx="2">
          <a:scrgbClr r="0" g="0" b="0"/>
        </a:lnRef>
        <a:fillRef idx="1">
          <a:scrgbClr r="0" g="0" b="0"/>
        </a:fillRef>
        <a:effectRef idx="0">
          <a:scrgbClr r="0" g="0" b="0"/>
        </a:effectRef>
        <a:fontRef idx="minor"/>
      </dsp:style>
    </dsp:sp>
    <dsp:sp modelId="{D348662A-A46C-42DB-ABD7-53E159863628}">
      <dsp:nvSpPr>
        <dsp:cNvPr id="0" name=""/>
        <dsp:cNvSpPr/>
      </dsp:nvSpPr>
      <dsp:spPr>
        <a:xfrm>
          <a:off x="1096944" y="2940855"/>
          <a:ext cx="9785449" cy="840182"/>
        </a:xfrm>
        <a:prstGeom prst="rect">
          <a:avLst/>
        </a:prstGeom>
        <a:solidFill>
          <a:schemeClr val="accent2">
            <a:shade val="80000"/>
            <a:hueOff val="256027"/>
            <a:satOff val="-25626"/>
            <a:lumOff val="26287"/>
            <a:alphaOff val="0"/>
          </a:schemeClr>
        </a:solidFill>
        <a:ln w="12700" cap="flat" cmpd="sng" algn="ctr">
          <a:solidFill>
            <a:schemeClr val="lt1">
              <a:hueOff val="0"/>
              <a:satOff val="0"/>
              <a:lumOff val="0"/>
              <a:alphaOff val="0"/>
            </a:schemeClr>
          </a:solidFill>
          <a:prstDash val="solid"/>
          <a:miter lim="800000"/>
        </a:ln>
        <a:effectLst>
          <a:outerShdw blurRad="76200" dist="12700" dir="8100000" sy="-23000" kx="800400" algn="br" rotWithShape="0">
            <a:prstClr val="black">
              <a:alpha val="20000"/>
            </a:prstClr>
          </a:outerShdw>
        </a:effectLst>
        <a:scene3d>
          <a:camera prst="orthographicFront"/>
          <a:lightRig rig="threePt" dir="t"/>
        </a:scene3d>
        <a:sp3d>
          <a:bevelT prst="angle"/>
        </a:sp3d>
      </dsp:spPr>
      <dsp:style>
        <a:lnRef idx="2">
          <a:scrgbClr r="0" g="0" b="0"/>
        </a:lnRef>
        <a:fillRef idx="1">
          <a:scrgbClr r="0" g="0" b="0"/>
        </a:fillRef>
        <a:effectRef idx="0">
          <a:scrgbClr r="0" g="0" b="0"/>
        </a:effectRef>
        <a:fontRef idx="minor">
          <a:schemeClr val="lt1"/>
        </a:fontRef>
      </dsp:style>
      <dsp:txBody>
        <a:bodyPr spcFirstLastPara="0" vert="horz" wrap="square" lIns="666895" tIns="45720" rIns="45720" bIns="45720" numCol="1" spcCol="1270" anchor="ctr" anchorCtr="0">
          <a:noAutofit/>
        </a:bodyPr>
        <a:lstStyle/>
        <a:p>
          <a:pPr marL="0" lvl="0" indent="0" algn="l" defTabSz="800100">
            <a:lnSpc>
              <a:spcPct val="90000"/>
            </a:lnSpc>
            <a:spcBef>
              <a:spcPct val="0"/>
            </a:spcBef>
            <a:spcAft>
              <a:spcPct val="35000"/>
            </a:spcAft>
            <a:buNone/>
          </a:pPr>
          <a:r>
            <a:rPr lang="en-US" sz="1800" kern="1200" dirty="0"/>
            <a:t>Broad aggregate function support:</a:t>
          </a:r>
        </a:p>
        <a:p>
          <a:pPr marL="0" lvl="0" indent="0" algn="l" defTabSz="800100">
            <a:lnSpc>
              <a:spcPct val="90000"/>
            </a:lnSpc>
            <a:spcBef>
              <a:spcPct val="0"/>
            </a:spcBef>
            <a:spcAft>
              <a:spcPct val="35000"/>
            </a:spcAft>
            <a:buNone/>
          </a:pPr>
          <a:r>
            <a:rPr lang="en-US" sz="1800" kern="1200" dirty="0">
              <a:latin typeface="+mj-lt"/>
            </a:rPr>
            <a:t>MAX</a:t>
          </a:r>
          <a:r>
            <a:rPr lang="en-US" sz="1800" kern="1200" baseline="0" dirty="0">
              <a:latin typeface="+mj-lt"/>
            </a:rPr>
            <a:t>, </a:t>
          </a:r>
          <a:r>
            <a:rPr lang="en-US" sz="1800" kern="1200" dirty="0">
              <a:latin typeface="+mj-lt"/>
            </a:rPr>
            <a:t>MIN, AVG, SUM, VAR, STDEV, COUNT, COUNT_BIG </a:t>
          </a:r>
          <a:endParaRPr lang="en-US" sz="1800" kern="1200" dirty="0"/>
        </a:p>
      </dsp:txBody>
      <dsp:txXfrm>
        <a:off x="1096944" y="2940855"/>
        <a:ext cx="9785449" cy="840182"/>
      </dsp:txXfrm>
    </dsp:sp>
    <dsp:sp modelId="{53CF598B-EF60-4693-93B7-B166734EEE73}">
      <dsp:nvSpPr>
        <dsp:cNvPr id="0" name=""/>
        <dsp:cNvSpPr/>
      </dsp:nvSpPr>
      <dsp:spPr>
        <a:xfrm>
          <a:off x="571830" y="2835832"/>
          <a:ext cx="1050227" cy="1050227"/>
        </a:xfrm>
        <a:prstGeom prst="ellipse">
          <a:avLst/>
        </a:prstGeom>
        <a:solidFill>
          <a:schemeClr val="lt1">
            <a:hueOff val="0"/>
            <a:satOff val="0"/>
            <a:lumOff val="0"/>
            <a:alphaOff val="0"/>
          </a:schemeClr>
        </a:solidFill>
        <a:ln w="12700" cap="flat" cmpd="sng" algn="ctr">
          <a:solidFill>
            <a:schemeClr val="accent2">
              <a:shade val="80000"/>
              <a:hueOff val="256027"/>
              <a:satOff val="-25626"/>
              <a:lumOff val="26287"/>
              <a:alphaOff val="0"/>
            </a:schemeClr>
          </a:solidFill>
          <a:prstDash val="solid"/>
          <a:miter lim="800000"/>
        </a:ln>
        <a:effectLst>
          <a:outerShdw blurRad="76200" dist="12700" dir="8100000" sy="-23000" kx="800400" algn="br" rotWithShape="0">
            <a:prstClr val="black">
              <a:alpha val="20000"/>
            </a:prstClr>
          </a:outerShdw>
        </a:effectLst>
        <a:scene3d>
          <a:camera prst="orthographicFront"/>
          <a:lightRig rig="threePt" dir="t"/>
        </a:scene3d>
        <a:sp3d>
          <a:bevelT prst="angle"/>
        </a:sp3d>
      </dsp:spPr>
      <dsp:style>
        <a:lnRef idx="2">
          <a:scrgbClr r="0" g="0" b="0"/>
        </a:lnRef>
        <a:fillRef idx="1">
          <a:scrgbClr r="0" g="0" b="0"/>
        </a:fillRef>
        <a:effectRef idx="0">
          <a:scrgbClr r="0" g="0" b="0"/>
        </a:effectRef>
        <a:fontRef idx="minor"/>
      </dsp:style>
    </dsp:sp>
    <dsp:sp modelId="{9CD728EB-A38A-485A-96B3-49BB157F531C}">
      <dsp:nvSpPr>
        <dsp:cNvPr id="0" name=""/>
        <dsp:cNvSpPr/>
      </dsp:nvSpPr>
      <dsp:spPr>
        <a:xfrm>
          <a:off x="615248" y="4201347"/>
          <a:ext cx="10267145" cy="840182"/>
        </a:xfrm>
        <a:prstGeom prst="rect">
          <a:avLst/>
        </a:prstGeom>
        <a:solidFill>
          <a:schemeClr val="accent2">
            <a:shade val="80000"/>
            <a:hueOff val="384040"/>
            <a:satOff val="-38439"/>
            <a:lumOff val="39430"/>
            <a:alphaOff val="0"/>
          </a:schemeClr>
        </a:solidFill>
        <a:ln w="12700" cap="flat" cmpd="sng" algn="ctr">
          <a:solidFill>
            <a:schemeClr val="lt1">
              <a:hueOff val="0"/>
              <a:satOff val="0"/>
              <a:lumOff val="0"/>
              <a:alphaOff val="0"/>
            </a:schemeClr>
          </a:solidFill>
          <a:prstDash val="solid"/>
          <a:miter lim="800000"/>
        </a:ln>
        <a:effectLst>
          <a:outerShdw blurRad="76200" dist="12700" dir="8100000" sy="-23000" kx="800400" algn="br" rotWithShape="0">
            <a:prstClr val="black">
              <a:alpha val="20000"/>
            </a:prstClr>
          </a:outerShdw>
        </a:effectLst>
        <a:scene3d>
          <a:camera prst="orthographicFront"/>
          <a:lightRig rig="threePt" dir="t"/>
        </a:scene3d>
        <a:sp3d>
          <a:bevelT prst="angle"/>
        </a:sp3d>
      </dsp:spPr>
      <dsp:style>
        <a:lnRef idx="2">
          <a:scrgbClr r="0" g="0" b="0"/>
        </a:lnRef>
        <a:fillRef idx="1">
          <a:scrgbClr r="0" g="0" b="0"/>
        </a:fillRef>
        <a:effectRef idx="0">
          <a:scrgbClr r="0" g="0" b="0"/>
        </a:effectRef>
        <a:fontRef idx="minor">
          <a:schemeClr val="lt1"/>
        </a:fontRef>
      </dsp:style>
      <dsp:txBody>
        <a:bodyPr spcFirstLastPara="0" vert="horz" wrap="square" lIns="666895" tIns="45720" rIns="45720" bIns="45720" numCol="1" spcCol="1270" anchor="ctr" anchorCtr="0">
          <a:noAutofit/>
        </a:bodyPr>
        <a:lstStyle/>
        <a:p>
          <a:pPr marL="0" lvl="0" indent="0" algn="l" defTabSz="800100">
            <a:lnSpc>
              <a:spcPct val="90000"/>
            </a:lnSpc>
            <a:spcBef>
              <a:spcPct val="0"/>
            </a:spcBef>
            <a:spcAft>
              <a:spcPct val="35000"/>
            </a:spcAft>
            <a:buNone/>
          </a:pPr>
          <a:r>
            <a:rPr lang="en-US" sz="1800" kern="1200" dirty="0">
              <a:latin typeface="+mj-lt"/>
            </a:rPr>
            <a:t>SQL Pool MPP query optimizer will use MVs, even if not referenced in the query.</a:t>
          </a:r>
        </a:p>
      </dsp:txBody>
      <dsp:txXfrm>
        <a:off x="615248" y="4201347"/>
        <a:ext cx="10267145" cy="840182"/>
      </dsp:txXfrm>
    </dsp:sp>
    <dsp:sp modelId="{CE4E800E-2A36-47E5-8632-2A6DC209A562}">
      <dsp:nvSpPr>
        <dsp:cNvPr id="0" name=""/>
        <dsp:cNvSpPr/>
      </dsp:nvSpPr>
      <dsp:spPr>
        <a:xfrm>
          <a:off x="90134" y="4096324"/>
          <a:ext cx="1050227" cy="1050227"/>
        </a:xfrm>
        <a:prstGeom prst="ellipse">
          <a:avLst/>
        </a:prstGeom>
        <a:solidFill>
          <a:schemeClr val="lt1">
            <a:hueOff val="0"/>
            <a:satOff val="0"/>
            <a:lumOff val="0"/>
            <a:alphaOff val="0"/>
          </a:schemeClr>
        </a:solidFill>
        <a:ln w="12700" cap="flat" cmpd="sng" algn="ctr">
          <a:solidFill>
            <a:schemeClr val="accent2">
              <a:shade val="80000"/>
              <a:hueOff val="384040"/>
              <a:satOff val="-38439"/>
              <a:lumOff val="39430"/>
              <a:alphaOff val="0"/>
            </a:schemeClr>
          </a:solidFill>
          <a:prstDash val="solid"/>
          <a:miter lim="800000"/>
        </a:ln>
        <a:effectLst>
          <a:outerShdw blurRad="76200" dist="12700" dir="8100000" sy="-23000" kx="800400" algn="br" rotWithShape="0">
            <a:prstClr val="black">
              <a:alpha val="20000"/>
            </a:prstClr>
          </a:outerShdw>
        </a:effectLst>
        <a:scene3d>
          <a:camera prst="orthographicFront"/>
          <a:lightRig rig="threePt" dir="t"/>
        </a:scene3d>
        <a:sp3d>
          <a:bevelT prst="angle"/>
        </a:sp3d>
      </dsp:spPr>
      <dsp:style>
        <a:lnRef idx="2">
          <a:scrgbClr r="0" g="0" b="0"/>
        </a:lnRef>
        <a:fillRef idx="1">
          <a:scrgbClr r="0" g="0" b="0"/>
        </a:fillRef>
        <a:effectRef idx="0">
          <a:scrgbClr r="0" g="0" b="0"/>
        </a:effectRef>
        <a:fontRef idx="minor"/>
      </dsp:style>
    </dsp:sp>
  </dsp:spTree>
</dsp:drawing>
</file>

<file path=ppt/diagrams/drawing4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D972D94-540C-4C36-88E6-A9E85DD41302}">
      <dsp:nvSpPr>
        <dsp:cNvPr id="0" name=""/>
        <dsp:cNvSpPr/>
      </dsp:nvSpPr>
      <dsp:spPr>
        <a:xfrm>
          <a:off x="0" y="389069"/>
          <a:ext cx="10489306" cy="1003275"/>
        </a:xfrm>
        <a:prstGeom prst="rect">
          <a:avLst/>
        </a:prstGeom>
        <a:solidFill>
          <a:schemeClr val="lt1">
            <a:alpha val="90000"/>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14087" tIns="541528" rIns="814087" bIns="142240" numCol="1" spcCol="1270" anchor="t" anchorCtr="0">
          <a:noAutofit/>
        </a:bodyPr>
        <a:lstStyle/>
        <a:p>
          <a:pPr marL="228600" lvl="1" indent="-228600" algn="l" defTabSz="889000">
            <a:lnSpc>
              <a:spcPct val="90000"/>
            </a:lnSpc>
            <a:spcBef>
              <a:spcPct val="0"/>
            </a:spcBef>
            <a:spcAft>
              <a:spcPct val="15000"/>
            </a:spcAft>
            <a:buFont typeface="Arial" panose="020B0604020202020204" pitchFamily="34" charset="0"/>
            <a:buChar char="•"/>
          </a:pPr>
          <a:r>
            <a:rPr lang="en-US" sz="2000" kern="1200"/>
            <a:t>Incurs storage costs</a:t>
          </a:r>
          <a:endParaRPr lang="es-ES" sz="2800" kern="1200" dirty="0"/>
        </a:p>
      </dsp:txBody>
      <dsp:txXfrm>
        <a:off x="0" y="389069"/>
        <a:ext cx="10489306" cy="1003275"/>
      </dsp:txXfrm>
    </dsp:sp>
    <dsp:sp modelId="{8AF6147D-FA8C-4C4E-AC67-93F381B1FBB7}">
      <dsp:nvSpPr>
        <dsp:cNvPr id="0" name=""/>
        <dsp:cNvSpPr/>
      </dsp:nvSpPr>
      <dsp:spPr>
        <a:xfrm>
          <a:off x="524465" y="5309"/>
          <a:ext cx="7342514" cy="767520"/>
        </a:xfrm>
        <a:prstGeom prst="roundRect">
          <a:avLst/>
        </a:prstGeom>
        <a:solidFill>
          <a:schemeClr val="accent2">
            <a:shade val="80000"/>
            <a:hueOff val="0"/>
            <a:satOff val="0"/>
            <a:lumOff val="0"/>
            <a:alphaOff val="0"/>
          </a:schemeClr>
        </a:solidFill>
        <a:ln w="12700" cap="flat" cmpd="sng" algn="ctr">
          <a:solidFill>
            <a:schemeClr val="lt1">
              <a:hueOff val="0"/>
              <a:satOff val="0"/>
              <a:lumOff val="0"/>
              <a:alphaOff val="0"/>
            </a:schemeClr>
          </a:solidFill>
          <a:prstDash val="solid"/>
          <a:miter lim="800000"/>
        </a:ln>
        <a:effectLst/>
        <a:scene3d>
          <a:camera prst="orthographicFront"/>
          <a:lightRig rig="threePt" dir="t"/>
        </a:scene3d>
        <a:sp3d>
          <a:bevelT prst="angle"/>
        </a:sp3d>
      </dsp:spPr>
      <dsp:style>
        <a:lnRef idx="2">
          <a:scrgbClr r="0" g="0" b="0"/>
        </a:lnRef>
        <a:fillRef idx="1">
          <a:scrgbClr r="0" g="0" b="0"/>
        </a:fillRef>
        <a:effectRef idx="0">
          <a:scrgbClr r="0" g="0" b="0"/>
        </a:effectRef>
        <a:fontRef idx="minor">
          <a:schemeClr val="lt1"/>
        </a:fontRef>
      </dsp:style>
      <dsp:txBody>
        <a:bodyPr spcFirstLastPara="0" vert="horz" wrap="square" lIns="277530" tIns="0" rIns="277530" bIns="0" numCol="1" spcCol="1270" anchor="ctr" anchorCtr="0">
          <a:noAutofit/>
        </a:bodyPr>
        <a:lstStyle/>
        <a:p>
          <a:pPr marL="0" lvl="0" indent="0" algn="l" defTabSz="1244600">
            <a:lnSpc>
              <a:spcPct val="90000"/>
            </a:lnSpc>
            <a:spcBef>
              <a:spcPct val="0"/>
            </a:spcBef>
            <a:spcAft>
              <a:spcPct val="35000"/>
            </a:spcAft>
            <a:buNone/>
          </a:pPr>
          <a:r>
            <a:rPr lang="en-US" sz="2800" kern="1200" dirty="0"/>
            <a:t>MVs are stored on disk</a:t>
          </a:r>
          <a:endParaRPr lang="es-ES" sz="2800" kern="1200" dirty="0"/>
        </a:p>
      </dsp:txBody>
      <dsp:txXfrm>
        <a:off x="561932" y="42776"/>
        <a:ext cx="7267580" cy="692586"/>
      </dsp:txXfrm>
    </dsp:sp>
    <dsp:sp modelId="{ECA1CB98-5F4C-44CC-BCDF-4B87A3216E3F}">
      <dsp:nvSpPr>
        <dsp:cNvPr id="0" name=""/>
        <dsp:cNvSpPr/>
      </dsp:nvSpPr>
      <dsp:spPr>
        <a:xfrm>
          <a:off x="0" y="1916505"/>
          <a:ext cx="10489306" cy="1003275"/>
        </a:xfrm>
        <a:prstGeom prst="rect">
          <a:avLst/>
        </a:prstGeom>
        <a:solidFill>
          <a:schemeClr val="lt1">
            <a:alpha val="90000"/>
            <a:hueOff val="0"/>
            <a:satOff val="0"/>
            <a:lumOff val="0"/>
            <a:alphaOff val="0"/>
          </a:schemeClr>
        </a:solidFill>
        <a:ln w="12700" cap="flat" cmpd="sng" algn="ctr">
          <a:solidFill>
            <a:schemeClr val="accent2">
              <a:shade val="80000"/>
              <a:hueOff val="192020"/>
              <a:satOff val="-19219"/>
              <a:lumOff val="1971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14087" tIns="541528" rIns="814087" bIns="142240" numCol="1" spcCol="1270" anchor="t" anchorCtr="0">
          <a:noAutofit/>
        </a:bodyPr>
        <a:lstStyle/>
        <a:p>
          <a:pPr marL="228600" lvl="1" indent="-228600" algn="l" defTabSz="889000">
            <a:lnSpc>
              <a:spcPct val="90000"/>
            </a:lnSpc>
            <a:spcBef>
              <a:spcPct val="0"/>
            </a:spcBef>
            <a:spcAft>
              <a:spcPct val="15000"/>
            </a:spcAft>
            <a:buChar char="•"/>
          </a:pPr>
          <a:r>
            <a:rPr lang="en-US" sz="2000" kern="1200" dirty="0"/>
            <a:t>Incurs processing overhead for the UPDATE query(s)</a:t>
          </a:r>
        </a:p>
      </dsp:txBody>
      <dsp:txXfrm>
        <a:off x="0" y="1916505"/>
        <a:ext cx="10489306" cy="1003275"/>
      </dsp:txXfrm>
    </dsp:sp>
    <dsp:sp modelId="{5B904CA9-F58A-4CAD-955F-952678340F78}">
      <dsp:nvSpPr>
        <dsp:cNvPr id="0" name=""/>
        <dsp:cNvSpPr/>
      </dsp:nvSpPr>
      <dsp:spPr>
        <a:xfrm>
          <a:off x="524465" y="1532744"/>
          <a:ext cx="7342514" cy="767520"/>
        </a:xfrm>
        <a:prstGeom prst="roundRect">
          <a:avLst/>
        </a:prstGeom>
        <a:solidFill>
          <a:schemeClr val="accent2">
            <a:shade val="80000"/>
            <a:hueOff val="192020"/>
            <a:satOff val="-19219"/>
            <a:lumOff val="19715"/>
            <a:alphaOff val="0"/>
          </a:schemeClr>
        </a:solidFill>
        <a:ln w="12700" cap="flat" cmpd="sng" algn="ctr">
          <a:solidFill>
            <a:schemeClr val="lt1">
              <a:hueOff val="0"/>
              <a:satOff val="0"/>
              <a:lumOff val="0"/>
              <a:alphaOff val="0"/>
            </a:schemeClr>
          </a:solidFill>
          <a:prstDash val="solid"/>
          <a:miter lim="800000"/>
        </a:ln>
        <a:effectLst/>
        <a:scene3d>
          <a:camera prst="orthographicFront"/>
          <a:lightRig rig="threePt" dir="t"/>
        </a:scene3d>
        <a:sp3d>
          <a:bevelT prst="angle"/>
        </a:sp3d>
      </dsp:spPr>
      <dsp:style>
        <a:lnRef idx="2">
          <a:scrgbClr r="0" g="0" b="0"/>
        </a:lnRef>
        <a:fillRef idx="1">
          <a:scrgbClr r="0" g="0" b="0"/>
        </a:fillRef>
        <a:effectRef idx="0">
          <a:scrgbClr r="0" g="0" b="0"/>
        </a:effectRef>
        <a:fontRef idx="minor">
          <a:schemeClr val="lt1"/>
        </a:fontRef>
      </dsp:style>
      <dsp:txBody>
        <a:bodyPr spcFirstLastPara="0" vert="horz" wrap="square" lIns="277530" tIns="0" rIns="277530" bIns="0" numCol="1" spcCol="1270" anchor="ctr" anchorCtr="0">
          <a:noAutofit/>
        </a:bodyPr>
        <a:lstStyle/>
        <a:p>
          <a:pPr marL="0" lvl="0" indent="0" algn="l" defTabSz="1244600">
            <a:lnSpc>
              <a:spcPct val="90000"/>
            </a:lnSpc>
            <a:spcBef>
              <a:spcPct val="0"/>
            </a:spcBef>
            <a:spcAft>
              <a:spcPct val="35000"/>
            </a:spcAft>
            <a:buNone/>
          </a:pPr>
          <a:r>
            <a:rPr lang="en-US" sz="2800" kern="1200" dirty="0"/>
            <a:t>MVs are recomputed in real time</a:t>
          </a:r>
        </a:p>
      </dsp:txBody>
      <dsp:txXfrm>
        <a:off x="561932" y="1570211"/>
        <a:ext cx="7267580" cy="692586"/>
      </dsp:txXfrm>
    </dsp:sp>
    <dsp:sp modelId="{D42ED197-D4ED-4B78-B830-352B3851C36C}">
      <dsp:nvSpPr>
        <dsp:cNvPr id="0" name=""/>
        <dsp:cNvSpPr/>
      </dsp:nvSpPr>
      <dsp:spPr>
        <a:xfrm>
          <a:off x="0" y="3443940"/>
          <a:ext cx="10489306" cy="1351350"/>
        </a:xfrm>
        <a:prstGeom prst="rect">
          <a:avLst/>
        </a:prstGeom>
        <a:solidFill>
          <a:schemeClr val="lt1">
            <a:alpha val="90000"/>
            <a:hueOff val="0"/>
            <a:satOff val="0"/>
            <a:lumOff val="0"/>
            <a:alphaOff val="0"/>
          </a:schemeClr>
        </a:solidFill>
        <a:ln w="12700" cap="flat" cmpd="sng" algn="ctr">
          <a:solidFill>
            <a:schemeClr val="accent2">
              <a:shade val="80000"/>
              <a:hueOff val="384040"/>
              <a:satOff val="-38439"/>
              <a:lumOff val="3943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14087" tIns="541528" rIns="814087" bIns="142240" numCol="1" spcCol="1270" anchor="t" anchorCtr="0">
          <a:noAutofit/>
        </a:bodyPr>
        <a:lstStyle/>
        <a:p>
          <a:pPr marL="228600" lvl="1" indent="-228600" algn="l" defTabSz="889000">
            <a:lnSpc>
              <a:spcPct val="90000"/>
            </a:lnSpc>
            <a:spcBef>
              <a:spcPct val="0"/>
            </a:spcBef>
            <a:spcAft>
              <a:spcPct val="15000"/>
            </a:spcAft>
            <a:buChar char="•"/>
          </a:pPr>
          <a:r>
            <a:rPr lang="en-US" sz="2000" kern="1200" dirty="0"/>
            <a:t>SPLIT/MERGE are supported</a:t>
          </a:r>
        </a:p>
        <a:p>
          <a:pPr marL="228600" lvl="1" indent="-228600" algn="l" defTabSz="889000">
            <a:lnSpc>
              <a:spcPct val="90000"/>
            </a:lnSpc>
            <a:spcBef>
              <a:spcPct val="0"/>
            </a:spcBef>
            <a:spcAft>
              <a:spcPct val="15000"/>
            </a:spcAft>
            <a:buChar char="•"/>
          </a:pPr>
          <a:r>
            <a:rPr lang="en-US" sz="2000" kern="1200" dirty="0"/>
            <a:t>SWITCH operations on the table are NOT supported</a:t>
          </a:r>
        </a:p>
      </dsp:txBody>
      <dsp:txXfrm>
        <a:off x="0" y="3443940"/>
        <a:ext cx="10489306" cy="1351350"/>
      </dsp:txXfrm>
    </dsp:sp>
    <dsp:sp modelId="{B2A76BAF-15C5-4AE8-8A8D-760DCECEF170}">
      <dsp:nvSpPr>
        <dsp:cNvPr id="0" name=""/>
        <dsp:cNvSpPr/>
      </dsp:nvSpPr>
      <dsp:spPr>
        <a:xfrm>
          <a:off x="524465" y="3060180"/>
          <a:ext cx="7342514" cy="767520"/>
        </a:xfrm>
        <a:prstGeom prst="roundRect">
          <a:avLst/>
        </a:prstGeom>
        <a:solidFill>
          <a:schemeClr val="accent2">
            <a:shade val="80000"/>
            <a:hueOff val="384040"/>
            <a:satOff val="-38439"/>
            <a:lumOff val="39430"/>
            <a:alphaOff val="0"/>
          </a:schemeClr>
        </a:solidFill>
        <a:ln w="12700" cap="flat" cmpd="sng" algn="ctr">
          <a:solidFill>
            <a:schemeClr val="lt1">
              <a:hueOff val="0"/>
              <a:satOff val="0"/>
              <a:lumOff val="0"/>
              <a:alphaOff val="0"/>
            </a:schemeClr>
          </a:solidFill>
          <a:prstDash val="solid"/>
          <a:miter lim="800000"/>
        </a:ln>
        <a:effectLst/>
        <a:scene3d>
          <a:camera prst="orthographicFront"/>
          <a:lightRig rig="threePt" dir="t"/>
        </a:scene3d>
        <a:sp3d>
          <a:bevelT prst="angle"/>
        </a:sp3d>
      </dsp:spPr>
      <dsp:style>
        <a:lnRef idx="2">
          <a:scrgbClr r="0" g="0" b="0"/>
        </a:lnRef>
        <a:fillRef idx="1">
          <a:scrgbClr r="0" g="0" b="0"/>
        </a:fillRef>
        <a:effectRef idx="0">
          <a:scrgbClr r="0" g="0" b="0"/>
        </a:effectRef>
        <a:fontRef idx="minor">
          <a:schemeClr val="lt1"/>
        </a:fontRef>
      </dsp:style>
      <dsp:txBody>
        <a:bodyPr spcFirstLastPara="0" vert="horz" wrap="square" lIns="277530" tIns="0" rIns="277530" bIns="0" numCol="1" spcCol="1270" anchor="ctr" anchorCtr="0">
          <a:noAutofit/>
        </a:bodyPr>
        <a:lstStyle/>
        <a:p>
          <a:pPr marL="0" lvl="0" indent="0" algn="l" defTabSz="1244600">
            <a:lnSpc>
              <a:spcPct val="90000"/>
            </a:lnSpc>
            <a:spcBef>
              <a:spcPct val="0"/>
            </a:spcBef>
            <a:spcAft>
              <a:spcPct val="35000"/>
            </a:spcAft>
            <a:buNone/>
          </a:pPr>
          <a:r>
            <a:rPr lang="en-US" sz="2800" kern="1200" dirty="0"/>
            <a:t>MVs can be created on Partitioned tables</a:t>
          </a:r>
        </a:p>
      </dsp:txBody>
      <dsp:txXfrm>
        <a:off x="561932" y="3097647"/>
        <a:ext cx="7267580" cy="692586"/>
      </dsp:txXfrm>
    </dsp:sp>
  </dsp:spTree>
</dsp:drawing>
</file>

<file path=ppt/diagrams/drawing4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B2BB63E-8767-4B88-A34D-9210156819D7}">
      <dsp:nvSpPr>
        <dsp:cNvPr id="0" name=""/>
        <dsp:cNvSpPr/>
      </dsp:nvSpPr>
      <dsp:spPr>
        <a:xfrm>
          <a:off x="0" y="420687"/>
          <a:ext cx="10972800" cy="2296350"/>
        </a:xfrm>
        <a:prstGeom prst="rect">
          <a:avLst/>
        </a:prstGeom>
        <a:solidFill>
          <a:schemeClr val="lt1">
            <a:alpha val="90000"/>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1611" tIns="1124712" rIns="851611" bIns="142240" numCol="1" spcCol="1270" anchor="t" anchorCtr="0">
          <a:noAutofit/>
        </a:bodyPr>
        <a:lstStyle/>
        <a:p>
          <a:pPr marL="228600" lvl="1" indent="-228600" algn="l" defTabSz="889000">
            <a:lnSpc>
              <a:spcPct val="90000"/>
            </a:lnSpc>
            <a:spcBef>
              <a:spcPct val="0"/>
            </a:spcBef>
            <a:spcAft>
              <a:spcPct val="15000"/>
            </a:spcAft>
            <a:buChar char="•"/>
          </a:pPr>
          <a:r>
            <a:rPr lang="en-US" sz="2000" b="0" i="0" kern="1200" dirty="0">
              <a:effectLst/>
              <a:latin typeface="Segoe UI" panose="020B0502040204020203" pitchFamily="34" charset="0"/>
            </a:rPr>
            <a:t>BASE_VIEW_ROWS: Rows in the view’s clustered columnstore index</a:t>
          </a:r>
          <a:endParaRPr lang="es-ES" sz="2000" kern="1200" dirty="0"/>
        </a:p>
        <a:p>
          <a:pPr marL="228600" lvl="1" indent="-228600" algn="l" defTabSz="889000">
            <a:lnSpc>
              <a:spcPct val="90000"/>
            </a:lnSpc>
            <a:spcBef>
              <a:spcPct val="0"/>
            </a:spcBef>
            <a:spcAft>
              <a:spcPct val="15000"/>
            </a:spcAft>
            <a:buChar char="•"/>
          </a:pPr>
          <a:r>
            <a:rPr lang="en-US" sz="2000" kern="1200" dirty="0">
              <a:latin typeface="Segoe UI" panose="020B0502040204020203" pitchFamily="34" charset="0"/>
            </a:rPr>
            <a:t>TOTAL_ROWS: BASE_VIEW_ROWS + Tracking ROWS</a:t>
          </a:r>
          <a:endParaRPr lang="en-US" sz="2000" b="0" i="0" kern="1200" dirty="0">
            <a:effectLst/>
            <a:latin typeface="Segoe UI" panose="020B0502040204020203" pitchFamily="34" charset="0"/>
          </a:endParaRPr>
        </a:p>
        <a:p>
          <a:pPr marL="228600" lvl="1" indent="-228600" algn="l" defTabSz="889000">
            <a:lnSpc>
              <a:spcPct val="90000"/>
            </a:lnSpc>
            <a:spcBef>
              <a:spcPct val="0"/>
            </a:spcBef>
            <a:spcAft>
              <a:spcPct val="15000"/>
            </a:spcAft>
            <a:buChar char="•"/>
          </a:pPr>
          <a:r>
            <a:rPr lang="en-US" sz="2000" b="0" i="0" kern="1200" dirty="0">
              <a:effectLst/>
              <a:latin typeface="Segoe UI" panose="020B0502040204020203" pitchFamily="34" charset="0"/>
            </a:rPr>
            <a:t>OVERHEAD_RATIO: TOTAL_ROWS/MAX(1,BASE_VIEW_ROWS).</a:t>
          </a:r>
        </a:p>
      </dsp:txBody>
      <dsp:txXfrm>
        <a:off x="0" y="420687"/>
        <a:ext cx="10972800" cy="2296350"/>
      </dsp:txXfrm>
    </dsp:sp>
    <dsp:sp modelId="{C208BFC8-FA92-40B8-8211-B8A910F4E919}">
      <dsp:nvSpPr>
        <dsp:cNvPr id="0" name=""/>
        <dsp:cNvSpPr/>
      </dsp:nvSpPr>
      <dsp:spPr>
        <a:xfrm>
          <a:off x="548640" y="15122"/>
          <a:ext cx="8442988" cy="1202605"/>
        </a:xfrm>
        <a:prstGeom prst="roundRect">
          <a:avLst/>
        </a:prstGeom>
        <a:solidFill>
          <a:schemeClr val="accent2">
            <a:shade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0322" tIns="0" rIns="290322" bIns="0" numCol="1" spcCol="1270" anchor="ctr" anchorCtr="0">
          <a:noAutofit/>
        </a:bodyPr>
        <a:lstStyle/>
        <a:p>
          <a:pPr marL="0" lvl="0" indent="0" algn="l" defTabSz="1066800">
            <a:lnSpc>
              <a:spcPct val="90000"/>
            </a:lnSpc>
            <a:spcBef>
              <a:spcPct val="0"/>
            </a:spcBef>
            <a:spcAft>
              <a:spcPct val="35000"/>
            </a:spcAft>
            <a:buNone/>
          </a:pPr>
          <a:r>
            <a:rPr lang="en-US" sz="2400" kern="1200" noProof="0" dirty="0"/>
            <a:t>For checking materialized view overhead use </a:t>
          </a:r>
          <a:r>
            <a:rPr lang="es-ES" sz="2400" kern="1200" dirty="0"/>
            <a:t>DBCC_SHOWMATERIALIZEDVIEWOVERHEAD</a:t>
          </a:r>
        </a:p>
      </dsp:txBody>
      <dsp:txXfrm>
        <a:off x="607346" y="73828"/>
        <a:ext cx="8325576" cy="1085193"/>
      </dsp:txXfrm>
    </dsp:sp>
    <dsp:sp modelId="{6B1E65E5-0320-4811-BEA3-6602E2C0962E}">
      <dsp:nvSpPr>
        <dsp:cNvPr id="0" name=""/>
        <dsp:cNvSpPr/>
      </dsp:nvSpPr>
      <dsp:spPr>
        <a:xfrm>
          <a:off x="0" y="3805677"/>
          <a:ext cx="10972800" cy="1360800"/>
        </a:xfrm>
        <a:prstGeom prst="rect">
          <a:avLst/>
        </a:prstGeom>
        <a:solidFill>
          <a:schemeClr val="lt1">
            <a:alpha val="90000"/>
            <a:hueOff val="0"/>
            <a:satOff val="0"/>
            <a:lumOff val="0"/>
            <a:alphaOff val="0"/>
          </a:schemeClr>
        </a:solidFill>
        <a:ln w="12700" cap="flat" cmpd="sng" algn="ctr">
          <a:solidFill>
            <a:schemeClr val="accent2">
              <a:shade val="80000"/>
              <a:hueOff val="384040"/>
              <a:satOff val="-38439"/>
              <a:lumOff val="3943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CCAC4CF-9297-4C4F-9143-4EE589F31089}">
      <dsp:nvSpPr>
        <dsp:cNvPr id="0" name=""/>
        <dsp:cNvSpPr/>
      </dsp:nvSpPr>
      <dsp:spPr>
        <a:xfrm>
          <a:off x="548640" y="3008637"/>
          <a:ext cx="7680960" cy="1594080"/>
        </a:xfrm>
        <a:prstGeom prst="roundRect">
          <a:avLst/>
        </a:prstGeom>
        <a:solidFill>
          <a:schemeClr val="accent2">
            <a:shade val="80000"/>
            <a:hueOff val="384040"/>
            <a:satOff val="-38439"/>
            <a:lumOff val="3943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0322" tIns="0" rIns="290322" bIns="0" numCol="1" spcCol="1270" anchor="ctr" anchorCtr="0">
          <a:noAutofit/>
        </a:bodyPr>
        <a:lstStyle/>
        <a:p>
          <a:pPr marL="0" lvl="0" indent="0" algn="l" defTabSz="1066800">
            <a:lnSpc>
              <a:spcPct val="90000"/>
            </a:lnSpc>
            <a:spcBef>
              <a:spcPct val="0"/>
            </a:spcBef>
            <a:spcAft>
              <a:spcPct val="35000"/>
            </a:spcAft>
            <a:buNone/>
          </a:pPr>
          <a:r>
            <a:rPr lang="en-US" sz="2400" b="0" i="0" kern="1200" dirty="0"/>
            <a:t>After rebuilding a materialized view, all tracking rows for incremental data changes are eliminated and the view overhead ratio is reduced</a:t>
          </a:r>
          <a:endParaRPr lang="en-US" sz="2400" b="0" i="0" kern="1200" dirty="0">
            <a:effectLst/>
            <a:latin typeface="Segoe UI" panose="020B0502040204020203" pitchFamily="34" charset="0"/>
          </a:endParaRPr>
        </a:p>
      </dsp:txBody>
      <dsp:txXfrm>
        <a:off x="626457" y="3086454"/>
        <a:ext cx="7525326" cy="1438446"/>
      </dsp:txXfrm>
    </dsp:sp>
  </dsp:spTree>
</dsp:drawing>
</file>

<file path=ppt/diagrams/drawing4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3484CA7-AD12-4081-916F-C9A3873AA432}">
      <dsp:nvSpPr>
        <dsp:cNvPr id="0" name=""/>
        <dsp:cNvSpPr/>
      </dsp:nvSpPr>
      <dsp:spPr>
        <a:xfrm>
          <a:off x="0" y="0"/>
          <a:ext cx="3100581" cy="3774734"/>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US" sz="2400" kern="1200" baseline="0" dirty="0"/>
            <a:t>What are the differences between standard and materialized views?</a:t>
          </a:r>
          <a:endParaRPr lang="en-US" sz="2400" kern="1200" dirty="0"/>
        </a:p>
      </dsp:txBody>
      <dsp:txXfrm>
        <a:off x="0" y="1509893"/>
        <a:ext cx="3100581" cy="1509893"/>
      </dsp:txXfrm>
    </dsp:sp>
    <dsp:sp modelId="{41B5F4A1-82D4-4720-8B78-273D2F9A3449}">
      <dsp:nvSpPr>
        <dsp:cNvPr id="0" name=""/>
        <dsp:cNvSpPr/>
      </dsp:nvSpPr>
      <dsp:spPr>
        <a:xfrm>
          <a:off x="921797" y="226484"/>
          <a:ext cx="1256986" cy="1256986"/>
        </a:xfrm>
        <a:prstGeom prst="ellipse">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D57AAEA-F712-4908-BFFD-EF5C7957D50C}">
      <dsp:nvSpPr>
        <dsp:cNvPr id="0" name=""/>
        <dsp:cNvSpPr/>
      </dsp:nvSpPr>
      <dsp:spPr>
        <a:xfrm>
          <a:off x="124023" y="3019787"/>
          <a:ext cx="2852534" cy="566210"/>
        </a:xfrm>
        <a:prstGeom prst="leftRightArrow">
          <a:avLst/>
        </a:prstGeom>
        <a:solidFill>
          <a:schemeClr val="accent4">
            <a:tint val="6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4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3484CA7-AD12-4081-916F-C9A3873AA432}">
      <dsp:nvSpPr>
        <dsp:cNvPr id="0" name=""/>
        <dsp:cNvSpPr/>
      </dsp:nvSpPr>
      <dsp:spPr>
        <a:xfrm>
          <a:off x="0" y="0"/>
          <a:ext cx="3100579" cy="377473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0" tIns="177800" rIns="177800" bIns="177800" numCol="1" spcCol="1270" anchor="ctr" anchorCtr="0">
          <a:noAutofit/>
        </a:bodyPr>
        <a:lstStyle/>
        <a:p>
          <a:pPr marL="0" lvl="0" indent="0" algn="ctr" defTabSz="1111250">
            <a:lnSpc>
              <a:spcPct val="90000"/>
            </a:lnSpc>
            <a:spcBef>
              <a:spcPct val="0"/>
            </a:spcBef>
            <a:spcAft>
              <a:spcPct val="35000"/>
            </a:spcAft>
            <a:buNone/>
          </a:pPr>
          <a:r>
            <a:rPr lang="en-US" sz="2500" kern="1200" baseline="0" dirty="0"/>
            <a:t>What are the benefits of using materialized views?</a:t>
          </a:r>
          <a:endParaRPr lang="en-US" sz="2500" kern="1200" dirty="0"/>
        </a:p>
      </dsp:txBody>
      <dsp:txXfrm>
        <a:off x="0" y="1509893"/>
        <a:ext cx="3100579" cy="1509893"/>
      </dsp:txXfrm>
    </dsp:sp>
    <dsp:sp modelId="{41B5F4A1-82D4-4720-8B78-273D2F9A3449}">
      <dsp:nvSpPr>
        <dsp:cNvPr id="0" name=""/>
        <dsp:cNvSpPr/>
      </dsp:nvSpPr>
      <dsp:spPr>
        <a:xfrm>
          <a:off x="921796" y="226484"/>
          <a:ext cx="1256986" cy="1256986"/>
        </a:xfrm>
        <a:prstGeom prst="ellipse">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D57AAEA-F712-4908-BFFD-EF5C7957D50C}">
      <dsp:nvSpPr>
        <dsp:cNvPr id="0" name=""/>
        <dsp:cNvSpPr/>
      </dsp:nvSpPr>
      <dsp:spPr>
        <a:xfrm>
          <a:off x="124023" y="3019787"/>
          <a:ext cx="2852532" cy="566210"/>
        </a:xfrm>
        <a:prstGeom prst="leftRightArrow">
          <a:avLst/>
        </a:prstGeom>
        <a:solidFill>
          <a:schemeClr val="accent1">
            <a:tint val="6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4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3484CA7-AD12-4081-916F-C9A3873AA432}">
      <dsp:nvSpPr>
        <dsp:cNvPr id="0" name=""/>
        <dsp:cNvSpPr/>
      </dsp:nvSpPr>
      <dsp:spPr>
        <a:xfrm>
          <a:off x="0" y="0"/>
          <a:ext cx="3100579" cy="3774734"/>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0" tIns="177800" rIns="177800" bIns="177800" numCol="1" spcCol="1270" anchor="ctr" anchorCtr="0">
          <a:noAutofit/>
        </a:bodyPr>
        <a:lstStyle/>
        <a:p>
          <a:pPr marL="0" lvl="0" indent="0" algn="ctr" defTabSz="1111250">
            <a:lnSpc>
              <a:spcPct val="90000"/>
            </a:lnSpc>
            <a:spcBef>
              <a:spcPct val="0"/>
            </a:spcBef>
            <a:spcAft>
              <a:spcPct val="35000"/>
            </a:spcAft>
            <a:buNone/>
          </a:pPr>
          <a:r>
            <a:rPr lang="en-US" sz="2500" kern="1200" baseline="0" dirty="0"/>
            <a:t>How materialized view candidates can be identified?</a:t>
          </a:r>
          <a:endParaRPr lang="en-US" sz="2500" kern="1200" dirty="0"/>
        </a:p>
      </dsp:txBody>
      <dsp:txXfrm>
        <a:off x="0" y="1509893"/>
        <a:ext cx="3100579" cy="1509893"/>
      </dsp:txXfrm>
    </dsp:sp>
    <dsp:sp modelId="{41B5F4A1-82D4-4720-8B78-273D2F9A3449}">
      <dsp:nvSpPr>
        <dsp:cNvPr id="0" name=""/>
        <dsp:cNvSpPr/>
      </dsp:nvSpPr>
      <dsp:spPr>
        <a:xfrm>
          <a:off x="921796" y="226484"/>
          <a:ext cx="1256986" cy="1256986"/>
        </a:xfrm>
        <a:prstGeom prst="ellipse">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D57AAEA-F712-4908-BFFD-EF5C7957D50C}">
      <dsp:nvSpPr>
        <dsp:cNvPr id="0" name=""/>
        <dsp:cNvSpPr/>
      </dsp:nvSpPr>
      <dsp:spPr>
        <a:xfrm>
          <a:off x="124023" y="3019787"/>
          <a:ext cx="2852532" cy="566210"/>
        </a:xfrm>
        <a:prstGeom prst="leftRightArrow">
          <a:avLst/>
        </a:prstGeom>
        <a:solidFill>
          <a:schemeClr val="accent5">
            <a:tint val="6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1C2A39-A480-4B8B-A0F6-3EA877FE38A9}">
      <dsp:nvSpPr>
        <dsp:cNvPr id="0" name=""/>
        <dsp:cNvSpPr/>
      </dsp:nvSpPr>
      <dsp:spPr>
        <a:xfrm rot="5400000">
          <a:off x="3577125" y="133276"/>
          <a:ext cx="2048905" cy="1782547"/>
        </a:xfrm>
        <a:prstGeom prst="hexagon">
          <a:avLst>
            <a:gd name="adj" fmla="val 25000"/>
            <a:gd name="vf" fmla="val 115470"/>
          </a:avLst>
        </a:prstGeom>
        <a:solidFill>
          <a:schemeClr val="accent2">
            <a:shade val="80000"/>
            <a:hueOff val="0"/>
            <a:satOff val="0"/>
            <a:lumOff val="0"/>
            <a:alphaOff val="0"/>
          </a:schemeClr>
        </a:solidFill>
        <a:ln w="12700" cap="flat" cmpd="sng" algn="ctr">
          <a:solidFill>
            <a:schemeClr val="lt1">
              <a:hueOff val="0"/>
              <a:satOff val="0"/>
              <a:lumOff val="0"/>
              <a:alphaOff val="0"/>
            </a:schemeClr>
          </a:solidFill>
          <a:prstDash val="solid"/>
          <a:miter lim="800000"/>
        </a:ln>
        <a:effectLst>
          <a:outerShdw blurRad="50800" dist="38100" algn="l" rotWithShape="0">
            <a:prstClr val="black">
              <a:alpha val="40000"/>
            </a:prstClr>
          </a:outerShdw>
        </a:effectLst>
        <a:scene3d>
          <a:camera prst="orthographicFront"/>
          <a:lightRig rig="threePt" dir="t"/>
        </a:scene3d>
        <a:sp3d>
          <a:bevelT prst="angle"/>
        </a:sp3d>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noProof="0" dirty="0"/>
            <a:t>Size</a:t>
          </a:r>
        </a:p>
      </dsp:txBody>
      <dsp:txXfrm rot="-5400000">
        <a:off x="3988084" y="319385"/>
        <a:ext cx="1226987" cy="1410329"/>
      </dsp:txXfrm>
    </dsp:sp>
    <dsp:sp modelId="{A96F0FF6-6C0B-41BF-BB63-9696817E16EA}">
      <dsp:nvSpPr>
        <dsp:cNvPr id="0" name=""/>
        <dsp:cNvSpPr/>
      </dsp:nvSpPr>
      <dsp:spPr>
        <a:xfrm>
          <a:off x="5546942" y="409878"/>
          <a:ext cx="2286578" cy="12293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noProof="0" dirty="0"/>
            <a:t>Disk size above 2GB</a:t>
          </a:r>
        </a:p>
      </dsp:txBody>
      <dsp:txXfrm>
        <a:off x="5546942" y="409878"/>
        <a:ext cx="2286578" cy="1229343"/>
      </dsp:txXfrm>
    </dsp:sp>
    <dsp:sp modelId="{507DECE4-63FE-4579-A3AD-BB384930C673}">
      <dsp:nvSpPr>
        <dsp:cNvPr id="0" name=""/>
        <dsp:cNvSpPr/>
      </dsp:nvSpPr>
      <dsp:spPr>
        <a:xfrm rot="5400000">
          <a:off x="1651973" y="133276"/>
          <a:ext cx="2048905" cy="1782547"/>
        </a:xfrm>
        <a:prstGeom prst="hexagon">
          <a:avLst>
            <a:gd name="adj" fmla="val 25000"/>
            <a:gd name="vf" fmla="val 115470"/>
          </a:avLst>
        </a:prstGeom>
        <a:solidFill>
          <a:schemeClr val="accent2">
            <a:shade val="80000"/>
            <a:hueOff val="76808"/>
            <a:satOff val="-7688"/>
            <a:lumOff val="7886"/>
            <a:alphaOff val="0"/>
          </a:schemeClr>
        </a:solidFill>
        <a:ln w="12700" cap="flat" cmpd="sng" algn="ctr">
          <a:solidFill>
            <a:schemeClr val="lt1">
              <a:hueOff val="0"/>
              <a:satOff val="0"/>
              <a:lumOff val="0"/>
              <a:alphaOff val="0"/>
            </a:schemeClr>
          </a:solidFill>
          <a:prstDash val="solid"/>
          <a:miter lim="800000"/>
        </a:ln>
        <a:effectLst>
          <a:outerShdw blurRad="50800" dist="38100" algn="l" rotWithShape="0">
            <a:prstClr val="black">
              <a:alpha val="40000"/>
            </a:prstClr>
          </a:outerShdw>
        </a:effectLst>
        <a:scene3d>
          <a:camera prst="orthographicFront"/>
          <a:lightRig rig="threePt" dir="t"/>
        </a:scene3d>
        <a:sp3d>
          <a:bevelT prst="angle"/>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s-ES" sz="3600" kern="1200" dirty="0"/>
        </a:p>
      </dsp:txBody>
      <dsp:txXfrm rot="-5400000">
        <a:off x="2062932" y="319385"/>
        <a:ext cx="1226987" cy="1410329"/>
      </dsp:txXfrm>
    </dsp:sp>
    <dsp:sp modelId="{B88A5A58-1D34-493A-B8DE-79414348E73C}">
      <dsp:nvSpPr>
        <dsp:cNvPr id="0" name=""/>
        <dsp:cNvSpPr/>
      </dsp:nvSpPr>
      <dsp:spPr>
        <a:xfrm rot="5400000">
          <a:off x="2610861" y="1872387"/>
          <a:ext cx="2048905" cy="1782547"/>
        </a:xfrm>
        <a:prstGeom prst="hexagon">
          <a:avLst>
            <a:gd name="adj" fmla="val 25000"/>
            <a:gd name="vf" fmla="val 115470"/>
          </a:avLst>
        </a:prstGeom>
        <a:solidFill>
          <a:schemeClr val="accent2">
            <a:shade val="80000"/>
            <a:hueOff val="153616"/>
            <a:satOff val="-15376"/>
            <a:lumOff val="15772"/>
            <a:alphaOff val="0"/>
          </a:schemeClr>
        </a:solidFill>
        <a:ln w="12700" cap="flat" cmpd="sng" algn="ctr">
          <a:solidFill>
            <a:schemeClr val="lt1">
              <a:hueOff val="0"/>
              <a:satOff val="0"/>
              <a:lumOff val="0"/>
              <a:alphaOff val="0"/>
            </a:schemeClr>
          </a:solidFill>
          <a:prstDash val="solid"/>
          <a:miter lim="800000"/>
        </a:ln>
        <a:effectLst>
          <a:outerShdw blurRad="50800" dist="38100" algn="l" rotWithShape="0">
            <a:prstClr val="black">
              <a:alpha val="40000"/>
            </a:prstClr>
          </a:outerShdw>
        </a:effectLst>
        <a:scene3d>
          <a:camera prst="orthographicFront"/>
          <a:lightRig rig="threePt" dir="t"/>
        </a:scene3d>
        <a:sp3d>
          <a:bevelT prst="angle"/>
        </a:sp3d>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s-ES" sz="2200" kern="1200" dirty="0"/>
            <a:t>DML</a:t>
          </a:r>
        </a:p>
      </dsp:txBody>
      <dsp:txXfrm rot="-5400000">
        <a:off x="3021820" y="2058496"/>
        <a:ext cx="1226987" cy="1410329"/>
      </dsp:txXfrm>
    </dsp:sp>
    <dsp:sp modelId="{4F7BED0E-73D4-464F-83F7-8295F1B0E139}">
      <dsp:nvSpPr>
        <dsp:cNvPr id="0" name=""/>
        <dsp:cNvSpPr/>
      </dsp:nvSpPr>
      <dsp:spPr>
        <a:xfrm>
          <a:off x="457461" y="2148989"/>
          <a:ext cx="2212818" cy="12293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r" defTabSz="889000">
            <a:lnSpc>
              <a:spcPct val="90000"/>
            </a:lnSpc>
            <a:spcBef>
              <a:spcPct val="0"/>
            </a:spcBef>
            <a:spcAft>
              <a:spcPct val="35000"/>
            </a:spcAft>
            <a:buNone/>
          </a:pPr>
          <a:r>
            <a:rPr lang="en-US" sz="2000" kern="1200" noProof="0" dirty="0"/>
            <a:t>Frequent insert, update, and delete operations</a:t>
          </a:r>
        </a:p>
      </dsp:txBody>
      <dsp:txXfrm>
        <a:off x="457461" y="2148989"/>
        <a:ext cx="2212818" cy="1229343"/>
      </dsp:txXfrm>
    </dsp:sp>
    <dsp:sp modelId="{AC91EDA5-81AE-4530-B143-5702F926B749}">
      <dsp:nvSpPr>
        <dsp:cNvPr id="0" name=""/>
        <dsp:cNvSpPr/>
      </dsp:nvSpPr>
      <dsp:spPr>
        <a:xfrm rot="5400000">
          <a:off x="4536012" y="1872387"/>
          <a:ext cx="2048905" cy="1782547"/>
        </a:xfrm>
        <a:prstGeom prst="hexagon">
          <a:avLst>
            <a:gd name="adj" fmla="val 25000"/>
            <a:gd name="vf" fmla="val 115470"/>
          </a:avLst>
        </a:prstGeom>
        <a:solidFill>
          <a:schemeClr val="accent2">
            <a:shade val="80000"/>
            <a:hueOff val="230424"/>
            <a:satOff val="-23063"/>
            <a:lumOff val="23658"/>
            <a:alphaOff val="0"/>
          </a:schemeClr>
        </a:solidFill>
        <a:ln w="12700" cap="flat" cmpd="sng" algn="ctr">
          <a:solidFill>
            <a:schemeClr val="lt1">
              <a:hueOff val="0"/>
              <a:satOff val="0"/>
              <a:lumOff val="0"/>
              <a:alphaOff val="0"/>
            </a:schemeClr>
          </a:solidFill>
          <a:prstDash val="solid"/>
          <a:miter lim="800000"/>
        </a:ln>
        <a:effectLst>
          <a:outerShdw blurRad="50800" dist="38100" algn="l" rotWithShape="0">
            <a:prstClr val="black">
              <a:alpha val="40000"/>
            </a:prstClr>
          </a:outerShdw>
        </a:effectLst>
        <a:scene3d>
          <a:camera prst="orthographicFront"/>
          <a:lightRig rig="threePt" dir="t"/>
        </a:scene3d>
        <a:sp3d>
          <a:bevelT prst="angle"/>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s-ES" sz="3600" kern="1200" dirty="0"/>
        </a:p>
      </dsp:txBody>
      <dsp:txXfrm rot="-5400000">
        <a:off x="4946971" y="2058496"/>
        <a:ext cx="1226987" cy="1410329"/>
      </dsp:txXfrm>
    </dsp:sp>
    <dsp:sp modelId="{EEEA9B8D-98FF-46B6-9E0A-592686FAABC0}">
      <dsp:nvSpPr>
        <dsp:cNvPr id="0" name=""/>
        <dsp:cNvSpPr/>
      </dsp:nvSpPr>
      <dsp:spPr>
        <a:xfrm rot="5400000">
          <a:off x="3577125" y="3611498"/>
          <a:ext cx="2048905" cy="1782547"/>
        </a:xfrm>
        <a:prstGeom prst="hexagon">
          <a:avLst>
            <a:gd name="adj" fmla="val 25000"/>
            <a:gd name="vf" fmla="val 115470"/>
          </a:avLst>
        </a:prstGeom>
        <a:solidFill>
          <a:schemeClr val="accent2">
            <a:shade val="80000"/>
            <a:hueOff val="307232"/>
            <a:satOff val="-30751"/>
            <a:lumOff val="31544"/>
            <a:alphaOff val="0"/>
          </a:schemeClr>
        </a:solidFill>
        <a:ln w="12700" cap="flat" cmpd="sng" algn="ctr">
          <a:solidFill>
            <a:schemeClr val="lt1">
              <a:hueOff val="0"/>
              <a:satOff val="0"/>
              <a:lumOff val="0"/>
              <a:alphaOff val="0"/>
            </a:schemeClr>
          </a:solidFill>
          <a:prstDash val="solid"/>
          <a:miter lim="800000"/>
        </a:ln>
        <a:effectLst>
          <a:outerShdw blurRad="50800" dist="38100" algn="l" rotWithShape="0">
            <a:prstClr val="black">
              <a:alpha val="40000"/>
            </a:prstClr>
          </a:outerShdw>
        </a:effectLst>
        <a:scene3d>
          <a:camera prst="orthographicFront"/>
          <a:lightRig rig="threePt" dir="t"/>
        </a:scene3d>
        <a:sp3d>
          <a:bevelT prst="angle"/>
        </a:sp3d>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noProof="0" dirty="0"/>
            <a:t>Typical usage scenario</a:t>
          </a:r>
        </a:p>
      </dsp:txBody>
      <dsp:txXfrm rot="-5400000">
        <a:off x="3988084" y="3797607"/>
        <a:ext cx="1226987" cy="1410329"/>
      </dsp:txXfrm>
    </dsp:sp>
    <dsp:sp modelId="{CECC0541-E344-45D4-9268-006CA08E56E5}">
      <dsp:nvSpPr>
        <dsp:cNvPr id="0" name=""/>
        <dsp:cNvSpPr/>
      </dsp:nvSpPr>
      <dsp:spPr>
        <a:xfrm>
          <a:off x="5546942" y="3888100"/>
          <a:ext cx="2286578" cy="12293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noProof="0" dirty="0"/>
            <a:t>Large fact tables in a star schema</a:t>
          </a:r>
        </a:p>
      </dsp:txBody>
      <dsp:txXfrm>
        <a:off x="5546942" y="3888100"/>
        <a:ext cx="2286578" cy="1229343"/>
      </dsp:txXfrm>
    </dsp:sp>
    <dsp:sp modelId="{7114C193-2E12-47AA-AE5A-F15E7A39A995}">
      <dsp:nvSpPr>
        <dsp:cNvPr id="0" name=""/>
        <dsp:cNvSpPr/>
      </dsp:nvSpPr>
      <dsp:spPr>
        <a:xfrm rot="5400000">
          <a:off x="1651973" y="3611498"/>
          <a:ext cx="2048905" cy="1782547"/>
        </a:xfrm>
        <a:prstGeom prst="hexagon">
          <a:avLst>
            <a:gd name="adj" fmla="val 25000"/>
            <a:gd name="vf" fmla="val 115470"/>
          </a:avLst>
        </a:prstGeom>
        <a:solidFill>
          <a:schemeClr val="accent2">
            <a:shade val="80000"/>
            <a:hueOff val="384040"/>
            <a:satOff val="-38439"/>
            <a:lumOff val="39430"/>
            <a:alphaOff val="0"/>
          </a:schemeClr>
        </a:solidFill>
        <a:ln w="12700" cap="flat" cmpd="sng" algn="ctr">
          <a:solidFill>
            <a:schemeClr val="lt1">
              <a:hueOff val="0"/>
              <a:satOff val="0"/>
              <a:lumOff val="0"/>
              <a:alphaOff val="0"/>
            </a:schemeClr>
          </a:solidFill>
          <a:prstDash val="solid"/>
          <a:miter lim="800000"/>
        </a:ln>
        <a:effectLst>
          <a:outerShdw blurRad="50800" dist="38100" algn="l" rotWithShape="0">
            <a:prstClr val="black">
              <a:alpha val="40000"/>
            </a:prstClr>
          </a:outerShdw>
        </a:effectLst>
        <a:scene3d>
          <a:camera prst="orthographicFront"/>
          <a:lightRig rig="threePt" dir="t"/>
        </a:scene3d>
        <a:sp3d>
          <a:bevelT prst="angle"/>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s-ES" sz="3600" kern="1200" dirty="0"/>
        </a:p>
      </dsp:txBody>
      <dsp:txXfrm rot="-5400000">
        <a:off x="2062932" y="3797607"/>
        <a:ext cx="1226987" cy="1410329"/>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D7CE36B-13EB-4323-A924-F4A18C625CF5}">
      <dsp:nvSpPr>
        <dsp:cNvPr id="0" name=""/>
        <dsp:cNvSpPr/>
      </dsp:nvSpPr>
      <dsp:spPr>
        <a:xfrm>
          <a:off x="0" y="0"/>
          <a:ext cx="10431897" cy="2147589"/>
        </a:xfrm>
        <a:prstGeom prst="roundRect">
          <a:avLst>
            <a:gd name="adj" fmla="val 10000"/>
          </a:avLst>
        </a:prstGeom>
        <a:solidFill>
          <a:schemeClr val="accent2">
            <a:shade val="80000"/>
            <a:hueOff val="0"/>
            <a:satOff val="0"/>
            <a:lumOff val="0"/>
            <a:alphaOff val="0"/>
          </a:schemeClr>
        </a:solidFill>
        <a:ln w="12700" cap="flat" cmpd="sng" algn="ctr">
          <a:solidFill>
            <a:schemeClr val="lt1">
              <a:hueOff val="0"/>
              <a:satOff val="0"/>
              <a:lumOff val="0"/>
              <a:alphaOff val="0"/>
            </a:schemeClr>
          </a:solidFill>
          <a:prstDash val="solid"/>
          <a:miter lim="800000"/>
        </a:ln>
        <a:effectLst>
          <a:outerShdw blurRad="50800" dist="38100" dir="18900000" algn="bl" rotWithShape="0">
            <a:prstClr val="black">
              <a:alpha val="40000"/>
            </a:prstClr>
          </a:outerShdw>
        </a:effectLst>
        <a:scene3d>
          <a:camera prst="orthographicFront"/>
          <a:lightRig rig="threePt" dir="t"/>
        </a:scene3d>
        <a:sp3d>
          <a:bevelT prst="angle"/>
        </a:sp3d>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US" sz="3600" kern="1200" dirty="0"/>
            <a:t>3 goals for choosing the distribution key</a:t>
          </a:r>
        </a:p>
      </dsp:txBody>
      <dsp:txXfrm>
        <a:off x="62901" y="62901"/>
        <a:ext cx="10306095" cy="2021787"/>
      </dsp:txXfrm>
    </dsp:sp>
    <dsp:sp modelId="{4940911F-3358-42B9-A0B3-6F73A6235BAF}">
      <dsp:nvSpPr>
        <dsp:cNvPr id="0" name=""/>
        <dsp:cNvSpPr/>
      </dsp:nvSpPr>
      <dsp:spPr>
        <a:xfrm>
          <a:off x="3751" y="2423302"/>
          <a:ext cx="3292896" cy="2147589"/>
        </a:xfrm>
        <a:prstGeom prst="roundRect">
          <a:avLst>
            <a:gd name="adj" fmla="val 10000"/>
          </a:avLst>
        </a:prstGeom>
        <a:solidFill>
          <a:schemeClr val="accent2">
            <a:tint val="99000"/>
            <a:hueOff val="0"/>
            <a:satOff val="0"/>
            <a:lumOff val="0"/>
            <a:alphaOff val="0"/>
          </a:schemeClr>
        </a:solidFill>
        <a:ln w="12700" cap="flat" cmpd="sng" algn="ctr">
          <a:solidFill>
            <a:schemeClr val="lt1">
              <a:hueOff val="0"/>
              <a:satOff val="0"/>
              <a:lumOff val="0"/>
              <a:alphaOff val="0"/>
            </a:schemeClr>
          </a:solidFill>
          <a:prstDash val="solid"/>
          <a:miter lim="800000"/>
        </a:ln>
        <a:effectLst>
          <a:outerShdw blurRad="50800" dist="38100" dir="18900000" algn="bl" rotWithShape="0">
            <a:prstClr val="black">
              <a:alpha val="40000"/>
            </a:prstClr>
          </a:outerShdw>
        </a:effectLst>
        <a:scene3d>
          <a:camera prst="orthographicFront"/>
          <a:lightRig rig="threePt" dir="t"/>
        </a:scene3d>
        <a:sp3d>
          <a:bevelT prst="angle"/>
        </a:sp3d>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kern="1200" dirty="0"/>
            <a:t>Minimize Data Movement</a:t>
          </a:r>
        </a:p>
      </dsp:txBody>
      <dsp:txXfrm>
        <a:off x="66652" y="2486203"/>
        <a:ext cx="3167094" cy="2021787"/>
      </dsp:txXfrm>
    </dsp:sp>
    <dsp:sp modelId="{320DF8F1-9723-4F53-BE36-1BEE856F3C82}">
      <dsp:nvSpPr>
        <dsp:cNvPr id="0" name=""/>
        <dsp:cNvSpPr/>
      </dsp:nvSpPr>
      <dsp:spPr>
        <a:xfrm>
          <a:off x="6967800" y="2411276"/>
          <a:ext cx="3292896" cy="2147589"/>
        </a:xfrm>
        <a:prstGeom prst="roundRect">
          <a:avLst>
            <a:gd name="adj" fmla="val 10000"/>
          </a:avLst>
        </a:prstGeom>
        <a:solidFill>
          <a:schemeClr val="accent1">
            <a:lumMod val="60000"/>
            <a:lumOff val="40000"/>
          </a:schemeClr>
        </a:solidFill>
        <a:ln w="12700" cap="flat" cmpd="sng" algn="ctr">
          <a:solidFill>
            <a:schemeClr val="lt1">
              <a:hueOff val="0"/>
              <a:satOff val="0"/>
              <a:lumOff val="0"/>
              <a:alphaOff val="0"/>
            </a:schemeClr>
          </a:solidFill>
          <a:prstDash val="solid"/>
          <a:miter lim="800000"/>
        </a:ln>
        <a:effectLst>
          <a:outerShdw blurRad="50800" dist="38100" dir="18900000" algn="bl" rotWithShape="0">
            <a:prstClr val="black">
              <a:alpha val="40000"/>
            </a:prstClr>
          </a:outerShdw>
        </a:effectLst>
        <a:scene3d>
          <a:camera prst="orthographicFront"/>
          <a:lightRig rig="threePt" dir="t"/>
        </a:scene3d>
        <a:sp3d>
          <a:bevelT prst="angle"/>
        </a:sp3d>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kern="1200" dirty="0"/>
            <a:t>Maximize Balanced Execution</a:t>
          </a:r>
        </a:p>
      </dsp:txBody>
      <dsp:txXfrm>
        <a:off x="7030701" y="2474177"/>
        <a:ext cx="3167094" cy="2021787"/>
      </dsp:txXfrm>
    </dsp:sp>
    <dsp:sp modelId="{7117D5F8-F587-4321-B29B-D370912D73A6}">
      <dsp:nvSpPr>
        <dsp:cNvPr id="0" name=""/>
        <dsp:cNvSpPr/>
      </dsp:nvSpPr>
      <dsp:spPr>
        <a:xfrm>
          <a:off x="3458955" y="2424410"/>
          <a:ext cx="3292896" cy="2147589"/>
        </a:xfrm>
        <a:prstGeom prst="roundRect">
          <a:avLst>
            <a:gd name="adj" fmla="val 10000"/>
          </a:avLst>
        </a:prstGeom>
        <a:solidFill>
          <a:schemeClr val="accent1">
            <a:lumMod val="75000"/>
          </a:schemeClr>
        </a:solidFill>
        <a:ln w="12700" cap="flat" cmpd="sng" algn="ctr">
          <a:solidFill>
            <a:schemeClr val="lt1">
              <a:hueOff val="0"/>
              <a:satOff val="0"/>
              <a:lumOff val="0"/>
              <a:alphaOff val="0"/>
            </a:schemeClr>
          </a:solidFill>
          <a:prstDash val="solid"/>
          <a:miter lim="800000"/>
        </a:ln>
        <a:effectLst>
          <a:outerShdw blurRad="50800" dist="38100" dir="18900000" algn="bl" rotWithShape="0">
            <a:prstClr val="black">
              <a:alpha val="40000"/>
            </a:prstClr>
          </a:outerShdw>
        </a:effectLst>
        <a:scene3d>
          <a:camera prst="orthographicFront"/>
          <a:lightRig rig="threePt" dir="t"/>
        </a:scene3d>
        <a:sp3d>
          <a:bevelT prst="angle"/>
        </a:sp3d>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kern="1200" dirty="0"/>
            <a:t>Minimize Data Skew</a:t>
          </a:r>
        </a:p>
      </dsp:txBody>
      <dsp:txXfrm>
        <a:off x="3521856" y="2487311"/>
        <a:ext cx="3167094" cy="2021787"/>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9CF2DCA-113B-4AE8-A8F4-39F36A7BB342}">
      <dsp:nvSpPr>
        <dsp:cNvPr id="0" name=""/>
        <dsp:cNvSpPr/>
      </dsp:nvSpPr>
      <dsp:spPr>
        <a:xfrm>
          <a:off x="0" y="86647"/>
          <a:ext cx="10363200" cy="720720"/>
        </a:xfrm>
        <a:prstGeom prst="roundRect">
          <a:avLst/>
        </a:prstGeom>
        <a:solidFill>
          <a:schemeClr val="accent2">
            <a:shade val="80000"/>
            <a:hueOff val="0"/>
            <a:satOff val="0"/>
            <a:lumOff val="0"/>
            <a:alphaOff val="0"/>
          </a:schemeClr>
        </a:solidFill>
        <a:ln w="12700" cap="flat" cmpd="sng" algn="ctr">
          <a:solidFill>
            <a:schemeClr val="lt1">
              <a:hueOff val="0"/>
              <a:satOff val="0"/>
              <a:lumOff val="0"/>
              <a:alphaOff val="0"/>
            </a:schemeClr>
          </a:solidFill>
          <a:prstDash val="solid"/>
          <a:miter lim="800000"/>
        </a:ln>
        <a:effectLst/>
        <a:scene3d>
          <a:camera prst="orthographicFront"/>
          <a:lightRig rig="threePt" dir="t"/>
        </a:scene3d>
        <a:sp3d>
          <a:bevelT prst="angle"/>
        </a:sp3d>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GB" sz="2800" kern="1200" dirty="0"/>
            <a:t>Pick a distribution column that is commonly used in </a:t>
          </a:r>
          <a:endParaRPr lang="es-ES" sz="2800" kern="1200" dirty="0"/>
        </a:p>
      </dsp:txBody>
      <dsp:txXfrm>
        <a:off x="35183" y="121830"/>
        <a:ext cx="10292834" cy="650354"/>
      </dsp:txXfrm>
    </dsp:sp>
    <dsp:sp modelId="{BCD509EE-9809-4080-BC9F-19BC729EF4DA}">
      <dsp:nvSpPr>
        <dsp:cNvPr id="0" name=""/>
        <dsp:cNvSpPr/>
      </dsp:nvSpPr>
      <dsp:spPr>
        <a:xfrm>
          <a:off x="0" y="807367"/>
          <a:ext cx="10363200" cy="12461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29032" tIns="35560" rIns="199136" bIns="35560" numCol="1" spcCol="1270" anchor="t" anchorCtr="0">
          <a:noAutofit/>
        </a:bodyPr>
        <a:lstStyle/>
        <a:p>
          <a:pPr marL="228600" lvl="1" indent="-228600" algn="l" defTabSz="977900">
            <a:lnSpc>
              <a:spcPct val="90000"/>
            </a:lnSpc>
            <a:spcBef>
              <a:spcPct val="0"/>
            </a:spcBef>
            <a:spcAft>
              <a:spcPct val="20000"/>
            </a:spcAft>
            <a:buChar char="•"/>
          </a:pPr>
          <a:r>
            <a:rPr lang="en-GB" sz="2200" kern="1200" dirty="0">
              <a:latin typeface="+mj-lt"/>
            </a:rPr>
            <a:t>JOINs</a:t>
          </a:r>
        </a:p>
        <a:p>
          <a:pPr marL="228600" lvl="1" indent="-228600" algn="l" defTabSz="977900">
            <a:lnSpc>
              <a:spcPct val="90000"/>
            </a:lnSpc>
            <a:spcBef>
              <a:spcPct val="0"/>
            </a:spcBef>
            <a:spcAft>
              <a:spcPct val="20000"/>
            </a:spcAft>
            <a:buChar char="•"/>
          </a:pPr>
          <a:r>
            <a:rPr lang="en-GB" sz="2200" kern="1200" dirty="0">
              <a:latin typeface="+mj-lt"/>
            </a:rPr>
            <a:t>GROUP BY / AGGREGATIONs</a:t>
          </a:r>
        </a:p>
        <a:p>
          <a:pPr marL="228600" lvl="1" indent="-228600" algn="l" defTabSz="977900">
            <a:lnSpc>
              <a:spcPct val="90000"/>
            </a:lnSpc>
            <a:spcBef>
              <a:spcPct val="0"/>
            </a:spcBef>
            <a:spcAft>
              <a:spcPct val="20000"/>
            </a:spcAft>
            <a:buChar char="•"/>
          </a:pPr>
          <a:r>
            <a:rPr lang="en-GB" sz="2200" b="1" u="sng" kern="1200" dirty="0">
              <a:latin typeface="+mj-lt"/>
            </a:rPr>
            <a:t>NOT</a:t>
          </a:r>
          <a:r>
            <a:rPr lang="en-GB" sz="2200" kern="1200" dirty="0">
              <a:latin typeface="+mj-lt"/>
            </a:rPr>
            <a:t> predominantly used in WHERE  predicates</a:t>
          </a:r>
          <a:endParaRPr lang="en-GB" sz="2200" kern="1200" baseline="40000" dirty="0">
            <a:latin typeface="+mj-lt"/>
          </a:endParaRPr>
        </a:p>
      </dsp:txBody>
      <dsp:txXfrm>
        <a:off x="0" y="807367"/>
        <a:ext cx="10363200" cy="1246140"/>
      </dsp:txXfrm>
    </dsp:sp>
    <dsp:sp modelId="{DDD81A62-9893-409A-B1F3-61D753487E45}">
      <dsp:nvSpPr>
        <dsp:cNvPr id="0" name=""/>
        <dsp:cNvSpPr/>
      </dsp:nvSpPr>
      <dsp:spPr>
        <a:xfrm>
          <a:off x="0" y="2053507"/>
          <a:ext cx="10363200" cy="720720"/>
        </a:xfrm>
        <a:prstGeom prst="roundRect">
          <a:avLst/>
        </a:prstGeom>
        <a:solidFill>
          <a:schemeClr val="accent2">
            <a:shade val="80000"/>
            <a:hueOff val="192020"/>
            <a:satOff val="-19219"/>
            <a:lumOff val="1971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GB" sz="2800" kern="1200" dirty="0"/>
            <a:t>Distribution columns in related tables</a:t>
          </a:r>
        </a:p>
      </dsp:txBody>
      <dsp:txXfrm>
        <a:off x="35183" y="2088690"/>
        <a:ext cx="10292834" cy="650354"/>
      </dsp:txXfrm>
    </dsp:sp>
    <dsp:sp modelId="{0DAFFDE4-55AD-4DD9-AFFD-F3F9251AD398}">
      <dsp:nvSpPr>
        <dsp:cNvPr id="0" name=""/>
        <dsp:cNvSpPr/>
      </dsp:nvSpPr>
      <dsp:spPr>
        <a:xfrm>
          <a:off x="0" y="2774227"/>
          <a:ext cx="10363200" cy="12461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29032" tIns="35560" rIns="199136" bIns="35560" numCol="1" spcCol="1270" anchor="t" anchorCtr="0">
          <a:noAutofit/>
        </a:bodyPr>
        <a:lstStyle/>
        <a:p>
          <a:pPr marL="228600" lvl="1" indent="-228600" algn="l" defTabSz="977900">
            <a:lnSpc>
              <a:spcPct val="90000"/>
            </a:lnSpc>
            <a:spcBef>
              <a:spcPct val="0"/>
            </a:spcBef>
            <a:spcAft>
              <a:spcPct val="20000"/>
            </a:spcAft>
            <a:buChar char="•"/>
          </a:pPr>
          <a:r>
            <a:rPr lang="en-GB" sz="2200" kern="1200" dirty="0">
              <a:latin typeface="+mj-lt"/>
              <a:cs typeface="Segoe UI" panose="020B0502040204020203" pitchFamily="34" charset="0"/>
            </a:rPr>
            <a:t>Should use same key</a:t>
          </a:r>
          <a:endParaRPr lang="en-GB" sz="2200" kern="1200" dirty="0">
            <a:latin typeface="+mj-lt"/>
          </a:endParaRPr>
        </a:p>
        <a:p>
          <a:pPr marL="228600" lvl="1" indent="-228600" algn="l" defTabSz="977900">
            <a:lnSpc>
              <a:spcPct val="90000"/>
            </a:lnSpc>
            <a:spcBef>
              <a:spcPct val="0"/>
            </a:spcBef>
            <a:spcAft>
              <a:spcPct val="20000"/>
            </a:spcAft>
            <a:buChar char="•"/>
          </a:pPr>
          <a:r>
            <a:rPr lang="en-GB" sz="2200" kern="1200" dirty="0">
              <a:latin typeface="+mj-lt"/>
            </a:rPr>
            <a:t>Should be defined identically</a:t>
          </a:r>
          <a:endParaRPr lang="en-GB" sz="2200" kern="1200" dirty="0">
            <a:latin typeface="+mj-lt"/>
            <a:cs typeface="Segoe UI" panose="020B0502040204020203" pitchFamily="34" charset="0"/>
          </a:endParaRPr>
        </a:p>
        <a:p>
          <a:pPr marL="457200" lvl="2" indent="-228600" algn="l" defTabSz="977900">
            <a:lnSpc>
              <a:spcPct val="90000"/>
            </a:lnSpc>
            <a:spcBef>
              <a:spcPct val="0"/>
            </a:spcBef>
            <a:spcAft>
              <a:spcPct val="20000"/>
            </a:spcAft>
            <a:buChar char="•"/>
          </a:pPr>
          <a:r>
            <a:rPr lang="en-GB" sz="2200" kern="1200" dirty="0">
              <a:latin typeface="+mj-lt"/>
            </a:rPr>
            <a:t>99 as INT </a:t>
          </a:r>
          <a:r>
            <a:rPr lang="en-GB" sz="2200" kern="1200" dirty="0">
              <a:latin typeface="+mj-lt"/>
              <a:cs typeface="Segoe UI" panose="020B0502040204020203" pitchFamily="34" charset="0"/>
            </a:rPr>
            <a:t>≠ 99 as BIGINT ≠ 99 as VARCHAR()</a:t>
          </a:r>
        </a:p>
      </dsp:txBody>
      <dsp:txXfrm>
        <a:off x="0" y="2774227"/>
        <a:ext cx="10363200" cy="1246140"/>
      </dsp:txXfrm>
    </dsp:sp>
    <dsp:sp modelId="{EE0F1F60-A5AC-4060-844A-0691038147DD}">
      <dsp:nvSpPr>
        <dsp:cNvPr id="0" name=""/>
        <dsp:cNvSpPr/>
      </dsp:nvSpPr>
      <dsp:spPr>
        <a:xfrm>
          <a:off x="0" y="4020367"/>
          <a:ext cx="10363200" cy="720720"/>
        </a:xfrm>
        <a:prstGeom prst="roundRect">
          <a:avLst/>
        </a:prstGeom>
        <a:solidFill>
          <a:schemeClr val="accent1">
            <a:lumMod val="60000"/>
            <a:lumOff val="40000"/>
          </a:schemeClr>
        </a:solidFill>
        <a:ln w="12700" cap="flat" cmpd="sng" algn="ctr">
          <a:solidFill>
            <a:schemeClr val="lt1">
              <a:hueOff val="0"/>
              <a:satOff val="0"/>
              <a:lumOff val="0"/>
              <a:alphaOff val="0"/>
            </a:schemeClr>
          </a:solidFill>
          <a:prstDash val="solid"/>
          <a:miter lim="800000"/>
        </a:ln>
        <a:effectLst/>
        <a:scene3d>
          <a:camera prst="orthographicFront"/>
          <a:lightRig rig="threePt" dir="t"/>
        </a:scene3d>
        <a:sp3d>
          <a:bevelT prst="angle"/>
        </a:sp3d>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GB" sz="2800" kern="1200" dirty="0">
              <a:latin typeface="+mj-lt"/>
            </a:rPr>
            <a:t>Avoid columns that are unique to a table</a:t>
          </a:r>
        </a:p>
      </dsp:txBody>
      <dsp:txXfrm>
        <a:off x="35183" y="4055550"/>
        <a:ext cx="10292834" cy="650354"/>
      </dsp:txXfrm>
    </dsp:sp>
    <dsp:sp modelId="{831FF569-8413-47E0-B72E-5CBE6527CAAE}">
      <dsp:nvSpPr>
        <dsp:cNvPr id="0" name=""/>
        <dsp:cNvSpPr/>
      </dsp:nvSpPr>
      <dsp:spPr>
        <a:xfrm>
          <a:off x="0" y="4741087"/>
          <a:ext cx="10363200" cy="825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29032" tIns="35560" rIns="199136" bIns="35560" numCol="1" spcCol="1270" anchor="t" anchorCtr="0">
          <a:noAutofit/>
        </a:bodyPr>
        <a:lstStyle/>
        <a:p>
          <a:pPr marL="228600" lvl="1" indent="-228600" algn="l" defTabSz="977900">
            <a:lnSpc>
              <a:spcPct val="90000"/>
            </a:lnSpc>
            <a:spcBef>
              <a:spcPct val="0"/>
            </a:spcBef>
            <a:spcAft>
              <a:spcPct val="20000"/>
            </a:spcAft>
            <a:buChar char="•"/>
          </a:pPr>
          <a:r>
            <a:rPr lang="en-GB" sz="2200" kern="1200" dirty="0">
              <a:latin typeface="+mj-lt"/>
            </a:rPr>
            <a:t>Does not match the Hash key in related tables</a:t>
          </a:r>
        </a:p>
        <a:p>
          <a:pPr marL="228600" lvl="1" indent="-228600" algn="l" defTabSz="977900">
            <a:lnSpc>
              <a:spcPct val="90000"/>
            </a:lnSpc>
            <a:spcBef>
              <a:spcPct val="0"/>
            </a:spcBef>
            <a:spcAft>
              <a:spcPct val="20000"/>
            </a:spcAft>
            <a:buChar char="•"/>
          </a:pPr>
          <a:r>
            <a:rPr lang="en-GB" sz="2200" kern="1200" dirty="0">
              <a:latin typeface="+mj-lt"/>
            </a:rPr>
            <a:t>May not provide significant benefit in reducing Data Movement</a:t>
          </a:r>
        </a:p>
      </dsp:txBody>
      <dsp:txXfrm>
        <a:off x="0" y="4741087"/>
        <a:ext cx="10363200" cy="82593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D8F2F0F-EB6F-4698-9697-D38D9784DA2A}">
      <dsp:nvSpPr>
        <dsp:cNvPr id="0" name=""/>
        <dsp:cNvSpPr/>
      </dsp:nvSpPr>
      <dsp:spPr>
        <a:xfrm>
          <a:off x="-5607748" y="-858609"/>
          <a:ext cx="6677736" cy="6677736"/>
        </a:xfrm>
        <a:prstGeom prst="blockArc">
          <a:avLst>
            <a:gd name="adj1" fmla="val 18900000"/>
            <a:gd name="adj2" fmla="val 2700000"/>
            <a:gd name="adj3" fmla="val 323"/>
          </a:avLst>
        </a:prstGeom>
        <a:noFill/>
        <a:ln w="12700" cap="flat" cmpd="sng" algn="ctr">
          <a:solidFill>
            <a:schemeClr val="accent2">
              <a:tint val="99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342A42F-8303-4716-8C92-1A6989FD2937}">
      <dsp:nvSpPr>
        <dsp:cNvPr id="0" name=""/>
        <dsp:cNvSpPr/>
      </dsp:nvSpPr>
      <dsp:spPr>
        <a:xfrm>
          <a:off x="688519" y="496051"/>
          <a:ext cx="9377624" cy="992103"/>
        </a:xfrm>
        <a:prstGeom prst="rect">
          <a:avLst/>
        </a:prstGeom>
        <a:solidFill>
          <a:schemeClr val="accent2">
            <a:shade val="80000"/>
            <a:hueOff val="0"/>
            <a:satOff val="0"/>
            <a:lumOff val="0"/>
            <a:alphaOff val="0"/>
          </a:schemeClr>
        </a:solidFill>
        <a:ln w="12700" cap="flat" cmpd="sng" algn="ctr">
          <a:solidFill>
            <a:schemeClr val="lt1">
              <a:hueOff val="0"/>
              <a:satOff val="0"/>
              <a:lumOff val="0"/>
              <a:alphaOff val="0"/>
            </a:schemeClr>
          </a:solidFill>
          <a:prstDash val="solid"/>
          <a:miter lim="800000"/>
        </a:ln>
        <a:effectLst>
          <a:glow rad="139700">
            <a:schemeClr val="accent2">
              <a:satMod val="175000"/>
              <a:alpha val="40000"/>
            </a:schemeClr>
          </a:glow>
        </a:effectLst>
        <a:scene3d>
          <a:camera prst="orthographicFront"/>
          <a:lightRig rig="threePt" dir="t"/>
        </a:scene3d>
        <a:sp3d>
          <a:bevelT prst="angle"/>
        </a:sp3d>
      </dsp:spPr>
      <dsp:style>
        <a:lnRef idx="2">
          <a:scrgbClr r="0" g="0" b="0"/>
        </a:lnRef>
        <a:fillRef idx="1">
          <a:scrgbClr r="0" g="0" b="0"/>
        </a:fillRef>
        <a:effectRef idx="0">
          <a:scrgbClr r="0" g="0" b="0"/>
        </a:effectRef>
        <a:fontRef idx="minor">
          <a:schemeClr val="lt1"/>
        </a:fontRef>
      </dsp:style>
      <dsp:txBody>
        <a:bodyPr spcFirstLastPara="0" vert="horz" wrap="square" lIns="787482" tIns="81280" rIns="81280" bIns="81280" numCol="1" spcCol="1270" anchor="ctr" anchorCtr="0">
          <a:noAutofit/>
        </a:bodyPr>
        <a:lstStyle/>
        <a:p>
          <a:pPr marL="0" lvl="0" indent="0" algn="l" defTabSz="1422400">
            <a:lnSpc>
              <a:spcPct val="90000"/>
            </a:lnSpc>
            <a:spcBef>
              <a:spcPct val="0"/>
            </a:spcBef>
            <a:spcAft>
              <a:spcPct val="35000"/>
            </a:spcAft>
            <a:buNone/>
          </a:pPr>
          <a:r>
            <a:rPr lang="en-GB" sz="3200" kern="1200" dirty="0"/>
            <a:t>Distributed tables that self-join</a:t>
          </a:r>
          <a:endParaRPr lang="es-ES" sz="3200" kern="1200" dirty="0"/>
        </a:p>
      </dsp:txBody>
      <dsp:txXfrm>
        <a:off x="688519" y="496051"/>
        <a:ext cx="9377624" cy="992103"/>
      </dsp:txXfrm>
    </dsp:sp>
    <dsp:sp modelId="{C98BA6B0-417F-4607-BA3B-EF5C5369883D}">
      <dsp:nvSpPr>
        <dsp:cNvPr id="0" name=""/>
        <dsp:cNvSpPr/>
      </dsp:nvSpPr>
      <dsp:spPr>
        <a:xfrm>
          <a:off x="68455" y="372038"/>
          <a:ext cx="1240129" cy="1240129"/>
        </a:xfrm>
        <a:prstGeom prst="ellipse">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a:glow rad="139700">
            <a:schemeClr val="accent2">
              <a:satMod val="175000"/>
              <a:alpha val="40000"/>
            </a:schemeClr>
          </a:glow>
        </a:effectLst>
        <a:scene3d>
          <a:camera prst="orthographicFront"/>
          <a:lightRig rig="threePt" dir="t"/>
        </a:scene3d>
        <a:sp3d>
          <a:bevelT prst="angle"/>
        </a:sp3d>
      </dsp:spPr>
      <dsp:style>
        <a:lnRef idx="2">
          <a:scrgbClr r="0" g="0" b="0"/>
        </a:lnRef>
        <a:fillRef idx="1">
          <a:scrgbClr r="0" g="0" b="0"/>
        </a:fillRef>
        <a:effectRef idx="0">
          <a:scrgbClr r="0" g="0" b="0"/>
        </a:effectRef>
        <a:fontRef idx="minor"/>
      </dsp:style>
    </dsp:sp>
    <dsp:sp modelId="{9C1600F5-87ED-4E8B-B626-E6833653004C}">
      <dsp:nvSpPr>
        <dsp:cNvPr id="0" name=""/>
        <dsp:cNvSpPr/>
      </dsp:nvSpPr>
      <dsp:spPr>
        <a:xfrm>
          <a:off x="1049149" y="1984207"/>
          <a:ext cx="9016995" cy="992103"/>
        </a:xfrm>
        <a:prstGeom prst="rect">
          <a:avLst/>
        </a:prstGeom>
        <a:solidFill>
          <a:schemeClr val="accent2">
            <a:shade val="80000"/>
            <a:hueOff val="192020"/>
            <a:satOff val="-19219"/>
            <a:lumOff val="19715"/>
            <a:alphaOff val="0"/>
          </a:schemeClr>
        </a:solidFill>
        <a:ln w="12700" cap="flat" cmpd="sng" algn="ctr">
          <a:solidFill>
            <a:schemeClr val="lt1">
              <a:hueOff val="0"/>
              <a:satOff val="0"/>
              <a:lumOff val="0"/>
              <a:alphaOff val="0"/>
            </a:schemeClr>
          </a:solidFill>
          <a:prstDash val="solid"/>
          <a:miter lim="800000"/>
        </a:ln>
        <a:effectLst>
          <a:glow rad="139700">
            <a:schemeClr val="accent2">
              <a:satMod val="175000"/>
              <a:alpha val="40000"/>
            </a:schemeClr>
          </a:glow>
        </a:effectLst>
        <a:scene3d>
          <a:camera prst="orthographicFront"/>
          <a:lightRig rig="threePt" dir="t"/>
        </a:scene3d>
        <a:sp3d>
          <a:bevelT prst="angle"/>
        </a:sp3d>
      </dsp:spPr>
      <dsp:style>
        <a:lnRef idx="2">
          <a:scrgbClr r="0" g="0" b="0"/>
        </a:lnRef>
        <a:fillRef idx="1">
          <a:scrgbClr r="0" g="0" b="0"/>
        </a:fillRef>
        <a:effectRef idx="0">
          <a:scrgbClr r="0" g="0" b="0"/>
        </a:effectRef>
        <a:fontRef idx="minor">
          <a:schemeClr val="lt1"/>
        </a:fontRef>
      </dsp:style>
      <dsp:txBody>
        <a:bodyPr spcFirstLastPara="0" vert="horz" wrap="square" lIns="787482" tIns="81280" rIns="81280" bIns="81280" numCol="1" spcCol="1270" anchor="ctr" anchorCtr="0">
          <a:noAutofit/>
        </a:bodyPr>
        <a:lstStyle/>
        <a:p>
          <a:pPr marL="0" lvl="0" indent="0" algn="l" defTabSz="1422400">
            <a:lnSpc>
              <a:spcPct val="90000"/>
            </a:lnSpc>
            <a:spcBef>
              <a:spcPct val="0"/>
            </a:spcBef>
            <a:spcAft>
              <a:spcPct val="35000"/>
            </a:spcAft>
            <a:buNone/>
          </a:pPr>
          <a:r>
            <a:rPr lang="en-GB" sz="3200" kern="1200" dirty="0"/>
            <a:t>Distributed tables that join to each other</a:t>
          </a:r>
          <a:endParaRPr lang="es-ES" sz="3200" kern="1200" dirty="0"/>
        </a:p>
      </dsp:txBody>
      <dsp:txXfrm>
        <a:off x="1049149" y="1984207"/>
        <a:ext cx="9016995" cy="992103"/>
      </dsp:txXfrm>
    </dsp:sp>
    <dsp:sp modelId="{741EE879-1C9D-48BD-B1AA-2AD9152C2970}">
      <dsp:nvSpPr>
        <dsp:cNvPr id="0" name=""/>
        <dsp:cNvSpPr/>
      </dsp:nvSpPr>
      <dsp:spPr>
        <a:xfrm>
          <a:off x="429084" y="1860194"/>
          <a:ext cx="1240129" cy="1240129"/>
        </a:xfrm>
        <a:prstGeom prst="ellipse">
          <a:avLst/>
        </a:prstGeom>
        <a:solidFill>
          <a:schemeClr val="lt1">
            <a:hueOff val="0"/>
            <a:satOff val="0"/>
            <a:lumOff val="0"/>
            <a:alphaOff val="0"/>
          </a:schemeClr>
        </a:solidFill>
        <a:ln w="12700" cap="flat" cmpd="sng" algn="ctr">
          <a:solidFill>
            <a:schemeClr val="accent2">
              <a:shade val="80000"/>
              <a:hueOff val="192020"/>
              <a:satOff val="-19219"/>
              <a:lumOff val="19715"/>
              <a:alphaOff val="0"/>
            </a:schemeClr>
          </a:solidFill>
          <a:prstDash val="solid"/>
          <a:miter lim="800000"/>
        </a:ln>
        <a:effectLst>
          <a:glow rad="139700">
            <a:schemeClr val="accent2">
              <a:satMod val="175000"/>
              <a:alpha val="40000"/>
            </a:schemeClr>
          </a:glow>
        </a:effectLst>
        <a:scene3d>
          <a:camera prst="orthographicFront"/>
          <a:lightRig rig="threePt" dir="t"/>
        </a:scene3d>
        <a:sp3d>
          <a:bevelT prst="angle"/>
        </a:sp3d>
      </dsp:spPr>
      <dsp:style>
        <a:lnRef idx="2">
          <a:scrgbClr r="0" g="0" b="0"/>
        </a:lnRef>
        <a:fillRef idx="1">
          <a:scrgbClr r="0" g="0" b="0"/>
        </a:fillRef>
        <a:effectRef idx="0">
          <a:scrgbClr r="0" g="0" b="0"/>
        </a:effectRef>
        <a:fontRef idx="minor"/>
      </dsp:style>
    </dsp:sp>
    <dsp:sp modelId="{C062FE7B-68A4-4B19-89D5-9FE96D949A41}">
      <dsp:nvSpPr>
        <dsp:cNvPr id="0" name=""/>
        <dsp:cNvSpPr/>
      </dsp:nvSpPr>
      <dsp:spPr>
        <a:xfrm>
          <a:off x="688519" y="3472362"/>
          <a:ext cx="9377624" cy="992103"/>
        </a:xfrm>
        <a:prstGeom prst="rect">
          <a:avLst/>
        </a:prstGeom>
        <a:solidFill>
          <a:schemeClr val="accent1">
            <a:lumMod val="60000"/>
            <a:lumOff val="40000"/>
          </a:schemeClr>
        </a:solidFill>
        <a:ln w="12700" cap="flat" cmpd="sng" algn="ctr">
          <a:solidFill>
            <a:schemeClr val="lt1">
              <a:hueOff val="0"/>
              <a:satOff val="0"/>
              <a:lumOff val="0"/>
              <a:alphaOff val="0"/>
            </a:schemeClr>
          </a:solidFill>
          <a:prstDash val="solid"/>
          <a:miter lim="800000"/>
        </a:ln>
        <a:effectLst>
          <a:glow rad="139700">
            <a:schemeClr val="accent2">
              <a:satMod val="175000"/>
              <a:alpha val="40000"/>
            </a:schemeClr>
          </a:glow>
        </a:effectLst>
        <a:scene3d>
          <a:camera prst="orthographicFront"/>
          <a:lightRig rig="threePt" dir="t"/>
        </a:scene3d>
        <a:sp3d>
          <a:bevelT prst="angle"/>
        </a:sp3d>
      </dsp:spPr>
      <dsp:style>
        <a:lnRef idx="2">
          <a:scrgbClr r="0" g="0" b="0"/>
        </a:lnRef>
        <a:fillRef idx="1">
          <a:scrgbClr r="0" g="0" b="0"/>
        </a:fillRef>
        <a:effectRef idx="0">
          <a:scrgbClr r="0" g="0" b="0"/>
        </a:effectRef>
        <a:fontRef idx="minor">
          <a:schemeClr val="lt1"/>
        </a:fontRef>
      </dsp:style>
      <dsp:txBody>
        <a:bodyPr spcFirstLastPara="0" vert="horz" wrap="square" lIns="787482" tIns="81280" rIns="81280" bIns="81280" numCol="1" spcCol="1270" anchor="ctr" anchorCtr="0">
          <a:noAutofit/>
        </a:bodyPr>
        <a:lstStyle/>
        <a:p>
          <a:pPr marL="0" lvl="0" indent="0" algn="l" defTabSz="1422400">
            <a:lnSpc>
              <a:spcPct val="90000"/>
            </a:lnSpc>
            <a:spcBef>
              <a:spcPct val="0"/>
            </a:spcBef>
            <a:spcAft>
              <a:spcPct val="35000"/>
            </a:spcAft>
            <a:buNone/>
          </a:pPr>
          <a:r>
            <a:rPr lang="en-GB" sz="3200" kern="1200" dirty="0"/>
            <a:t>Outer joins – check for compatibility or convert </a:t>
          </a:r>
          <a:endParaRPr lang="es-ES" sz="3200" kern="1200" dirty="0"/>
        </a:p>
      </dsp:txBody>
      <dsp:txXfrm>
        <a:off x="688519" y="3472362"/>
        <a:ext cx="9377624" cy="992103"/>
      </dsp:txXfrm>
    </dsp:sp>
    <dsp:sp modelId="{4D57B02B-36AB-47A3-A692-32A69D2C5F81}">
      <dsp:nvSpPr>
        <dsp:cNvPr id="0" name=""/>
        <dsp:cNvSpPr/>
      </dsp:nvSpPr>
      <dsp:spPr>
        <a:xfrm>
          <a:off x="68455" y="3348349"/>
          <a:ext cx="1240129" cy="1240129"/>
        </a:xfrm>
        <a:prstGeom prst="ellipse">
          <a:avLst/>
        </a:prstGeom>
        <a:solidFill>
          <a:schemeClr val="lt1">
            <a:hueOff val="0"/>
            <a:satOff val="0"/>
            <a:lumOff val="0"/>
            <a:alphaOff val="0"/>
          </a:schemeClr>
        </a:solidFill>
        <a:ln w="12700" cap="flat" cmpd="sng" algn="ctr">
          <a:solidFill>
            <a:schemeClr val="accent2">
              <a:shade val="80000"/>
              <a:hueOff val="384040"/>
              <a:satOff val="-38439"/>
              <a:lumOff val="39430"/>
              <a:alphaOff val="0"/>
            </a:schemeClr>
          </a:solidFill>
          <a:prstDash val="solid"/>
          <a:miter lim="800000"/>
        </a:ln>
        <a:effectLst>
          <a:glow rad="139700">
            <a:schemeClr val="accent2">
              <a:satMod val="175000"/>
              <a:alpha val="40000"/>
            </a:schemeClr>
          </a:glow>
        </a:effectLst>
        <a:scene3d>
          <a:camera prst="orthographicFront"/>
          <a:lightRig rig="threePt" dir="t"/>
        </a:scene3d>
        <a:sp3d>
          <a:bevelT prst="angle"/>
        </a:sp3d>
      </dsp:spPr>
      <dsp:style>
        <a:lnRef idx="2">
          <a:scrgbClr r="0" g="0" b="0"/>
        </a:lnRef>
        <a:fillRef idx="1">
          <a:scrgbClr r="0" g="0" b="0"/>
        </a:fillRef>
        <a:effectRef idx="0">
          <a:scrgbClr r="0" g="0" b="0"/>
        </a:effectRef>
        <a:fontRef idx="minor"/>
      </dsp:style>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8A11ED-01D4-4B5D-9B67-55AC50828916}">
      <dsp:nvSpPr>
        <dsp:cNvPr id="0" name=""/>
        <dsp:cNvSpPr/>
      </dsp:nvSpPr>
      <dsp:spPr>
        <a:xfrm>
          <a:off x="0" y="365999"/>
          <a:ext cx="11340654" cy="1474200"/>
        </a:xfrm>
        <a:prstGeom prst="rect">
          <a:avLst/>
        </a:prstGeom>
        <a:solidFill>
          <a:schemeClr val="lt1">
            <a:alpha val="90000"/>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80161" tIns="499872" rIns="880161" bIns="170688" numCol="1" spcCol="1270" anchor="t" anchorCtr="0">
          <a:noAutofit/>
        </a:bodyPr>
        <a:lstStyle/>
        <a:p>
          <a:pPr marL="228600" lvl="1" indent="-228600" algn="l" defTabSz="1066800">
            <a:lnSpc>
              <a:spcPct val="90000"/>
            </a:lnSpc>
            <a:spcBef>
              <a:spcPct val="0"/>
            </a:spcBef>
            <a:spcAft>
              <a:spcPct val="15000"/>
            </a:spcAft>
            <a:buChar char="•"/>
          </a:pPr>
          <a:r>
            <a:rPr lang="en-US" sz="2400" kern="1200" dirty="0">
              <a:latin typeface="+mj-lt"/>
            </a:rPr>
            <a:t>Megastores are huge, selling lots of products</a:t>
          </a:r>
        </a:p>
        <a:p>
          <a:pPr marL="228600" lvl="1" indent="-228600" algn="l" defTabSz="1066800">
            <a:lnSpc>
              <a:spcPct val="90000"/>
            </a:lnSpc>
            <a:spcBef>
              <a:spcPct val="0"/>
            </a:spcBef>
            <a:spcAft>
              <a:spcPct val="15000"/>
            </a:spcAft>
            <a:buChar char="•"/>
          </a:pPr>
          <a:r>
            <a:rPr lang="en-US" sz="2400" kern="1200" dirty="0">
              <a:latin typeface="+mj-lt"/>
            </a:rPr>
            <a:t>Local stores are small, selling fewer products</a:t>
          </a:r>
        </a:p>
      </dsp:txBody>
      <dsp:txXfrm>
        <a:off x="0" y="365999"/>
        <a:ext cx="11340654" cy="1474200"/>
      </dsp:txXfrm>
    </dsp:sp>
    <dsp:sp modelId="{D351B006-60F5-4A09-9460-F8456945FBB5}">
      <dsp:nvSpPr>
        <dsp:cNvPr id="0" name=""/>
        <dsp:cNvSpPr/>
      </dsp:nvSpPr>
      <dsp:spPr>
        <a:xfrm>
          <a:off x="567032" y="11759"/>
          <a:ext cx="7938458" cy="708480"/>
        </a:xfrm>
        <a:prstGeom prst="roundRect">
          <a:avLst/>
        </a:prstGeom>
        <a:solidFill>
          <a:schemeClr val="accent2">
            <a:shade val="80000"/>
            <a:hueOff val="0"/>
            <a:satOff val="0"/>
            <a:lumOff val="0"/>
            <a:alphaOff val="0"/>
          </a:schemeClr>
        </a:solidFill>
        <a:ln w="12700" cap="flat" cmpd="sng" algn="ctr">
          <a:solidFill>
            <a:schemeClr val="lt1">
              <a:hueOff val="0"/>
              <a:satOff val="0"/>
              <a:lumOff val="0"/>
              <a:alphaOff val="0"/>
            </a:schemeClr>
          </a:solidFill>
          <a:prstDash val="solid"/>
          <a:miter lim="800000"/>
        </a:ln>
        <a:effectLst/>
        <a:scene3d>
          <a:camera prst="orthographicFront"/>
          <a:lightRig rig="threePt" dir="t"/>
        </a:scene3d>
        <a:sp3d>
          <a:bevelT prst="angle"/>
        </a:sp3d>
      </dsp:spPr>
      <dsp:style>
        <a:lnRef idx="2">
          <a:scrgbClr r="0" g="0" b="0"/>
        </a:lnRef>
        <a:fillRef idx="1">
          <a:scrgbClr r="0" g="0" b="0"/>
        </a:fillRef>
        <a:effectRef idx="0">
          <a:scrgbClr r="0" g="0" b="0"/>
        </a:effectRef>
        <a:fontRef idx="minor">
          <a:schemeClr val="lt1"/>
        </a:fontRef>
      </dsp:style>
      <dsp:txBody>
        <a:bodyPr spcFirstLastPara="0" vert="horz" wrap="square" lIns="300055" tIns="0" rIns="300055" bIns="0" numCol="1" spcCol="1270" anchor="ctr" anchorCtr="0">
          <a:noAutofit/>
        </a:bodyPr>
        <a:lstStyle/>
        <a:p>
          <a:pPr marL="0" lvl="0" indent="0" algn="l" defTabSz="1066800">
            <a:lnSpc>
              <a:spcPct val="90000"/>
            </a:lnSpc>
            <a:spcBef>
              <a:spcPct val="0"/>
            </a:spcBef>
            <a:spcAft>
              <a:spcPct val="35000"/>
            </a:spcAft>
            <a:buNone/>
          </a:pPr>
          <a:r>
            <a:rPr lang="en-US" sz="2400" kern="1200" dirty="0">
              <a:latin typeface="+mj-lt"/>
            </a:rPr>
            <a:t>Poor choice: StoreID for retailer</a:t>
          </a:r>
          <a:endParaRPr lang="es-ES" sz="2400" kern="1200" dirty="0"/>
        </a:p>
      </dsp:txBody>
      <dsp:txXfrm>
        <a:off x="601617" y="46344"/>
        <a:ext cx="7869288" cy="639310"/>
      </dsp:txXfrm>
    </dsp:sp>
    <dsp:sp modelId="{9758D2A9-DD46-4289-9C13-C3C2916D8818}">
      <dsp:nvSpPr>
        <dsp:cNvPr id="0" name=""/>
        <dsp:cNvSpPr/>
      </dsp:nvSpPr>
      <dsp:spPr>
        <a:xfrm>
          <a:off x="0" y="2324040"/>
          <a:ext cx="11340654" cy="1474200"/>
        </a:xfrm>
        <a:prstGeom prst="rect">
          <a:avLst/>
        </a:prstGeom>
        <a:solidFill>
          <a:schemeClr val="lt1">
            <a:alpha val="90000"/>
            <a:hueOff val="0"/>
            <a:satOff val="0"/>
            <a:lumOff val="0"/>
            <a:alphaOff val="0"/>
          </a:schemeClr>
        </a:solidFill>
        <a:ln w="12700" cap="flat" cmpd="sng" algn="ctr">
          <a:solidFill>
            <a:schemeClr val="accent2">
              <a:shade val="80000"/>
              <a:hueOff val="384040"/>
              <a:satOff val="-38439"/>
              <a:lumOff val="3943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80161" tIns="499872" rIns="880161" bIns="170688" numCol="1" spcCol="1270" anchor="t" anchorCtr="0">
          <a:noAutofit/>
        </a:bodyPr>
        <a:lstStyle/>
        <a:p>
          <a:pPr marL="228600" lvl="1" indent="-228600" algn="l" defTabSz="1066800">
            <a:lnSpc>
              <a:spcPct val="90000"/>
            </a:lnSpc>
            <a:spcBef>
              <a:spcPct val="0"/>
            </a:spcBef>
            <a:spcAft>
              <a:spcPct val="15000"/>
            </a:spcAft>
            <a:buChar char="•"/>
          </a:pPr>
          <a:r>
            <a:rPr lang="en-US" sz="2400" kern="1200" dirty="0">
              <a:latin typeface="+mj-lt"/>
            </a:rPr>
            <a:t>Black Friday sales are major proportion of overall yearly sales</a:t>
          </a:r>
        </a:p>
        <a:p>
          <a:pPr marL="228600" lvl="1" indent="-228600" algn="l" defTabSz="1066800">
            <a:lnSpc>
              <a:spcPct val="90000"/>
            </a:lnSpc>
            <a:spcBef>
              <a:spcPct val="0"/>
            </a:spcBef>
            <a:spcAft>
              <a:spcPct val="15000"/>
            </a:spcAft>
            <a:buChar char="•"/>
          </a:pPr>
          <a:r>
            <a:rPr lang="en-US" sz="2400" kern="1200" dirty="0">
              <a:latin typeface="+mj-lt"/>
            </a:rPr>
            <a:t>Large volatility, but majority of sales occur on select dates</a:t>
          </a:r>
          <a:endParaRPr lang="es-ES" sz="2400" kern="1200" dirty="0"/>
        </a:p>
      </dsp:txBody>
      <dsp:txXfrm>
        <a:off x="0" y="2324040"/>
        <a:ext cx="11340654" cy="1474200"/>
      </dsp:txXfrm>
    </dsp:sp>
    <dsp:sp modelId="{F7D1CE7F-5733-4B44-A39C-9F1BC7DDF489}">
      <dsp:nvSpPr>
        <dsp:cNvPr id="0" name=""/>
        <dsp:cNvSpPr/>
      </dsp:nvSpPr>
      <dsp:spPr>
        <a:xfrm>
          <a:off x="567032" y="1969800"/>
          <a:ext cx="7938458" cy="708480"/>
        </a:xfrm>
        <a:prstGeom prst="roundRect">
          <a:avLst/>
        </a:prstGeom>
        <a:solidFill>
          <a:schemeClr val="accent2">
            <a:shade val="80000"/>
            <a:hueOff val="384040"/>
            <a:satOff val="-38439"/>
            <a:lumOff val="39430"/>
            <a:alphaOff val="0"/>
          </a:schemeClr>
        </a:solidFill>
        <a:ln w="12700" cap="flat" cmpd="sng" algn="ctr">
          <a:solidFill>
            <a:schemeClr val="lt1">
              <a:hueOff val="0"/>
              <a:satOff val="0"/>
              <a:lumOff val="0"/>
              <a:alphaOff val="0"/>
            </a:schemeClr>
          </a:solidFill>
          <a:prstDash val="solid"/>
          <a:miter lim="800000"/>
        </a:ln>
        <a:effectLst/>
        <a:scene3d>
          <a:camera prst="orthographicFront"/>
          <a:lightRig rig="threePt" dir="t"/>
        </a:scene3d>
        <a:sp3d>
          <a:bevelT prst="angle"/>
        </a:sp3d>
      </dsp:spPr>
      <dsp:style>
        <a:lnRef idx="2">
          <a:scrgbClr r="0" g="0" b="0"/>
        </a:lnRef>
        <a:fillRef idx="1">
          <a:scrgbClr r="0" g="0" b="0"/>
        </a:fillRef>
        <a:effectRef idx="0">
          <a:scrgbClr r="0" g="0" b="0"/>
        </a:effectRef>
        <a:fontRef idx="minor">
          <a:schemeClr val="lt1"/>
        </a:fontRef>
      </dsp:style>
      <dsp:txBody>
        <a:bodyPr spcFirstLastPara="0" vert="horz" wrap="square" lIns="300055" tIns="0" rIns="300055" bIns="0" numCol="1" spcCol="1270" anchor="ctr" anchorCtr="0">
          <a:noAutofit/>
        </a:bodyPr>
        <a:lstStyle/>
        <a:p>
          <a:pPr marL="0" lvl="0" indent="0" algn="l" defTabSz="1066800">
            <a:lnSpc>
              <a:spcPct val="90000"/>
            </a:lnSpc>
            <a:spcBef>
              <a:spcPct val="0"/>
            </a:spcBef>
            <a:spcAft>
              <a:spcPct val="35000"/>
            </a:spcAft>
            <a:buNone/>
          </a:pPr>
          <a:r>
            <a:rPr lang="en-US" sz="2400" kern="1200" dirty="0">
              <a:latin typeface="+mj-lt"/>
            </a:rPr>
            <a:t>Poor choice: TransactionDate</a:t>
          </a:r>
          <a:r>
            <a:rPr lang="en-US" sz="2400" kern="1200" baseline="40000" dirty="0">
              <a:latin typeface="+mj-lt"/>
            </a:rPr>
            <a:t>(*)</a:t>
          </a:r>
          <a:r>
            <a:rPr lang="en-US" sz="2400" kern="1200" dirty="0">
              <a:latin typeface="+mj-lt"/>
            </a:rPr>
            <a:t> for retailer</a:t>
          </a:r>
        </a:p>
      </dsp:txBody>
      <dsp:txXfrm>
        <a:off x="601617" y="2004385"/>
        <a:ext cx="7869288" cy="63931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6.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7.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2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3.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4.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layout25.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layout26.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layout27.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layout28.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layout29.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0.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31.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3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3.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layout34.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layout35.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layout36.xml><?xml version="1.0" encoding="utf-8"?>
<dgm:layoutDef xmlns:dgm="http://schemas.openxmlformats.org/drawingml/2006/diagram" xmlns:a="http://schemas.openxmlformats.org/drawingml/2006/main" uniqueId="urn:diagrams.loki3.com/BracketList">
  <dgm:title val="Vertical Bracket List"/>
  <dgm:desc val="Use to show grouped blocks of information.  Works well with large amounts of Level 2 text."/>
  <dgm:catLst>
    <dgm:cat type="list" pri="4110"/>
    <dgm:cat type="officeonline" pri="3000"/>
  </dgm:catLst>
  <dgm:sampData>
    <dgm:dataModel>
      <dgm:ptLst>
        <dgm:pt modelId="0" type="doc"/>
        <dgm:pt modelId="1">
          <dgm:prSet phldr="1"/>
        </dgm:pt>
        <dgm:pt modelId="11">
          <dgm:prSet phldr="1"/>
        </dgm:pt>
        <dgm:pt modelId="2">
          <dgm:prSet phldr="1"/>
        </dgm:pt>
        <dgm:pt modelId="21">
          <dgm:prSet phldr="1"/>
        </dgm:pt>
      </dgm:ptLst>
      <dgm:cxnLst>
        <dgm:cxn modelId="3" srcId="0" destId="1" srcOrd="0" destOrd="0"/>
        <dgm:cxn modelId="4" srcId="1" destId="11" srcOrd="0" destOrd="0"/>
        <dgm:cxn modelId="5" srcId="0" destId="2" srcOrd="0" destOrd="0"/>
        <dgm:cxn modelId="6" srcId="2" destId="2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V" refType="primFontSz" refFor="des" refForName="parTx" fact="0.1"/>
      <dgm:constr type="primFontSz" for="des" forName="parTx" val="65"/>
      <dgm:constr type="primFontSz" for="des" forName="desTx" refType="primFontSz" refFor="des" refForName="parTx"/>
      <dgm:constr type="h" for="des" forName="parTx" refType="primFontSz" refFor="des" refForName="parTx" fact="0.55"/>
      <dgm:constr type="h" for="des" forName="bracket" refType="primFontSz" refFor="des" refForName="parTx" fact="0.55"/>
      <dgm:constr type="h" for="des" forName="desTx" refType="primFontSz" refFor="des" refForName="parTx" fact="0.55"/>
    </dgm:constrLst>
    <dgm:ruleLst>
      <dgm:rule type="primFontSz" for="des" forName="parTx" val="5" fact="NaN" max="NaN"/>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Tx" refType="w" fact="0.25"/>
          <dgm:constr type="w" for="ch" forName="bracket" refType="w" fact="0.05"/>
          <dgm:constr type="w" for="ch" forName="spH" refType="w" fact="0.02"/>
          <dgm:constr type="w" for="ch" forName="desTx" refType="w" fact="0.68"/>
          <dgm:constr type="h" for="ch" forName="bracket" refType="h" refFor="ch" refForName="desTx" op="gte"/>
          <dgm:constr type="h" for="ch" forName="bracket" refType="h" refFor="ch" refForName="parTx" op="gte"/>
          <dgm:constr type="h" for="ch" forName="desTx" refType="h" refFor="ch" refForName="parTx" op="gte"/>
        </dgm:constrLst>
        <dgm:ruleLst/>
        <dgm:layoutNode name="parTx" styleLbl="revTx">
          <dgm:varLst>
            <dgm:chMax val="1"/>
            <dgm:bulletEnabled val="1"/>
          </dgm:varLst>
          <dgm:choose name="Name8">
            <dgm:if name="Name9" func="var" arg="dir" op="equ" val="norm">
              <dgm:alg type="tx">
                <dgm:param type="parTxLTRAlign" val="r"/>
              </dgm:alg>
            </dgm:if>
            <dgm:else name="Name10">
              <dgm:alg type="tx">
                <dgm:param type="parTxLTRAlign" val="l"/>
              </dgm:alg>
            </dgm:else>
          </dgm:choose>
          <dgm:shape xmlns:r="http://schemas.openxmlformats.org/officeDocument/2006/relationships" type="rect" r:blip="">
            <dgm:adjLst/>
          </dgm:shape>
          <dgm:presOf axis="self" ptType="node"/>
          <dgm:constrLst>
            <dgm:constr type="tMarg" refType="primFontSz" fact="0.2"/>
            <dgm:constr type="bMarg" refType="primFontSz" fact="0.2"/>
          </dgm:constrLst>
          <dgm:ruleLst>
            <dgm:rule type="h" val="INF" fact="NaN" max="NaN"/>
          </dgm:ruleLst>
        </dgm:layoutNode>
        <dgm:layoutNode name="bracket" styleLbl="parChTrans1D1">
          <dgm:alg type="sp"/>
          <dgm:choose name="Name11">
            <dgm:if name="Name12" func="var" arg="dir" op="equ" val="norm">
              <dgm:shape xmlns:r="http://schemas.openxmlformats.org/officeDocument/2006/relationships" type="leftBrace" r:blip="">
                <dgm:adjLst>
                  <dgm:adj idx="1" val="0.35"/>
                </dgm:adjLst>
              </dgm:shape>
            </dgm:if>
            <dgm:else name="Name13">
              <dgm:shape xmlns:r="http://schemas.openxmlformats.org/officeDocument/2006/relationships" rot="180" type="leftBrace" r:blip="">
                <dgm:adjLst>
                  <dgm:adj idx="1" val="0.35"/>
                </dgm:adjLst>
              </dgm:shape>
            </dgm:else>
          </dgm:choose>
          <dgm:presOf/>
        </dgm:layoutNode>
        <dgm:layoutNode name="spH">
          <dgm:alg type="sp"/>
        </dgm:layoutNode>
        <dgm:choose name="Name14">
          <dgm:if name="Name15" axis="ch" ptType="node" func="cnt" op="gte" val="1">
            <dgm:layoutNode name="desTx" styleLbl="node1">
              <dgm:varLst>
                <dgm:bulletEnabled val="1"/>
              </dgm:varLst>
              <dgm:alg type="tx">
                <dgm:param type="stBulletLvl" val="1"/>
                <dgm:param type="txAnchorVertCh" val="mid"/>
              </dgm:alg>
              <dgm:shape xmlns:r="http://schemas.openxmlformats.org/officeDocument/2006/relationships" type="rect" r:blip="">
                <dgm:adjLst/>
              </dgm:shape>
              <dgm:presOf axis="des" ptType="node"/>
              <dgm:constrLst>
                <dgm:constr type="secFontSz" refType="primFontSz"/>
                <dgm:constr type="tMarg" refType="primFontSz" fact="0.3"/>
                <dgm:constr type="bMarg" refType="primFontSz" fact="0.3"/>
                <dgm:constr type="lMarg" refType="primFontSz" fact="0.3"/>
                <dgm:constr type="rMarg" refType="primFontSz" fact="0.3"/>
              </dgm:constrLst>
              <dgm:ruleLst>
                <dgm:rule type="h" val="INF" fact="NaN" max="NaN"/>
              </dgm:ruleLst>
            </dgm:layoutNode>
          </dgm:if>
          <dgm:else name="Name16"/>
        </dgm:choose>
      </dgm:layoutNode>
      <dgm:forEach name="Name17" axis="followSib" ptType="sibTrans" cnt="1">
        <dgm:layoutNode name="spV">
          <dgm:alg type="sp"/>
        </dgm:layoutNode>
      </dgm:forEach>
    </dgm:forEach>
  </dgm:layoutNode>
</dgm:layoutDef>
</file>

<file path=ppt/diagrams/layout3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9.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4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4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5.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layout46.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layout47.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layout5.xml><?xml version="1.0" encoding="utf-8"?>
<dgm:layoutDef xmlns:dgm="http://schemas.openxmlformats.org/drawingml/2006/diagram" xmlns:a="http://schemas.openxmlformats.org/drawingml/2006/main" uniqueId="urn:microsoft.com/office/officeart/2008/layout/AlternatingHexagons">
  <dgm:title val=""/>
  <dgm:desc val=""/>
  <dgm:catLst>
    <dgm:cat type="list" pri="1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alg type="lin">
      <dgm:param type="linDir" val="fromT"/>
    </dgm:alg>
    <dgm:shape xmlns:r="http://schemas.openxmlformats.org/officeDocument/2006/relationships" r:blip="">
      <dgm:adjLst/>
    </dgm:shape>
    <dgm:constrLst>
      <dgm:constr type="primFontSz" for="des" forName="Parent1" val="65"/>
      <dgm:constr type="primFontSz" for="des" forName="Childtext1" refType="primFontSz" refFor="des" refForName="Parent1" op="lte"/>
      <dgm:constr type="w" for="ch" forName="composite" refType="w"/>
      <dgm:constr type="h" for="ch" forName="composite" refType="h"/>
      <dgm:constr type="h" for="ch" forName="spaceBetweenRectangles" refType="w" refFor="ch" refForName="composite" fact="-0.042"/>
      <dgm:constr type="sp" refType="h" refFor="ch" refForName="composite" op="equ" fact="0.1"/>
    </dgm:constrLst>
    <dgm:forEach name="nodesForEach" axis="ch" ptType="node">
      <dgm:layoutNode name="composite">
        <dgm:alg type="composite">
          <dgm:param type="ar" val="3.6"/>
        </dgm:alg>
        <dgm:shape xmlns:r="http://schemas.openxmlformats.org/officeDocument/2006/relationships" r:blip="">
          <dgm:adjLst/>
        </dgm:shape>
        <dgm:choose name="Name1">
          <dgm:if name="Name2" func="var" arg="dir" op="equ" val="norm">
            <dgm:choose name="Name3">
              <dgm:if name="Name4" axis="self" ptType="node" func="posOdd" op="equ" val="1">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dgm:constr type="h" for="ch" forName="BalanceSpacing" refType="h" fact="0.1"/>
                  <dgm:constr type="l" for="ch" forName="BalanceSpacing1" refType="w" fact="0.69"/>
                  <dgm:constr type="t" for="ch" forName="BalanceSpacing1" refType="h" fact="0.2"/>
                  <dgm:constr type="w" for="ch" forName="BalanceSpacing1" refType="w" fact="0.31"/>
                  <dgm:constr type="h" for="ch" forName="BalanceSpacing1" refType="h" fact="0.6"/>
                </dgm:constrLst>
              </dgm:if>
              <dgm:else name="Name5">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 type="l" for="ch" forName="BalanceSpacing1" refType="w" fact="0"/>
                  <dgm:constr type="t" for="ch" forName="BalanceSpacing1" refType="h" fact="0.2"/>
                  <dgm:constr type="w" for="ch" forName="BalanceSpacing1" refType="w" fact="0.3"/>
                  <dgm:constr type="h" for="ch" forName="BalanceSpacing1" refType="h" fact="0.6"/>
                </dgm:constrLst>
              </dgm:else>
            </dgm:choose>
          </dgm:if>
          <dgm:else name="Name6">
            <dgm:choose name="Name7">
              <dgm:if name="Name8" axis="self" ptType="node" func="posOdd" op="equ" val="1">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Lst>
              </dgm:if>
              <dgm:else name="Name9">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fact="0.18"/>
                  <dgm:constr type="h" for="ch" forName="BalanceSpacing" refType="h"/>
                </dgm:constrLst>
              </dgm:else>
            </dgm:choose>
          </dgm:else>
        </dgm:choose>
        <dgm:layoutNode name="Parent1" styleLbl="node1">
          <dgm:varLst>
            <dgm:chMax val="1"/>
            <dgm:chPref val="1"/>
            <dgm:bulletEnabled val="1"/>
          </dgm:varLst>
          <dgm:alg type="tx"/>
          <dgm:shape xmlns:r="http://schemas.openxmlformats.org/officeDocument/2006/relationships" rot="90" type="hexagon" r:blip="">
            <dgm:adjLst>
              <dgm:adj idx="1" val="0.25"/>
              <dgm:adj idx="2" val="1.154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hildtext1" styleLbl="revTx">
          <dgm:varLst>
            <dgm:chMax val="0"/>
            <dgm:chPref val="0"/>
            <dgm:bulletEnabled val="1"/>
          </dgm:varLst>
          <dgm:choose name="Name10">
            <dgm:if name="Name11" func="var" arg="dir" op="equ" val="norm">
              <dgm:choose name="Name12">
                <dgm:if name="Name13" axis="self" ptType="node" func="posOdd" op="equ" val="1">
                  <dgm:alg type="tx">
                    <dgm:param type="parTxLTRAlign" val="l"/>
                  </dgm:alg>
                </dgm:if>
                <dgm:else name="Name14">
                  <dgm:alg type="tx">
                    <dgm:param type="parTxLTRAlign" val="r"/>
                  </dgm:alg>
                </dgm:else>
              </dgm:choose>
            </dgm:if>
            <dgm:else name="Name15">
              <dgm:choose name="Name16">
                <dgm:if name="Name17" axis="self" ptType="node" func="posOdd" op="equ" val="1">
                  <dgm:alg type="tx">
                    <dgm:param type="parTxLTRAlign" val="r"/>
                  </dgm:alg>
                </dgm:if>
                <dgm:else name="Name18">
                  <dgm:alg type="tx">
                    <dgm:param type="parTxLTRAlign" val="l"/>
                  </dgm:alg>
                </dgm:else>
              </dgm:choose>
            </dgm:else>
          </dgm:choose>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BalanceSpacing">
          <dgm:alg type="sp"/>
          <dgm:shape xmlns:r="http://schemas.openxmlformats.org/officeDocument/2006/relationships" r:blip="">
            <dgm:adjLst/>
          </dgm:shape>
        </dgm:layoutNode>
        <dgm:layoutNode name="BalanceSpacing1">
          <dgm:alg type="sp"/>
          <dgm:shape xmlns:r="http://schemas.openxmlformats.org/officeDocument/2006/relationships" r:blip="">
            <dgm:adjLst/>
          </dgm:shape>
        </dgm:layoutNode>
        <dgm:forEach name="Name19" axis="followSib" ptType="sibTrans" hideLastTrans="0" cnt="1">
          <dgm:layoutNode name="Accent1Text" styleLbl="node1">
            <dgm:alg type="tx"/>
            <dgm:shape xmlns:r="http://schemas.openxmlformats.org/officeDocument/2006/relationships" rot="90" type="hexagon" r:blip="">
              <dgm:adjLst>
                <dgm:adj idx="1" val="0.25"/>
                <dgm:adj idx="2" val="1.1547"/>
              </dgm:adjLst>
            </dgm:shape>
            <dgm:presOf axis="self" ptType="sibTrans"/>
            <dgm:constrLst>
              <dgm:constr type="lMarg"/>
              <dgm:constr type="rMarg"/>
              <dgm:constr type="tMarg"/>
              <dgm:constr type="bMarg"/>
            </dgm:constrLst>
            <dgm:ruleLst>
              <dgm:rule type="primFontSz" val="5" fact="NaN" max="NaN"/>
            </dgm:ruleLst>
          </dgm:layoutNode>
        </dgm:forEach>
      </dgm:layoutNode>
      <dgm:forEach name="Name2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9.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6.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50.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4/19/2022 12:02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EEC551-8CDA-4EB6-89BB-2A86C9F091C8}" type="datetime8">
              <a:rPr lang="en-US" smtClean="0"/>
              <a:t>4/19/2022 12:02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docs.microsoft.com/en-us/azure/synapse-analytics/sql-data-warehouse/pause-and-resume-compute-portal" TargetMode="External"/><Relationship Id="rId2" Type="http://schemas.openxmlformats.org/officeDocument/2006/relationships/slide" Target="../slides/slide12.xml"/><Relationship Id="rId1" Type="http://schemas.openxmlformats.org/officeDocument/2006/relationships/notesMaster" Target="../notesMasters/notesMaster1.xml"/><Relationship Id="rId6" Type="http://schemas.openxmlformats.org/officeDocument/2006/relationships/hyperlink" Target="https://docs.microsoft.com/en-us/azure/synapse-analytics/sql-data-warehouse/sql-data-warehouse-manage-compute-rest-api#resume-compute" TargetMode="External"/><Relationship Id="rId5" Type="http://schemas.openxmlformats.org/officeDocument/2006/relationships/hyperlink" Target="https://docs.microsoft.com/en-us/azure/synapse-analytics/sql-data-warehouse/sql-data-warehouse-manage-compute-rest-api#pause-compute" TargetMode="External"/><Relationship Id="rId4" Type="http://schemas.openxmlformats.org/officeDocument/2006/relationships/hyperlink" Target="https://docs.microsoft.com/en-us/azure/synapse-analytics/sql-data-warehouse/pause-and-resume-compute-powershell" TargetMode="Externa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docs.microsoft.com/en-us/azure/synapse-analytics/sql-data-warehouse/sql-data-warehouse-manage-compute-overview"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docs.microsoft.com/en-us/azure/synapse-analytics/sql-data-warehouse/massively-parallel-processing-mpp-architecture?toc=/azure/synapse-analytics/toc.json&amp;bc=/azure/synapse-analytics/breadcrumb/toc.json#distributions" TargetMode="External"/><Relationship Id="rId2" Type="http://schemas.openxmlformats.org/officeDocument/2006/relationships/slide" Target="../slides/slide19.xml"/><Relationship Id="rId1" Type="http://schemas.openxmlformats.org/officeDocument/2006/relationships/notesMaster" Target="../notesMasters/notesMaster1.xml"/><Relationship Id="rId4" Type="http://schemas.openxmlformats.org/officeDocument/2006/relationships/hyperlink" Target="https://docs.microsoft.com/en-us/azure/synapse-analytics/sql/develop-tables-overview" TargetMode="Externa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docs.microsoft.com/en-us/azure/synapse-analytics/sql-data-warehouse/sql-data-warehouse-tables-distribute?toc=/azure/synapse-analytics/toc.json&amp;bc=/azure/synapse-analytics/breadcrumb/toc.json#hash-distributed"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docs.microsoft.com/en-us/sql/t-sql/database-console-commands/dbcc-pdw-showspaceused-transact-sql?view=aps-pdw-2016-au7" TargetMode="External"/><Relationship Id="rId2" Type="http://schemas.openxmlformats.org/officeDocument/2006/relationships/slide" Target="../slides/slide27.xml"/><Relationship Id="rId1" Type="http://schemas.openxmlformats.org/officeDocument/2006/relationships/notesMaster" Target="../notesMasters/notesMaster1.xml"/><Relationship Id="rId4" Type="http://schemas.openxmlformats.org/officeDocument/2006/relationships/hyperlink" Target="https://docs.microsoft.com/en-us/azure/synapse-analytics/sql-data-warehouse/sql-data-warehouse-concept-recommendations" TargetMode="Externa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docs.microsoft.com/en-us/azure/synapse-analytics/sql-data-warehouse/sql-data-warehouse-tables-distribute#how-to-tell-if-your-distribution-column-is-a-good-choice" TargetMode="External"/><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docs.microsoft.com/en-us/azure/synapse-analytics/sql-data-warehouse/sql-data-warehouse-tables-distribute?toc=/azure/synapse-analytics/toc.json&amp;bc=/azure/synapse-analytics/breadcrumb/toc.json#choose-a-distribution-column-with-data-that-distributes-evenly" TargetMode="External"/><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s://docs.microsoft.com/en-us/azure/synapse-analytics/sql-data-warehouse/design-guidance-for-replicated-tables#performance-considerations-for-modifying-replicated-tables" TargetMode="External"/><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s://docs.microsoft.com/en-us/azure/synapse-analytics/sql-data-warehouse/design-guidance-for-replicated-tables#performance-considerations-for-modifying-replicated-tables" TargetMode="External"/><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3" Type="http://schemas.openxmlformats.org/officeDocument/2006/relationships/hyperlink" Target="https://docs.microsoft.com/en-us/azure/synapse-analytics/sql/develop-tables-temporary" TargetMode="External"/><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3" Type="http://schemas.openxmlformats.org/officeDocument/2006/relationships/hyperlink" Target="https://docs.microsoft.com/en-us/azure/synapse-analytics/sql/develop-tables-statistics#automatic-creation-of-statistics" TargetMode="External"/><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3" Type="http://schemas.openxmlformats.org/officeDocument/2006/relationships/hyperlink" Target="https://docs.microsoft.com/en-us/azure/synapse-analytics/sql-data-warehouse/design-elt-data-loading" TargetMode="External"/><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3" Type="http://schemas.openxmlformats.org/officeDocument/2006/relationships/hyperlink" Target="https://docs.microsoft.com/en-us/sql/t-sql/statements/create-materialized-view-as-select-transact-sql?toc=%2Fazure%2Fsynapse-analytics%2Fsql-data-warehouse%2Ftoc.json&amp;bc=%2Fazure%2Fsynapse-analytics%2Fsql-data-warehouse%2Fbreadcrumb%2Ftoc.json&amp;view=azure-sqldw-latest" TargetMode="External"/><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3" Type="http://schemas.openxmlformats.org/officeDocument/2006/relationships/hyperlink" Target="https://docs.microsoft.com/en-us/sql/t-sql/statements/create-materialized-view-as-select-transact-sql?toc=%2Fazure%2Fsynapse-analytics%2Fsql-data-warehouse%2Ftoc.json&amp;bc=%2Fazure%2Fsynapse-analytics%2Fsql-data-warehouse%2Fbreadcrumb%2Ftoc.json&amp;view=azure-sqldw-latest#arguments" TargetMode="External"/><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docs.microsoft.com/en-us/azure/synapse-analytics/sql-data-warehouse/what-is-a-data-warehouse-unit-dwu-cdwu" TargetMode="External"/><Relationship Id="rId2" Type="http://schemas.openxmlformats.org/officeDocument/2006/relationships/slide" Target="../slides/slide8.xml"/><Relationship Id="rId1" Type="http://schemas.openxmlformats.org/officeDocument/2006/relationships/notesMaster" Target="../notesMasters/notesMaster1.xml"/><Relationship Id="rId5" Type="http://schemas.openxmlformats.org/officeDocument/2006/relationships/hyperlink" Target="https://docs.microsoft.com/en-us/sql/t-sql/statements/create-table-as-select-azure-sql-data-warehouse" TargetMode="External"/><Relationship Id="rId4" Type="http://schemas.openxmlformats.org/officeDocument/2006/relationships/hyperlink" Target="https://docs.microsoft.com/en-us/azure/synapse-analytics/sql-data-warehouse/sql-data-warehouse-overview-what-is#synapse-sql-pool-in-azure-synapse" TargetMode="Externa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docs.microsoft.com/en-us/azure/synapse-analytics/sql-data-warehouse/sql-data-warehouse-service-capacity-limits" TargetMode="External"/><Relationship Id="rId2" Type="http://schemas.openxmlformats.org/officeDocument/2006/relationships/slide" Target="../slides/slide9.xml"/><Relationship Id="rId1" Type="http://schemas.openxmlformats.org/officeDocument/2006/relationships/notesMaster" Target="../notesMasters/notesMaster1.xml"/><Relationship Id="rId6" Type="http://schemas.openxmlformats.org/officeDocument/2006/relationships/hyperlink" Target="https://azure.microsoft.com/en-us/blog/blazing-fast-data-warehousing-with-sql-data-warehouse-gen2/" TargetMode="External"/><Relationship Id="rId5" Type="http://schemas.openxmlformats.org/officeDocument/2006/relationships/hyperlink" Target="https://azure.microsoft.com/en-us/blog/adaptive-caching-powers-azure-sql-data-warehouse-performance-gains/" TargetMode="External"/><Relationship Id="rId4" Type="http://schemas.openxmlformats.org/officeDocument/2006/relationships/hyperlink" Target="https://docs.microsoft.com/en-us/azure/synapse-analytics/sql-data-warehouse/memory-concurrency-limits" TargetMode="Externa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Date Placeholder 2">
            <a:extLst>
              <a:ext uri="{FF2B5EF4-FFF2-40B4-BE49-F238E27FC236}">
                <a16:creationId xmlns:a16="http://schemas.microsoft.com/office/drawing/2014/main" id="{C7C19F77-53A8-4FB6-AC8D-EB465917D2AF}"/>
              </a:ext>
            </a:extLst>
          </p:cNvPr>
          <p:cNvSpPr>
            <a:spLocks noGrp="1"/>
          </p:cNvSpPr>
          <p:nvPr>
            <p:ph type="dt" idx="1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C84295-5BF3-4C0D-B900-059CC5DD0EBB}" type="datetime1">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4/19/2022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Slide Image Placeholder 7">
            <a:extLst>
              <a:ext uri="{FF2B5EF4-FFF2-40B4-BE49-F238E27FC236}">
                <a16:creationId xmlns:a16="http://schemas.microsoft.com/office/drawing/2014/main" id="{7734A72D-49FF-42A5-863D-B6D217905E7D}"/>
              </a:ext>
            </a:extLst>
          </p:cNvPr>
          <p:cNvSpPr>
            <a:spLocks noGrp="1" noRot="1" noChangeAspect="1"/>
          </p:cNvSpPr>
          <p:nvPr>
            <p:ph type="sldImg"/>
          </p:nvPr>
        </p:nvSpPr>
        <p:spPr/>
      </p:sp>
      <p:sp>
        <p:nvSpPr>
          <p:cNvPr id="9" name="Notes Placeholder 8">
            <a:extLst>
              <a:ext uri="{FF2B5EF4-FFF2-40B4-BE49-F238E27FC236}">
                <a16:creationId xmlns:a16="http://schemas.microsoft.com/office/drawing/2014/main" id="{63C66B90-D656-4E49-9C08-763AD9938646}"/>
              </a:ext>
            </a:extLst>
          </p:cNvPr>
          <p:cNvSpPr>
            <a:spLocks noGrp="1"/>
          </p:cNvSpPr>
          <p:nvPr>
            <p:ph type="body" idx="1"/>
          </p:nvPr>
        </p:nvSpPr>
        <p:spPr>
          <a:xfrm>
            <a:off x="685800" y="4400550"/>
            <a:ext cx="5486400" cy="3600450"/>
          </a:xfrm>
          <a:prstGeom prst="rect">
            <a:avLst/>
          </a:prstGeom>
        </p:spPr>
        <p:txBody>
          <a:bodyPr/>
          <a:lstStyle/>
          <a:p>
            <a:endParaRPr lang="en-US" dirty="0"/>
          </a:p>
        </p:txBody>
      </p:sp>
      <p:sp>
        <p:nvSpPr>
          <p:cNvPr id="4" name="Header Placeholder 3">
            <a:extLst>
              <a:ext uri="{FF2B5EF4-FFF2-40B4-BE49-F238E27FC236}">
                <a16:creationId xmlns:a16="http://schemas.microsoft.com/office/drawing/2014/main" id="{380E7524-C736-4DF6-AE9E-280A6C63AA6D}"/>
              </a:ext>
            </a:extLst>
          </p:cNvPr>
          <p:cNvSpPr>
            <a:spLocks noGrp="1"/>
          </p:cNvSpPr>
          <p:nvPr>
            <p:ph type="hdr" sz="quarter" idx="16"/>
          </p:nvPr>
        </p:nvSpPr>
        <p:spPr>
          <a:xfrm>
            <a:off x="0" y="0"/>
            <a:ext cx="2971800" cy="458788"/>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[[HEADER]]</a:t>
            </a:r>
          </a:p>
        </p:txBody>
      </p:sp>
    </p:spTree>
    <p:extLst>
      <p:ext uri="{BB962C8B-B14F-4D97-AF65-F5344CB8AC3E}">
        <p14:creationId xmlns:p14="http://schemas.microsoft.com/office/powerpoint/2010/main" val="37026916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lgn="l" rtl="0" fontAlgn="base">
              <a:buFont typeface="Arial" panose="020B0604020202020204" pitchFamily="34" charset="0"/>
              <a:buChar char="•"/>
            </a:pPr>
            <a:r>
              <a:rPr lang="en-GB" sz="1800" b="0" i="0" u="none" strike="noStrike" dirty="0">
                <a:solidFill>
                  <a:srgbClr val="000000"/>
                </a:solidFill>
                <a:effectLst/>
                <a:latin typeface="Calibri" panose="020F0502020204030204" pitchFamily="34" charset="0"/>
              </a:rPr>
              <a:t>Scaling happens quickly (seconds to minutes), but compute is offline while you are scaling</a:t>
            </a:r>
            <a:r>
              <a:rPr lang="en-US" sz="1800" b="0" i="0" dirty="0">
                <a:solidFill>
                  <a:srgbClr val="444444"/>
                </a:solidFill>
                <a:effectLst/>
                <a:latin typeface="Calibri" panose="020F0502020204030204" pitchFamily="34" charset="0"/>
              </a:rPr>
              <a:t>​</a:t>
            </a:r>
            <a:endParaRPr lang="en-US" sz="1800" b="0" i="0" dirty="0">
              <a:solidFill>
                <a:srgbClr val="444444"/>
              </a:solidFill>
              <a:effectLst/>
              <a:latin typeface="Arial" panose="020B0604020202020204" pitchFamily="34" charset="0"/>
            </a:endParaRPr>
          </a:p>
          <a:p>
            <a:pPr marL="285750" indent="-285750" algn="l" rtl="0" fontAlgn="base">
              <a:buFont typeface="Arial" panose="020B0604020202020204" pitchFamily="34" charset="0"/>
              <a:buChar char="•"/>
            </a:pPr>
            <a:r>
              <a:rPr lang="en-GB" sz="1800" b="0" i="0" u="none" strike="noStrike" dirty="0">
                <a:solidFill>
                  <a:srgbClr val="000000"/>
                </a:solidFill>
                <a:effectLst/>
                <a:latin typeface="Calibri" panose="020F0502020204030204" pitchFamily="34" charset="0"/>
              </a:rPr>
              <a:t>Scale up compute in anticipation of high-volume activity times – scale down during low volume</a:t>
            </a:r>
            <a:r>
              <a:rPr lang="en-US" sz="1800" b="0" i="0" dirty="0">
                <a:solidFill>
                  <a:srgbClr val="444444"/>
                </a:solidFill>
                <a:effectLst/>
                <a:latin typeface="Calibri" panose="020F0502020204030204" pitchFamily="34" charset="0"/>
              </a:rPr>
              <a:t>​ activity /after high volume activity is completed</a:t>
            </a:r>
            <a:endParaRPr lang="en-US" sz="1800" b="0" i="0" dirty="0">
              <a:solidFill>
                <a:srgbClr val="444444"/>
              </a:solidFill>
              <a:effectLst/>
              <a:latin typeface="Arial" panose="020B0604020202020204" pitchFamily="34" charset="0"/>
            </a:endParaRPr>
          </a:p>
          <a:p>
            <a:pPr marL="285750" indent="-285750" algn="l" rtl="0" fontAlgn="base">
              <a:buFont typeface="Arial" panose="020B0604020202020204" pitchFamily="34" charset="0"/>
              <a:buChar char="•"/>
            </a:pPr>
            <a:r>
              <a:rPr lang="en-GB" sz="1800" b="0" i="1" u="none" strike="noStrike" dirty="0">
                <a:solidFill>
                  <a:srgbClr val="000000"/>
                </a:solidFill>
                <a:effectLst/>
                <a:latin typeface="Calibri" panose="020F0502020204030204" pitchFamily="34" charset="0"/>
              </a:rPr>
              <a:t>Possibly mention updates during scaling – need more info on this topic</a:t>
            </a:r>
            <a:r>
              <a:rPr lang="en-US" sz="1800" b="0" i="0" dirty="0">
                <a:solidFill>
                  <a:srgbClr val="444444"/>
                </a:solidFill>
                <a:effectLst/>
                <a:latin typeface="Calibri" panose="020F0502020204030204" pitchFamily="34" charset="0"/>
              </a:rPr>
              <a:t>​</a:t>
            </a:r>
            <a:endParaRPr lang="en-US" sz="1800" b="0" i="0" dirty="0">
              <a:solidFill>
                <a:srgbClr val="444444"/>
              </a:solidFill>
              <a:effectLst/>
              <a:latin typeface="Arial" panose="020B0604020202020204" pitchFamily="34" charset="0"/>
            </a:endParaRPr>
          </a:p>
          <a:p>
            <a:pPr marL="285750" indent="-285750" algn="l" rtl="0" fontAlgn="base">
              <a:buFont typeface="Arial" panose="020B0604020202020204" pitchFamily="34" charset="0"/>
              <a:buChar char="•"/>
            </a:pPr>
            <a:r>
              <a:rPr lang="en-GB" sz="1800" b="0" i="0" u="none" strike="noStrike" dirty="0">
                <a:solidFill>
                  <a:srgbClr val="000000"/>
                </a:solidFill>
                <a:effectLst/>
                <a:latin typeface="Calibri" panose="020F0502020204030204" pitchFamily="34" charset="0"/>
              </a:rPr>
              <a:t>Compute scales from DW100, which is 1 nodes to </a:t>
            </a:r>
            <a:r>
              <a:rPr lang="en-US" sz="1800" b="0" i="0" u="none" strike="noStrike" dirty="0">
                <a:solidFill>
                  <a:srgbClr val="000000"/>
                </a:solidFill>
                <a:effectLst/>
                <a:latin typeface="Calibri" panose="020F0502020204030204" pitchFamily="34" charset="0"/>
              </a:rPr>
              <a:t>DW30000</a:t>
            </a:r>
            <a:r>
              <a:rPr lang="en-GB" sz="1800" b="0" i="0" u="none" strike="noStrike" dirty="0">
                <a:solidFill>
                  <a:srgbClr val="000000"/>
                </a:solidFill>
                <a:effectLst/>
                <a:latin typeface="Calibri" panose="020F0502020204030204" pitchFamily="34" charset="0"/>
              </a:rPr>
              <a:t>, which is 60 nodes</a:t>
            </a:r>
            <a:r>
              <a:rPr lang="en-US" sz="1800" b="0" i="0" dirty="0">
                <a:solidFill>
                  <a:srgbClr val="444444"/>
                </a:solidFill>
                <a:effectLst/>
                <a:latin typeface="Calibri" panose="020F0502020204030204" pitchFamily="34" charset="0"/>
              </a:rPr>
              <a:t>​</a:t>
            </a:r>
            <a:endParaRPr lang="en-US" sz="1800" b="0" i="0" dirty="0">
              <a:solidFill>
                <a:srgbClr val="444444"/>
              </a:solidFill>
              <a:effectLst/>
              <a:latin typeface="Arial" panose="020B0604020202020204" pitchFamily="34" charset="0"/>
            </a:endParaRPr>
          </a:p>
          <a:p>
            <a:pPr marL="285750" indent="-285750" algn="l" rtl="0" fontAlgn="base">
              <a:buFont typeface="Arial" panose="020B0604020202020204" pitchFamily="34" charset="0"/>
              <a:buChar char="•"/>
            </a:pPr>
            <a:r>
              <a:rPr lang="en-GB" sz="1800" b="0" i="0" u="none" strike="noStrike" dirty="0">
                <a:solidFill>
                  <a:srgbClr val="000000"/>
                </a:solidFill>
                <a:effectLst/>
                <a:latin typeface="Calibri" panose="020F0502020204030204" pitchFamily="34" charset="0"/>
              </a:rPr>
              <a:t>https://docs.microsoft.com/en-us/azure/synapse-analytics/sql-data-warehouse/sql-data-warehouse-manage-compute-overview#scaling-compute </a:t>
            </a:r>
            <a:r>
              <a:rPr lang="en-US" sz="1800" b="0" i="0" dirty="0">
                <a:solidFill>
                  <a:srgbClr val="444444"/>
                </a:solidFill>
                <a:effectLst/>
                <a:latin typeface="Calibri" panose="020F0502020204030204" pitchFamily="34" charset="0"/>
              </a:rPr>
              <a:t>​</a:t>
            </a:r>
            <a:endParaRPr lang="en-US" sz="1800" b="0" i="0" dirty="0">
              <a:solidFill>
                <a:srgbClr val="444444"/>
              </a:solidFill>
              <a:effectLst/>
              <a:latin typeface="Arial" panose="020B0604020202020204" pitchFamily="34" charset="0"/>
            </a:endParaRPr>
          </a:p>
          <a:p>
            <a:pPr algn="l" rtl="0" fontAlgn="base"/>
            <a:r>
              <a:rPr lang="en-US" sz="1800" b="0" i="0" dirty="0">
                <a:solidFill>
                  <a:srgbClr val="444444"/>
                </a:solidFill>
                <a:effectLst/>
                <a:latin typeface="Calibri" panose="020F0502020204030204" pitchFamily="34" charset="0"/>
              </a:rPr>
              <a:t>​</a:t>
            </a:r>
            <a:endParaRPr lang="en-US" b="0" i="0" dirty="0">
              <a:solidFill>
                <a:srgbClr val="444444"/>
              </a:solidFill>
              <a:effectLst/>
              <a:latin typeface="Arial" panose="020B0604020202020204" pitchFamily="34" charset="0"/>
            </a:endParaRPr>
          </a:p>
          <a:p>
            <a:pPr algn="l" rtl="0" fontAlgn="base"/>
            <a:r>
              <a:rPr lang="en-US" sz="1800" b="1" i="0" u="none" strike="noStrike" dirty="0">
                <a:solidFill>
                  <a:srgbClr val="000000"/>
                </a:solidFill>
                <a:effectLst/>
                <a:latin typeface="Calibri" panose="020F0502020204030204" pitchFamily="34" charset="0"/>
              </a:rPr>
              <a:t>The scaling workflow</a:t>
            </a:r>
            <a:r>
              <a:rPr lang="en-US" sz="1800" b="0" i="0" dirty="0">
                <a:solidFill>
                  <a:srgbClr val="444444"/>
                </a:solidFill>
                <a:effectLst/>
                <a:latin typeface="Calibri" panose="020F0502020204030204" pitchFamily="34" charset="0"/>
              </a:rPr>
              <a:t>​</a:t>
            </a:r>
            <a:endParaRPr lang="en-US" b="0" i="0" dirty="0">
              <a:solidFill>
                <a:srgbClr val="444444"/>
              </a:solidFill>
              <a:effectLst/>
              <a:latin typeface="Arial" panose="020B0604020202020204" pitchFamily="34" charset="0"/>
            </a:endParaRPr>
          </a:p>
          <a:p>
            <a:pPr algn="l" rtl="0" fontAlgn="base"/>
            <a:r>
              <a:rPr lang="en-US" sz="1800" b="0" i="0" u="none" strike="noStrike" dirty="0">
                <a:solidFill>
                  <a:srgbClr val="000000"/>
                </a:solidFill>
                <a:effectLst/>
                <a:latin typeface="Calibri" panose="020F0502020204030204" pitchFamily="34" charset="0"/>
              </a:rPr>
              <a:t>When you start a scale operation, the system first kills all open sessions, rolling back any open transactions to ensure a consistent state. For scale operations, scaling only occurs after this transactional rollback has completed.</a:t>
            </a:r>
            <a:r>
              <a:rPr lang="en-US" sz="1800" b="0" i="0" dirty="0">
                <a:solidFill>
                  <a:srgbClr val="444444"/>
                </a:solidFill>
                <a:effectLst/>
                <a:latin typeface="Calibri" panose="020F0502020204030204" pitchFamily="34" charset="0"/>
              </a:rPr>
              <a:t>​</a:t>
            </a:r>
            <a:endParaRPr lang="en-US" b="0" i="0" dirty="0">
              <a:solidFill>
                <a:srgbClr val="444444"/>
              </a:solidFill>
              <a:effectLst/>
              <a:latin typeface="Arial" panose="020B0604020202020204" pitchFamily="34" charset="0"/>
            </a:endParaRPr>
          </a:p>
          <a:p>
            <a:pPr marL="285750" indent="-285750" algn="l" rtl="0" fontAlgn="base">
              <a:buFont typeface="Arial" panose="020B0604020202020204" pitchFamily="34" charset="0"/>
              <a:buChar char="•"/>
            </a:pPr>
            <a:r>
              <a:rPr lang="en-US" sz="1800" b="0" i="0" u="none" strike="noStrike" dirty="0">
                <a:solidFill>
                  <a:srgbClr val="000000"/>
                </a:solidFill>
                <a:effectLst/>
                <a:latin typeface="Calibri" panose="020F0502020204030204" pitchFamily="34" charset="0"/>
              </a:rPr>
              <a:t>For a scale-up operation, the system detaches all compute nodes, provisions the additional compute nodes, and then reattaches to the storage layer.</a:t>
            </a:r>
            <a:r>
              <a:rPr lang="en-US" sz="1800" b="0" i="0" dirty="0">
                <a:solidFill>
                  <a:srgbClr val="444444"/>
                </a:solidFill>
                <a:effectLst/>
                <a:latin typeface="Calibri" panose="020F0502020204030204" pitchFamily="34" charset="0"/>
              </a:rPr>
              <a:t>​</a:t>
            </a:r>
            <a:endParaRPr lang="en-US" sz="1800" b="0" i="0" dirty="0">
              <a:solidFill>
                <a:srgbClr val="444444"/>
              </a:solidFill>
              <a:effectLst/>
              <a:latin typeface="Arial" panose="020B0604020202020204" pitchFamily="34" charset="0"/>
            </a:endParaRPr>
          </a:p>
          <a:p>
            <a:pPr marL="285750" indent="-285750" algn="l" rtl="0" fontAlgn="base">
              <a:buFont typeface="Arial" panose="020B0604020202020204" pitchFamily="34" charset="0"/>
              <a:buChar char="•"/>
            </a:pPr>
            <a:r>
              <a:rPr lang="en-US" sz="1800" b="0" i="0" u="none" strike="noStrike" dirty="0">
                <a:solidFill>
                  <a:srgbClr val="000000"/>
                </a:solidFill>
                <a:effectLst/>
                <a:latin typeface="Calibri" panose="020F0502020204030204" pitchFamily="34" charset="0"/>
              </a:rPr>
              <a:t>For a scale-down operation, the system detaches all compute nodes and then reattaches only the needed nodes to the storage layer.</a:t>
            </a:r>
            <a:r>
              <a:rPr lang="en-US" sz="1800" b="0" i="0" dirty="0">
                <a:solidFill>
                  <a:srgbClr val="444444"/>
                </a:solidFill>
                <a:effectLst/>
                <a:latin typeface="Calibri" panose="020F0502020204030204" pitchFamily="34" charset="0"/>
              </a:rPr>
              <a:t>​</a:t>
            </a:r>
            <a:endParaRPr lang="en-US" sz="1800" b="0" i="0" dirty="0">
              <a:solidFill>
                <a:srgbClr val="444444"/>
              </a:solidFill>
              <a:effectLst/>
              <a:latin typeface="Arial" panose="020B0604020202020204" pitchFamily="34" charset="0"/>
            </a:endParaRPr>
          </a:p>
          <a:p>
            <a:pPr marL="285750" indent="-285750" algn="l" rtl="0" fontAlgn="base">
              <a:buFont typeface="Arial" panose="020B0604020202020204" pitchFamily="34" charset="0"/>
              <a:buChar char="•"/>
            </a:pPr>
            <a:r>
              <a:rPr lang="en-US" sz="1800" b="0" i="0" u="none" strike="noStrike" dirty="0">
                <a:solidFill>
                  <a:srgbClr val="000000"/>
                </a:solidFill>
                <a:effectLst/>
                <a:latin typeface="Calibri" panose="020F0502020204030204" pitchFamily="34" charset="0"/>
              </a:rPr>
              <a:t>https://docs.microsoft.com/en-us/azure/synapse-analytics/sql-data-warehouse/what-is-a-data-warehouse-unit-dwu-cdwu#the-scaling-workflow</a:t>
            </a:r>
            <a:r>
              <a:rPr lang="en-US" sz="1800" b="0" i="0" dirty="0">
                <a:solidFill>
                  <a:srgbClr val="444444"/>
                </a:solidFill>
                <a:effectLst/>
                <a:latin typeface="Calibri" panose="020F0502020204030204" pitchFamily="34" charset="0"/>
              </a:rPr>
              <a:t>​</a:t>
            </a:r>
            <a:endParaRPr lang="en-US" b="0" i="0" dirty="0">
              <a:solidFill>
                <a:srgbClr val="444444"/>
              </a:solidFill>
              <a:effectLst/>
              <a:latin typeface="Arial" panose="020B0604020202020204" pitchFamily="34" charset="0"/>
            </a:endParaRPr>
          </a:p>
          <a:p>
            <a:pPr algn="l" rtl="0" fontAlgn="base">
              <a:buFont typeface="Arial" panose="020B0604020202020204" pitchFamily="34" charset="0"/>
              <a:buChar char="•"/>
            </a:pPr>
            <a:r>
              <a:rPr lang="en-GB" sz="1800" b="0" i="0" dirty="0">
                <a:solidFill>
                  <a:srgbClr val="444444"/>
                </a:solidFill>
                <a:effectLst/>
                <a:latin typeface="Calibri" panose="020F0502020204030204" pitchFamily="34" charset="0"/>
              </a:rPr>
              <a:t>​</a:t>
            </a:r>
            <a:endParaRPr lang="en-GB" sz="1800" b="0" i="0" dirty="0">
              <a:solidFill>
                <a:srgbClr val="444444"/>
              </a:solidFill>
              <a:effectLst/>
              <a:latin typeface="Arial" panose="020B0604020202020204" pitchFamily="34" charset="0"/>
            </a:endParaRPr>
          </a:p>
          <a:p>
            <a:pPr algn="l" rtl="0" fontAlgn="base"/>
            <a:endParaRPr lang="en-GB" sz="1800" b="0" i="0" u="none" strike="noStrike" dirty="0">
              <a:solidFill>
                <a:srgbClr val="000000"/>
              </a:solidFill>
              <a:effectLst/>
              <a:latin typeface="Calibri" panose="020F0502020204030204" pitchFamily="34" charset="0"/>
            </a:endParaRPr>
          </a:p>
          <a:p>
            <a:pPr algn="l" rtl="0" fontAlgn="base"/>
            <a:r>
              <a:rPr lang="en-GB" sz="1800" b="0" i="0" u="none" strike="noStrike" dirty="0">
                <a:solidFill>
                  <a:srgbClr val="000000"/>
                </a:solidFill>
                <a:effectLst/>
                <a:latin typeface="Calibri" panose="020F0502020204030204" pitchFamily="34" charset="0"/>
              </a:rPr>
              <a:t>What does not persist </a:t>
            </a:r>
            <a:r>
              <a:rPr lang="en-US" sz="1800" b="0" i="0" u="none" strike="noStrike" dirty="0">
                <a:solidFill>
                  <a:srgbClr val="000000"/>
                </a:solidFill>
                <a:effectLst/>
                <a:latin typeface="Calibri" panose="020F0502020204030204" pitchFamily="34" charset="0"/>
              </a:rPr>
              <a:t>Scaling: </a:t>
            </a:r>
            <a:r>
              <a:rPr lang="en-US" sz="1800" b="0" i="0" dirty="0">
                <a:solidFill>
                  <a:srgbClr val="444444"/>
                </a:solidFill>
                <a:effectLst/>
                <a:latin typeface="Calibri" panose="020F0502020204030204" pitchFamily="34" charset="0"/>
              </a:rPr>
              <a:t>​</a:t>
            </a:r>
            <a:endParaRPr lang="en-US" b="0" i="0" dirty="0">
              <a:solidFill>
                <a:srgbClr val="444444"/>
              </a:solidFill>
              <a:effectLst/>
              <a:latin typeface="Arial" panose="020B0604020202020204" pitchFamily="34" charset="0"/>
            </a:endParaRPr>
          </a:p>
          <a:p>
            <a:pPr marL="285750" indent="-285750" algn="l" rtl="0" fontAlgn="base">
              <a:buFont typeface="Arial" panose="020B0604020202020204" pitchFamily="34" charset="0"/>
              <a:buChar char="•"/>
            </a:pPr>
            <a:r>
              <a:rPr lang="en-US" sz="1800" b="0" i="0" u="none" strike="noStrike" dirty="0">
                <a:solidFill>
                  <a:srgbClr val="000000"/>
                </a:solidFill>
                <a:effectLst/>
                <a:latin typeface="Calibri" panose="020F0502020204030204" pitchFamily="34" charset="0"/>
              </a:rPr>
              <a:t>Replicated table cache</a:t>
            </a:r>
            <a:r>
              <a:rPr lang="en-US" sz="1800" b="0" i="0" dirty="0">
                <a:solidFill>
                  <a:srgbClr val="444444"/>
                </a:solidFill>
                <a:effectLst/>
                <a:latin typeface="Calibri" panose="020F0502020204030204" pitchFamily="34" charset="0"/>
              </a:rPr>
              <a:t>​</a:t>
            </a:r>
            <a:endParaRPr lang="en-US" sz="1800" b="0" i="0" dirty="0">
              <a:solidFill>
                <a:srgbClr val="444444"/>
              </a:solidFill>
              <a:effectLst/>
              <a:latin typeface="Arial" panose="020B0604020202020204" pitchFamily="34" charset="0"/>
            </a:endParaRPr>
          </a:p>
          <a:p>
            <a:pPr marL="285750" indent="-285750" algn="l" rtl="0" fontAlgn="base">
              <a:buFont typeface="Arial" panose="020B0604020202020204" pitchFamily="34" charset="0"/>
              <a:buChar char="•"/>
            </a:pPr>
            <a:r>
              <a:rPr lang="en-US" sz="1800" b="0" i="0" u="none" strike="noStrike" dirty="0">
                <a:solidFill>
                  <a:srgbClr val="000000"/>
                </a:solidFill>
                <a:effectLst/>
                <a:latin typeface="Calibri" panose="020F0502020204030204" pitchFamily="34" charset="0"/>
              </a:rPr>
              <a:t>Adaptive cache</a:t>
            </a:r>
            <a:r>
              <a:rPr lang="en-US" sz="1800" b="0" i="0" dirty="0">
                <a:solidFill>
                  <a:srgbClr val="444444"/>
                </a:solidFill>
                <a:effectLst/>
                <a:latin typeface="Calibri" panose="020F0502020204030204" pitchFamily="34" charset="0"/>
              </a:rPr>
              <a:t>​</a:t>
            </a:r>
            <a:endParaRPr lang="en-GB" sz="1800" b="0" i="0" dirty="0">
              <a:solidFill>
                <a:srgbClr val="444444"/>
              </a:solidFill>
              <a:effectLst/>
              <a:latin typeface="Arial" panose="020B0604020202020204" pitchFamily="34" charset="0"/>
            </a:endParaRPr>
          </a:p>
          <a:p>
            <a:endParaRPr lang="en-GB"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4/19/2022 12:02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385908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2800" b="1" i="0" dirty="0">
                <a:solidFill>
                  <a:srgbClr val="171717"/>
                </a:solidFill>
                <a:effectLst/>
                <a:latin typeface="Segoe UI" panose="020B0502040204020203" pitchFamily="34" charset="0"/>
              </a:rPr>
              <a:t>Pausing and resuming compute</a:t>
            </a:r>
          </a:p>
          <a:p>
            <a:pPr algn="l"/>
            <a:r>
              <a:rPr lang="en-US" sz="2800" b="0" i="0" dirty="0">
                <a:solidFill>
                  <a:srgbClr val="171717"/>
                </a:solidFill>
                <a:effectLst/>
                <a:latin typeface="Segoe UI" panose="020B0502040204020203" pitchFamily="34" charset="0"/>
              </a:rPr>
              <a:t>Pausing compute causes the storage layer to detach from the Compute nodes. The compute resources are released from your account. You are not charged for compute while compute is paused. Resuming compute reattaches storage to the Compute nodes and resumes charges for Compute. When you pause a SQL pool:</a:t>
            </a:r>
          </a:p>
          <a:p>
            <a:pPr marL="457200" indent="-457200" algn="l">
              <a:buFont typeface="Arial" panose="020B0604020202020204" pitchFamily="34" charset="0"/>
              <a:buChar char="•"/>
            </a:pPr>
            <a:r>
              <a:rPr lang="en-US" sz="2800" b="0" i="0" dirty="0">
                <a:solidFill>
                  <a:srgbClr val="171717"/>
                </a:solidFill>
                <a:effectLst/>
                <a:latin typeface="Segoe UI" panose="020B0502040204020203" pitchFamily="34" charset="0"/>
              </a:rPr>
              <a:t>Compute and memory resources are returned to the pool of available resources in the data center</a:t>
            </a:r>
          </a:p>
          <a:p>
            <a:pPr marL="457200" indent="-457200" algn="l">
              <a:buFont typeface="Arial" panose="020B0604020202020204" pitchFamily="34" charset="0"/>
              <a:buChar char="•"/>
            </a:pPr>
            <a:r>
              <a:rPr lang="en-US" sz="2800" b="0" i="0" dirty="0">
                <a:solidFill>
                  <a:srgbClr val="171717"/>
                </a:solidFill>
                <a:effectLst/>
                <a:latin typeface="Segoe UI" panose="020B0502040204020203" pitchFamily="34" charset="0"/>
              </a:rPr>
              <a:t>Data warehouse unit costs are zero for the duration of the pause.</a:t>
            </a:r>
          </a:p>
          <a:p>
            <a:pPr marL="457200" indent="-457200" algn="l">
              <a:buFont typeface="Arial" panose="020B0604020202020204" pitchFamily="34" charset="0"/>
              <a:buChar char="•"/>
            </a:pPr>
            <a:r>
              <a:rPr lang="en-US" sz="2800" b="0" i="0" dirty="0">
                <a:solidFill>
                  <a:srgbClr val="171717"/>
                </a:solidFill>
                <a:effectLst/>
                <a:latin typeface="Segoe UI" panose="020B0502040204020203" pitchFamily="34" charset="0"/>
              </a:rPr>
              <a:t>Data storage is not affected, and your data stays intact.</a:t>
            </a:r>
          </a:p>
          <a:p>
            <a:pPr marL="457200" indent="-457200" algn="l">
              <a:buFont typeface="Arial" panose="020B0604020202020204" pitchFamily="34" charset="0"/>
              <a:buChar char="•"/>
            </a:pPr>
            <a:r>
              <a:rPr lang="en-US" sz="2800" b="0" i="0" dirty="0">
                <a:solidFill>
                  <a:srgbClr val="171717"/>
                </a:solidFill>
                <a:effectLst/>
                <a:latin typeface="Segoe UI" panose="020B0502040204020203" pitchFamily="34" charset="0"/>
              </a:rPr>
              <a:t>All running or queued operations are cancelled.</a:t>
            </a:r>
          </a:p>
          <a:p>
            <a:pPr marL="457200" indent="-457200" algn="l">
              <a:buFont typeface="Arial" panose="020B0604020202020204" pitchFamily="34" charset="0"/>
              <a:buChar char="•"/>
            </a:pPr>
            <a:endParaRPr lang="en-US" sz="2800" b="0" i="0" dirty="0">
              <a:solidFill>
                <a:srgbClr val="171717"/>
              </a:solidFill>
              <a:effectLst/>
              <a:latin typeface="Segoe UI" panose="020B0502040204020203" pitchFamily="34" charset="0"/>
            </a:endParaRPr>
          </a:p>
          <a:p>
            <a:pPr marL="0" indent="0" algn="l">
              <a:buFont typeface="Arial" panose="020B0604020202020204" pitchFamily="34" charset="0"/>
              <a:buNone/>
            </a:pPr>
            <a:endParaRPr lang="en-US" sz="2800" b="0" i="0" dirty="0">
              <a:solidFill>
                <a:srgbClr val="171717"/>
              </a:solidFill>
              <a:effectLst/>
              <a:latin typeface="Segoe UI" panose="020B0502040204020203" pitchFamily="34" charset="0"/>
            </a:endParaRPr>
          </a:p>
          <a:p>
            <a:pPr algn="l"/>
            <a:r>
              <a:rPr lang="en-US" sz="2800" b="0" i="0" dirty="0">
                <a:solidFill>
                  <a:srgbClr val="171717"/>
                </a:solidFill>
                <a:effectLst/>
                <a:latin typeface="Segoe UI" panose="020B0502040204020203" pitchFamily="34" charset="0"/>
              </a:rPr>
              <a:t>When you resume a SQL pool:</a:t>
            </a:r>
          </a:p>
          <a:p>
            <a:pPr marL="457200" indent="-457200" algn="l">
              <a:buFont typeface="Arial" panose="020B0604020202020204" pitchFamily="34" charset="0"/>
              <a:buChar char="•"/>
            </a:pPr>
            <a:r>
              <a:rPr lang="en-US" sz="2800" b="0" i="0" dirty="0">
                <a:solidFill>
                  <a:srgbClr val="171717"/>
                </a:solidFill>
                <a:effectLst/>
                <a:latin typeface="Segoe UI" panose="020B0502040204020203" pitchFamily="34" charset="0"/>
              </a:rPr>
              <a:t>The SQL pool acquires compute and memory resources for your data warehouse units setting.</a:t>
            </a:r>
          </a:p>
          <a:p>
            <a:pPr marL="457200" indent="-457200" algn="l">
              <a:buFont typeface="Arial" panose="020B0604020202020204" pitchFamily="34" charset="0"/>
              <a:buChar char="•"/>
            </a:pPr>
            <a:r>
              <a:rPr lang="en-US" sz="2800" b="0" i="0" dirty="0">
                <a:solidFill>
                  <a:srgbClr val="171717"/>
                </a:solidFill>
                <a:effectLst/>
                <a:latin typeface="Segoe UI" panose="020B0502040204020203" pitchFamily="34" charset="0"/>
              </a:rPr>
              <a:t>Compute charges for your data warehouse units resume.</a:t>
            </a:r>
          </a:p>
          <a:p>
            <a:pPr marL="457200" indent="-457200" algn="l">
              <a:buFont typeface="Arial" panose="020B0604020202020204" pitchFamily="34" charset="0"/>
              <a:buChar char="•"/>
            </a:pPr>
            <a:r>
              <a:rPr lang="en-US" sz="2800" b="0" i="0" dirty="0">
                <a:solidFill>
                  <a:srgbClr val="171717"/>
                </a:solidFill>
                <a:effectLst/>
                <a:latin typeface="Segoe UI" panose="020B0502040204020203" pitchFamily="34" charset="0"/>
              </a:rPr>
              <a:t>Your data becomes available.</a:t>
            </a:r>
          </a:p>
          <a:p>
            <a:pPr marL="457200" indent="-457200" algn="l">
              <a:buFont typeface="Arial" panose="020B0604020202020204" pitchFamily="34" charset="0"/>
              <a:buChar char="•"/>
            </a:pPr>
            <a:r>
              <a:rPr lang="en-US" sz="2800" b="0" i="0" dirty="0">
                <a:solidFill>
                  <a:srgbClr val="171717"/>
                </a:solidFill>
                <a:effectLst/>
                <a:latin typeface="Segoe UI" panose="020B0502040204020203" pitchFamily="34" charset="0"/>
              </a:rPr>
              <a:t>After the SQL pool is online, you need to restart your workload queries.</a:t>
            </a:r>
          </a:p>
          <a:p>
            <a:pPr algn="l"/>
            <a:r>
              <a:rPr lang="en-US" sz="2800" b="0" i="0" dirty="0">
                <a:solidFill>
                  <a:srgbClr val="171717"/>
                </a:solidFill>
                <a:effectLst/>
                <a:latin typeface="Segoe UI" panose="020B0502040204020203" pitchFamily="34" charset="0"/>
              </a:rPr>
              <a:t>If you always want your SQL pool accessible, consider scaling it down to the smallest size rather than pausing.</a:t>
            </a:r>
          </a:p>
          <a:p>
            <a:pPr algn="l"/>
            <a:r>
              <a:rPr lang="en-US" sz="2800" b="0" i="0" dirty="0">
                <a:solidFill>
                  <a:srgbClr val="171717"/>
                </a:solidFill>
                <a:effectLst/>
                <a:latin typeface="Segoe UI" panose="020B0502040204020203" pitchFamily="34" charset="0"/>
              </a:rPr>
              <a:t>For pause and resume steps, see the </a:t>
            </a:r>
            <a:r>
              <a:rPr lang="en-US" sz="2800" b="0" i="0" u="none" strike="noStrike" dirty="0">
                <a:solidFill>
                  <a:srgbClr val="171717"/>
                </a:solidFill>
                <a:effectLst/>
                <a:latin typeface="Segoe UI" panose="020B0502040204020203" pitchFamily="34" charset="0"/>
                <a:hlinkClick r:id="rId3"/>
              </a:rPr>
              <a:t>Azure portal</a:t>
            </a:r>
            <a:r>
              <a:rPr lang="en-US" sz="2800" b="0" i="0" dirty="0">
                <a:solidFill>
                  <a:srgbClr val="171717"/>
                </a:solidFill>
                <a:effectLst/>
                <a:latin typeface="Segoe UI" panose="020B0502040204020203" pitchFamily="34" charset="0"/>
              </a:rPr>
              <a:t>, or </a:t>
            </a:r>
            <a:r>
              <a:rPr lang="en-US" sz="2800" b="0" i="0" u="none" strike="noStrike" dirty="0">
                <a:solidFill>
                  <a:srgbClr val="171717"/>
                </a:solidFill>
                <a:effectLst/>
                <a:latin typeface="Segoe UI" panose="020B0502040204020203" pitchFamily="34" charset="0"/>
                <a:hlinkClick r:id="rId4"/>
              </a:rPr>
              <a:t>PowerShell</a:t>
            </a:r>
            <a:r>
              <a:rPr lang="en-US" sz="2800" b="0" i="0" dirty="0">
                <a:solidFill>
                  <a:srgbClr val="171717"/>
                </a:solidFill>
                <a:effectLst/>
                <a:latin typeface="Segoe UI" panose="020B0502040204020203" pitchFamily="34" charset="0"/>
              </a:rPr>
              <a:t> </a:t>
            </a:r>
            <a:r>
              <a:rPr lang="en-US" sz="2800" b="0" i="0" dirty="0" err="1">
                <a:solidFill>
                  <a:srgbClr val="171717"/>
                </a:solidFill>
                <a:effectLst/>
                <a:latin typeface="Segoe UI" panose="020B0502040204020203" pitchFamily="34" charset="0"/>
              </a:rPr>
              <a:t>quickstarts</a:t>
            </a:r>
            <a:r>
              <a:rPr lang="en-US" sz="2800" b="0" i="0" dirty="0">
                <a:solidFill>
                  <a:srgbClr val="171717"/>
                </a:solidFill>
                <a:effectLst/>
                <a:latin typeface="Segoe UI" panose="020B0502040204020203" pitchFamily="34" charset="0"/>
              </a:rPr>
              <a:t>. You can also use the </a:t>
            </a:r>
            <a:r>
              <a:rPr lang="en-US" sz="2800" b="0" i="0" u="none" strike="noStrike" dirty="0">
                <a:solidFill>
                  <a:srgbClr val="171717"/>
                </a:solidFill>
                <a:effectLst/>
                <a:latin typeface="Segoe UI" panose="020B0502040204020203" pitchFamily="34" charset="0"/>
                <a:hlinkClick r:id="rId5"/>
              </a:rPr>
              <a:t>pause REST API</a:t>
            </a:r>
            <a:r>
              <a:rPr lang="en-US" sz="2800" b="0" i="0" dirty="0">
                <a:solidFill>
                  <a:srgbClr val="171717"/>
                </a:solidFill>
                <a:effectLst/>
                <a:latin typeface="Segoe UI" panose="020B0502040204020203" pitchFamily="34" charset="0"/>
              </a:rPr>
              <a:t> or the </a:t>
            </a:r>
            <a:r>
              <a:rPr lang="en-US" sz="2800" b="0" i="0" u="none" strike="noStrike" dirty="0">
                <a:solidFill>
                  <a:srgbClr val="171717"/>
                </a:solidFill>
                <a:effectLst/>
                <a:latin typeface="Segoe UI" panose="020B0502040204020203" pitchFamily="34" charset="0"/>
                <a:hlinkClick r:id="rId6"/>
              </a:rPr>
              <a:t>resume REST API</a:t>
            </a:r>
            <a:r>
              <a:rPr lang="en-US" sz="2800" b="0" i="0" dirty="0">
                <a:solidFill>
                  <a:srgbClr val="171717"/>
                </a:solidFill>
                <a:effectLst/>
                <a:latin typeface="Segoe UI" panose="020B0502040204020203" pitchFamily="34" charset="0"/>
              </a:rPr>
              <a:t>.</a:t>
            </a:r>
          </a:p>
          <a:p>
            <a:endParaRPr lang="en-GB" dirty="0"/>
          </a:p>
          <a:p>
            <a:r>
              <a:rPr lang="en-GB" dirty="0"/>
              <a:t>Replicated Table cache is saved to disk on Pause and reloaded on Resume.</a:t>
            </a:r>
          </a:p>
          <a:p>
            <a:endParaRPr lang="en-GB"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4/19/2022 12:02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466490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171717"/>
                </a:solidFill>
                <a:effectLst/>
                <a:latin typeface="Segoe UI" panose="020B0502040204020203" pitchFamily="34" charset="0"/>
              </a:rPr>
              <a:t>Finding the right size of data warehouse units</a:t>
            </a:r>
          </a:p>
          <a:p>
            <a:pPr algn="l"/>
            <a:r>
              <a:rPr lang="en-US" b="0" i="0" dirty="0">
                <a:solidFill>
                  <a:srgbClr val="171717"/>
                </a:solidFill>
                <a:effectLst/>
                <a:latin typeface="Segoe UI" panose="020B0502040204020203" pitchFamily="34" charset="0"/>
              </a:rPr>
              <a:t>To see the performance benefits of scaling out, especially for larger data warehouse units, you want to use at least a 1-TB data set. To find the best number of data warehouse units for your SQL pool, try scaling up and down. Run a few queries with different numbers of data warehouse units after loading your data. Since scaling is quick, you can try various performance levels in an hour or less.</a:t>
            </a:r>
          </a:p>
          <a:p>
            <a:pPr algn="l"/>
            <a:r>
              <a:rPr lang="en-US" b="0" i="0" dirty="0">
                <a:solidFill>
                  <a:srgbClr val="171717"/>
                </a:solidFill>
                <a:effectLst/>
                <a:latin typeface="Segoe UI" panose="020B0502040204020203" pitchFamily="34" charset="0"/>
              </a:rPr>
              <a:t>Recommendations for finding the best number of data warehouse units:</a:t>
            </a:r>
          </a:p>
          <a:p>
            <a:pPr marL="171450" indent="-171450" algn="l">
              <a:buFont typeface="Arial" panose="020B0604020202020204" pitchFamily="34" charset="0"/>
              <a:buChar char="•"/>
            </a:pPr>
            <a:r>
              <a:rPr lang="en-US" b="0" i="0" dirty="0">
                <a:solidFill>
                  <a:srgbClr val="171717"/>
                </a:solidFill>
                <a:effectLst/>
                <a:latin typeface="Segoe UI" panose="020B0502040204020203" pitchFamily="34" charset="0"/>
              </a:rPr>
              <a:t>For a SQL pool in development, begin by selecting a smaller number of data warehouse units. A good starting point is DW400c or DW200c.</a:t>
            </a:r>
          </a:p>
          <a:p>
            <a:pPr marL="171450" indent="-171450" algn="l">
              <a:buFont typeface="Arial" panose="020B0604020202020204" pitchFamily="34" charset="0"/>
              <a:buChar char="•"/>
            </a:pPr>
            <a:r>
              <a:rPr lang="en-US" b="0" i="0" dirty="0">
                <a:solidFill>
                  <a:srgbClr val="171717"/>
                </a:solidFill>
                <a:effectLst/>
                <a:latin typeface="Segoe UI" panose="020B0502040204020203" pitchFamily="34" charset="0"/>
              </a:rPr>
              <a:t>Monitor your application performance, observing the number of data warehouse units selected compared to the performance you observe.</a:t>
            </a:r>
          </a:p>
          <a:p>
            <a:pPr marL="171450" indent="-171450" algn="l">
              <a:buFont typeface="Arial" panose="020B0604020202020204" pitchFamily="34" charset="0"/>
              <a:buChar char="•"/>
            </a:pPr>
            <a:r>
              <a:rPr lang="en-US" b="0" i="0" dirty="0">
                <a:solidFill>
                  <a:srgbClr val="171717"/>
                </a:solidFill>
                <a:effectLst/>
                <a:latin typeface="Segoe UI" panose="020B0502040204020203" pitchFamily="34" charset="0"/>
              </a:rPr>
              <a:t>Assume a linear scale and determine how much you need to increase or decrease the data warehouse units.</a:t>
            </a:r>
          </a:p>
          <a:p>
            <a:pPr marL="171450" indent="-171450" algn="l">
              <a:buFont typeface="Arial" panose="020B0604020202020204" pitchFamily="34" charset="0"/>
              <a:buChar char="•"/>
            </a:pPr>
            <a:r>
              <a:rPr lang="en-US" b="0" i="0" dirty="0">
                <a:solidFill>
                  <a:srgbClr val="171717"/>
                </a:solidFill>
                <a:effectLst/>
                <a:latin typeface="Segoe UI" panose="020B0502040204020203" pitchFamily="34" charset="0"/>
              </a:rPr>
              <a:t>Continue making adjustments until you reach an optimum performance level for your business requirements.</a:t>
            </a:r>
          </a:p>
          <a:p>
            <a:endParaRPr lang="en-US" dirty="0"/>
          </a:p>
          <a:p>
            <a:endParaRPr lang="en-US" dirty="0"/>
          </a:p>
          <a:p>
            <a:pPr algn="l"/>
            <a:r>
              <a:rPr lang="en-US" b="1" i="0" dirty="0">
                <a:solidFill>
                  <a:srgbClr val="171717"/>
                </a:solidFill>
                <a:effectLst/>
                <a:latin typeface="Segoe UI" panose="020B0502040204020203" pitchFamily="34" charset="0"/>
              </a:rPr>
              <a:t>When to scale out</a:t>
            </a:r>
          </a:p>
          <a:p>
            <a:pPr algn="l"/>
            <a:r>
              <a:rPr lang="en-US" b="0" i="0" dirty="0">
                <a:solidFill>
                  <a:srgbClr val="171717"/>
                </a:solidFill>
                <a:effectLst/>
                <a:latin typeface="Segoe UI" panose="020B0502040204020203" pitchFamily="34" charset="0"/>
              </a:rPr>
              <a:t>Scaling out data warehouse units impacts these aspects of performance:</a:t>
            </a:r>
          </a:p>
          <a:p>
            <a:pPr marL="171450" indent="-171450" algn="l">
              <a:buFont typeface="Arial" panose="020B0604020202020204" pitchFamily="34" charset="0"/>
              <a:buChar char="•"/>
            </a:pPr>
            <a:r>
              <a:rPr lang="en-US" b="0" i="0" dirty="0">
                <a:solidFill>
                  <a:srgbClr val="171717"/>
                </a:solidFill>
                <a:effectLst/>
                <a:latin typeface="Segoe UI" panose="020B0502040204020203" pitchFamily="34" charset="0"/>
              </a:rPr>
              <a:t>Linearly improves performance of the system for scans, aggregations, and CTAS statements.</a:t>
            </a:r>
          </a:p>
          <a:p>
            <a:pPr marL="171450" indent="-171450" algn="l">
              <a:buFont typeface="Arial" panose="020B0604020202020204" pitchFamily="34" charset="0"/>
              <a:buChar char="•"/>
            </a:pPr>
            <a:r>
              <a:rPr lang="en-US" b="0" i="0" dirty="0">
                <a:solidFill>
                  <a:srgbClr val="171717"/>
                </a:solidFill>
                <a:effectLst/>
                <a:latin typeface="Segoe UI" panose="020B0502040204020203" pitchFamily="34" charset="0"/>
              </a:rPr>
              <a:t>Increases the number of readers and writers for loading data.</a:t>
            </a:r>
          </a:p>
          <a:p>
            <a:pPr marL="171450" indent="-171450" algn="l">
              <a:buFont typeface="Arial" panose="020B0604020202020204" pitchFamily="34" charset="0"/>
              <a:buChar char="•"/>
            </a:pPr>
            <a:r>
              <a:rPr lang="en-US" b="0" i="0" dirty="0">
                <a:solidFill>
                  <a:srgbClr val="171717"/>
                </a:solidFill>
                <a:effectLst/>
                <a:latin typeface="Segoe UI" panose="020B0502040204020203" pitchFamily="34" charset="0"/>
              </a:rPr>
              <a:t>Maximum number of concurrent queries and concurrency slots.</a:t>
            </a:r>
          </a:p>
          <a:p>
            <a:pPr algn="l"/>
            <a:r>
              <a:rPr lang="en-US" b="0" i="0" dirty="0">
                <a:solidFill>
                  <a:srgbClr val="171717"/>
                </a:solidFill>
                <a:effectLst/>
                <a:latin typeface="Segoe UI" panose="020B0502040204020203" pitchFamily="34" charset="0"/>
              </a:rPr>
              <a:t>Recommendations for when to scale out data warehouse units:</a:t>
            </a:r>
          </a:p>
          <a:p>
            <a:pPr marL="171450" indent="-171450" algn="l">
              <a:buFont typeface="Arial" panose="020B0604020202020204" pitchFamily="34" charset="0"/>
              <a:buChar char="•"/>
            </a:pPr>
            <a:r>
              <a:rPr lang="en-US" b="0" i="0" dirty="0">
                <a:solidFill>
                  <a:srgbClr val="171717"/>
                </a:solidFill>
                <a:effectLst/>
                <a:latin typeface="Segoe UI" panose="020B0502040204020203" pitchFamily="34" charset="0"/>
              </a:rPr>
              <a:t>Before you perform a heavy data loading or transformation operation, scale out to make the data available more quickly.</a:t>
            </a:r>
          </a:p>
          <a:p>
            <a:pPr marL="171450" indent="-171450" algn="l">
              <a:buFont typeface="Arial" panose="020B0604020202020204" pitchFamily="34" charset="0"/>
              <a:buChar char="•"/>
            </a:pPr>
            <a:r>
              <a:rPr lang="en-US" b="0" i="0" dirty="0">
                <a:solidFill>
                  <a:srgbClr val="171717"/>
                </a:solidFill>
                <a:effectLst/>
                <a:latin typeface="Segoe UI" panose="020B0502040204020203" pitchFamily="34" charset="0"/>
              </a:rPr>
              <a:t>During peak business hours, scale out to accommodate larger numbers of concurrent queries.</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0405CA6-A7A9-4E0F-8672-28CF28CC770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437169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As a reminder for the speech:</a:t>
            </a: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Light" panose="020B0502040204020203" pitchFamily="34" charset="0"/>
                <a:ea typeface="+mn-ea"/>
                <a:cs typeface="Segoe UI Light" panose="020B0502040204020203" pitchFamily="34" charset="0"/>
              </a:rPr>
              <a:t>Compute Node – the “worker bee” of SQL Pool</a:t>
            </a:r>
          </a:p>
          <a:p>
            <a:pPr marL="285695" marR="0" lvl="0" indent="-285695" algn="l" defTabSz="914225"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Segoe UI Light" panose="020B0502040204020203" pitchFamily="34" charset="0"/>
                <a:ea typeface="+mn-ea"/>
                <a:cs typeface="Segoe UI Light" panose="020B0502040204020203" pitchFamily="34" charset="0"/>
              </a:rPr>
              <a:t>Runs Azure SQL Server DB</a:t>
            </a:r>
          </a:p>
          <a:p>
            <a:pPr marL="285695" marR="0" lvl="0" indent="-285695" algn="l" defTabSz="914225"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Segoe UI Light" panose="020B0502040204020203" pitchFamily="34" charset="0"/>
                <a:ea typeface="+mn-ea"/>
                <a:cs typeface="Segoe UI Light" panose="020B0502040204020203" pitchFamily="34" charset="0"/>
              </a:rPr>
              <a:t>Contains a “slice” of each database</a:t>
            </a:r>
          </a:p>
          <a:p>
            <a:pPr marL="285695" marR="0" lvl="0" indent="-285695" algn="l" defTabSz="914225"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Segoe UI Light" panose="020B0502040204020203" pitchFamily="34" charset="0"/>
                <a:ea typeface="+mn-ea"/>
                <a:cs typeface="Segoe UI Light" panose="020B0502040204020203" pitchFamily="34" charset="0"/>
              </a:rPr>
              <a:t>CPU is saturated by storage</a:t>
            </a:r>
          </a:p>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Light" panose="020B0502040204020203" pitchFamily="34" charset="0"/>
              <a:ea typeface="+mn-ea"/>
              <a:cs typeface="Segoe UI Light" panose="020B0502040204020203" pitchFamily="34" charset="0"/>
            </a:endParaRP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Light" panose="020B0502040204020203" pitchFamily="34" charset="0"/>
                <a:ea typeface="+mn-ea"/>
                <a:cs typeface="Segoe UI Light" panose="020B0502040204020203" pitchFamily="34" charset="0"/>
              </a:rPr>
              <a:t>Control Node – the “brains” of the SQL Pool</a:t>
            </a:r>
          </a:p>
          <a:p>
            <a:pPr marL="285695" marR="0" lvl="0" indent="-285695" algn="l" defTabSz="914225"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Segoe UI Light" panose="020B0502040204020203" pitchFamily="34" charset="0"/>
                <a:ea typeface="+mn-ea"/>
                <a:cs typeface="Segoe UI Light" panose="020B0502040204020203" pitchFamily="34" charset="0"/>
              </a:rPr>
              <a:t>Also runs Azure SQL Server DB</a:t>
            </a:r>
          </a:p>
          <a:p>
            <a:pPr marL="285695" marR="0" lvl="0" indent="-285695" algn="l" defTabSz="914225"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Segoe UI Light" panose="020B0502040204020203" pitchFamily="34" charset="0"/>
                <a:ea typeface="+mn-ea"/>
                <a:cs typeface="Segoe UI Light" panose="020B0502040204020203" pitchFamily="34" charset="0"/>
              </a:rPr>
              <a:t>Holds a “shell” copy of each database</a:t>
            </a:r>
          </a:p>
          <a:p>
            <a:pPr marL="742808" marR="0" lvl="1" indent="-285695" algn="l" defTabSz="914225"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Segoe UI Light" panose="020B0502040204020203" pitchFamily="34" charset="0"/>
                <a:ea typeface="+mn-ea"/>
                <a:cs typeface="Segoe UI Light" panose="020B0502040204020203" pitchFamily="34" charset="0"/>
              </a:rPr>
              <a:t>Metadata, statistics, </a:t>
            </a:r>
            <a:r>
              <a:rPr kumimoji="0" lang="en-US" sz="1800" b="0" i="0" u="none" strike="noStrike" kern="1200" cap="none" spc="0" normalizeH="0" baseline="0" noProof="0" dirty="0" err="1">
                <a:ln>
                  <a:noFill/>
                </a:ln>
                <a:solidFill>
                  <a:srgbClr val="000000"/>
                </a:solidFill>
                <a:effectLst/>
                <a:uLnTx/>
                <a:uFillTx/>
                <a:latin typeface="Segoe UI Light" panose="020B0502040204020203" pitchFamily="34" charset="0"/>
                <a:ea typeface="+mn-ea"/>
                <a:cs typeface="Segoe UI Light" panose="020B0502040204020203" pitchFamily="34" charset="0"/>
              </a:rPr>
              <a:t>etc</a:t>
            </a:r>
            <a:endParaRPr kumimoji="0" lang="en-US" sz="1800" b="0" i="0" u="none" strike="noStrike" kern="1200" cap="none" spc="0" normalizeH="0" baseline="0" noProof="0" dirty="0">
              <a:ln>
                <a:noFill/>
              </a:ln>
              <a:solidFill>
                <a:srgbClr val="000000"/>
              </a:solidFill>
              <a:effectLst/>
              <a:uLnTx/>
              <a:uFillTx/>
              <a:latin typeface="Segoe UI Light" panose="020B0502040204020203" pitchFamily="34" charset="0"/>
              <a:ea typeface="+mn-ea"/>
              <a:cs typeface="Segoe UI Light" panose="020B0502040204020203" pitchFamily="34" charset="0"/>
            </a:endParaRPr>
          </a:p>
          <a:p>
            <a:pPr marL="285695" marR="0" lvl="0" indent="-285695" algn="l" defTabSz="914225"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Segoe UI Light" panose="020B0502040204020203" pitchFamily="34" charset="0"/>
                <a:ea typeface="+mn-ea"/>
                <a:cs typeface="Segoe UI Light" panose="020B0502040204020203" pitchFamily="34" charset="0"/>
              </a:rPr>
              <a:t>The “public face” of the appliance</a:t>
            </a:r>
          </a:p>
          <a:p>
            <a:pPr marL="742808" marR="0" lvl="1" indent="-285695" algn="l" defTabSz="914225"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000000"/>
              </a:solidFill>
              <a:effectLst/>
              <a:uLnTx/>
              <a:uFillTx/>
              <a:latin typeface="Segoe UI Light" panose="020B0502040204020203" pitchFamily="34" charset="0"/>
              <a:ea typeface="+mn-ea"/>
              <a:cs typeface="Segoe UI Light" panose="020B0502040204020203" pitchFamily="34" charset="0"/>
            </a:endParaRP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Light" panose="020B0502040204020203" pitchFamily="34" charset="0"/>
                <a:ea typeface="+mn-ea"/>
                <a:cs typeface="Segoe UI Light" panose="020B0502040204020203" pitchFamily="34" charset="0"/>
              </a:rPr>
              <a:t>Data Movement Services (DMS)</a:t>
            </a:r>
          </a:p>
          <a:p>
            <a:pPr marL="285695" marR="0" lvl="0" indent="-285695" algn="l" defTabSz="914225"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Segoe UI Light" panose="020B0502040204020203" pitchFamily="34" charset="0"/>
                <a:ea typeface="+mn-ea"/>
                <a:cs typeface="Segoe UI Light" panose="020B0502040204020203" pitchFamily="34" charset="0"/>
              </a:rPr>
              <a:t>Part of the “secret sauce” of SQL Pool</a:t>
            </a:r>
          </a:p>
          <a:p>
            <a:pPr marL="285695" marR="0" lvl="0" indent="-285695" algn="l" defTabSz="914225"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Segoe UI Light" panose="020B0502040204020203" pitchFamily="34" charset="0"/>
                <a:ea typeface="+mn-ea"/>
                <a:cs typeface="Segoe UI Light" panose="020B0502040204020203" pitchFamily="34" charset="0"/>
              </a:rPr>
              <a:t>Moves data around as needed</a:t>
            </a:r>
          </a:p>
          <a:p>
            <a:pPr marL="285695" marR="0" lvl="0" indent="-285695" algn="l" defTabSz="914225"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Segoe UI Light" panose="020B0502040204020203" pitchFamily="34" charset="0"/>
                <a:ea typeface="+mn-ea"/>
                <a:cs typeface="Segoe UI Light" panose="020B0502040204020203" pitchFamily="34" charset="0"/>
              </a:rPr>
              <a:t>Enables parallel operations among the compute nodes (queries, loads, </a:t>
            </a:r>
            <a:r>
              <a:rPr kumimoji="0" lang="en-US" sz="1800" b="0" i="0" u="none" strike="noStrike" kern="1200" cap="none" spc="0" normalizeH="0" baseline="0" noProof="0" dirty="0" err="1">
                <a:ln>
                  <a:noFill/>
                </a:ln>
                <a:solidFill>
                  <a:srgbClr val="000000"/>
                </a:solidFill>
                <a:effectLst/>
                <a:uLnTx/>
                <a:uFillTx/>
                <a:latin typeface="Segoe UI Light" panose="020B0502040204020203" pitchFamily="34" charset="0"/>
                <a:ea typeface="+mn-ea"/>
                <a:cs typeface="Segoe UI Light" panose="020B0502040204020203" pitchFamily="34" charset="0"/>
              </a:rPr>
              <a:t>etc</a:t>
            </a:r>
            <a:r>
              <a:rPr kumimoji="0" lang="en-US" sz="1800" b="0" i="0" u="none" strike="noStrike" kern="1200" cap="none" spc="0" normalizeH="0" baseline="0" noProof="0" dirty="0">
                <a:ln>
                  <a:noFill/>
                </a:ln>
                <a:solidFill>
                  <a:srgbClr val="000000"/>
                </a:solidFill>
                <a:effectLst/>
                <a:uLnTx/>
                <a:uFillTx/>
                <a:latin typeface="Segoe UI Light" panose="020B0502040204020203" pitchFamily="34" charset="0"/>
                <a:ea typeface="+mn-ea"/>
                <a:cs typeface="Segoe UI Light" panose="020B0502040204020203" pitchFamily="34" charset="0"/>
              </a:rPr>
              <a:t>)</a:t>
            </a:r>
          </a:p>
          <a:p>
            <a:pPr marL="0" marR="0" lvl="0" indent="0" algn="l" defTabSz="914225"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800" b="0" i="0" u="none" strike="noStrike" kern="1200" cap="none" spc="0" normalizeH="0" baseline="0" noProof="0" dirty="0">
                <a:ln>
                  <a:noFill/>
                </a:ln>
                <a:solidFill>
                  <a:srgbClr val="000000"/>
                </a:solidFill>
                <a:effectLst/>
                <a:uLnTx/>
                <a:uFillTx/>
                <a:latin typeface="Segoe UI Light" panose="020B0502040204020203" pitchFamily="34" charset="0"/>
                <a:ea typeface="+mn-ea"/>
                <a:cs typeface="Segoe UI Light" panose="020B0502040204020203" pitchFamily="34" charset="0"/>
              </a:rPr>
              <a:t>&gt;&gt; DMS is being replaced with a direct SQL – SQL movement process, that eliminates the Buffering used in DMS. This is significantly more streamlined compared to DMS. </a:t>
            </a:r>
          </a:p>
          <a:p>
            <a:pPr marL="0" marR="0" lvl="0" indent="0" algn="l" defTabSz="914225"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800" b="0" i="0" u="none" strike="noStrike" kern="1200" cap="none" spc="0" normalizeH="0" baseline="0" noProof="0" dirty="0">
                <a:ln>
                  <a:noFill/>
                </a:ln>
                <a:solidFill>
                  <a:srgbClr val="000000"/>
                </a:solidFill>
                <a:effectLst/>
                <a:uLnTx/>
                <a:uFillTx/>
                <a:latin typeface="Segoe UI Light" panose="020B0502040204020203" pitchFamily="34" charset="0"/>
                <a:ea typeface="+mn-ea"/>
                <a:cs typeface="Segoe UI Light" panose="020B0502040204020203" pitchFamily="34" charset="0"/>
              </a:rPr>
              <a:t>&gt;&gt; DMS is still used for certain moves, and for </a:t>
            </a:r>
            <a:r>
              <a:rPr kumimoji="0" lang="en-US" sz="1800" b="0" i="0" u="none" strike="noStrike" kern="1200" cap="none" spc="0" normalizeH="0" baseline="0" noProof="0" dirty="0" err="1">
                <a:ln>
                  <a:noFill/>
                </a:ln>
                <a:solidFill>
                  <a:srgbClr val="000000"/>
                </a:solidFill>
                <a:effectLst/>
                <a:uLnTx/>
                <a:uFillTx/>
                <a:latin typeface="Segoe UI Light" panose="020B0502040204020203" pitchFamily="34" charset="0"/>
                <a:ea typeface="+mn-ea"/>
                <a:cs typeface="Segoe UI Light" panose="020B0502040204020203" pitchFamily="34" charset="0"/>
              </a:rPr>
              <a:t>PolyBase</a:t>
            </a:r>
            <a:r>
              <a:rPr kumimoji="0" lang="en-US" sz="1800" b="0" i="0" u="none" strike="noStrike" kern="1200" cap="none" spc="0" normalizeH="0" baseline="0" noProof="0" dirty="0">
                <a:ln>
                  <a:noFill/>
                </a:ln>
                <a:solidFill>
                  <a:srgbClr val="000000"/>
                </a:solidFill>
                <a:effectLst/>
                <a:uLnTx/>
                <a:uFillTx/>
                <a:latin typeface="Segoe UI Light" panose="020B0502040204020203" pitchFamily="34" charset="0"/>
                <a:ea typeface="+mn-ea"/>
                <a:cs typeface="Segoe UI Light" panose="020B0502040204020203" pitchFamily="34" charset="0"/>
              </a:rPr>
              <a:t>.</a:t>
            </a:r>
          </a:p>
          <a:p>
            <a:endParaRPr lang="en-GB" dirty="0"/>
          </a:p>
          <a:p>
            <a:endParaRPr lang="en-GB" dirty="0"/>
          </a:p>
          <a:p>
            <a:r>
              <a:rPr lang="en-GB" dirty="0"/>
              <a:t>Explain the animation on how a query runs:</a:t>
            </a:r>
          </a:p>
          <a:p>
            <a:pPr marL="342834" marR="0" lvl="0" indent="-342834" algn="l" defTabSz="914225" rtl="0" eaLnBrk="1" fontAlgn="auto" latinLnBrk="0" hangingPunct="1">
              <a:lnSpc>
                <a:spcPct val="100000"/>
              </a:lnSpc>
              <a:spcBef>
                <a:spcPts val="0"/>
              </a:spcBef>
              <a:spcAft>
                <a:spcPts val="0"/>
              </a:spcAft>
              <a:buClrTx/>
              <a:buSzTx/>
              <a:buFontTx/>
              <a:buAutoNum type="arabicParenR"/>
              <a:tabLst/>
              <a:defRPr/>
            </a:pPr>
            <a:r>
              <a:rPr kumimoji="0" lang="en-US" sz="12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User connects to the appliance (control node) and submits query</a:t>
            </a:r>
          </a:p>
          <a:p>
            <a:pPr marL="342834" marR="0" lvl="0" indent="-342834" algn="l" defTabSz="914225" rtl="0" eaLnBrk="1" fontAlgn="auto" latinLnBrk="0" hangingPunct="1">
              <a:lnSpc>
                <a:spcPct val="100000"/>
              </a:lnSpc>
              <a:spcBef>
                <a:spcPts val="0"/>
              </a:spcBef>
              <a:spcAft>
                <a:spcPts val="0"/>
              </a:spcAft>
              <a:buClrTx/>
              <a:buSzTx/>
              <a:buFontTx/>
              <a:buAutoNum type="arabicParenR"/>
              <a:tabLst/>
              <a:defRPr/>
            </a:pPr>
            <a:r>
              <a:rPr kumimoji="0" lang="en-US" sz="12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Control node query processor determines best *parallel* query plan</a:t>
            </a:r>
          </a:p>
          <a:p>
            <a:pPr marL="342834" marR="0" lvl="0" indent="-342834" algn="l" defTabSz="914225" rtl="0" eaLnBrk="1" fontAlgn="auto" latinLnBrk="0" hangingPunct="1">
              <a:lnSpc>
                <a:spcPct val="100000"/>
              </a:lnSpc>
              <a:spcBef>
                <a:spcPts val="0"/>
              </a:spcBef>
              <a:spcAft>
                <a:spcPts val="0"/>
              </a:spcAft>
              <a:buClrTx/>
              <a:buSzTx/>
              <a:buFontTx/>
              <a:buAutoNum type="arabicParenR"/>
              <a:tabLst/>
              <a:defRPr/>
            </a:pPr>
            <a:r>
              <a:rPr kumimoji="0" lang="en-US" sz="12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DMS distributes sub-queries to each compute node</a:t>
            </a:r>
          </a:p>
          <a:p>
            <a:pPr marL="342834" marR="0" lvl="0" indent="-342834" algn="l" defTabSz="914225" rtl="0" eaLnBrk="1" fontAlgn="auto" latinLnBrk="0" hangingPunct="1">
              <a:lnSpc>
                <a:spcPct val="100000"/>
              </a:lnSpc>
              <a:spcBef>
                <a:spcPts val="0"/>
              </a:spcBef>
              <a:spcAft>
                <a:spcPts val="0"/>
              </a:spcAft>
              <a:buClrTx/>
              <a:buSzTx/>
              <a:buFontTx/>
              <a:buAutoNum type="arabicParenR"/>
              <a:tabLst/>
              <a:defRPr/>
            </a:pPr>
            <a:r>
              <a:rPr kumimoji="0" lang="en-US" sz="12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Each compute node executes query on its subset of data</a:t>
            </a:r>
          </a:p>
          <a:p>
            <a:pPr marL="342834" marR="0" lvl="0" indent="-342834" algn="l" defTabSz="914225" rtl="0" eaLnBrk="1" fontAlgn="auto" latinLnBrk="0" hangingPunct="1">
              <a:lnSpc>
                <a:spcPct val="100000"/>
              </a:lnSpc>
              <a:spcBef>
                <a:spcPts val="0"/>
              </a:spcBef>
              <a:spcAft>
                <a:spcPts val="0"/>
              </a:spcAft>
              <a:buClrTx/>
              <a:buSzTx/>
              <a:buFontTx/>
              <a:buAutoNum type="arabicParenR"/>
              <a:tabLst/>
              <a:defRPr/>
            </a:pPr>
            <a:r>
              <a:rPr kumimoji="0" lang="en-US" sz="12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Each compute node returns a subset of the response to the control node</a:t>
            </a:r>
          </a:p>
          <a:p>
            <a:pPr marL="342834" marR="0" lvl="0" indent="-342834" algn="l" defTabSz="914225" rtl="0" eaLnBrk="1" fontAlgn="auto" latinLnBrk="0" hangingPunct="1">
              <a:lnSpc>
                <a:spcPct val="100000"/>
              </a:lnSpc>
              <a:spcBef>
                <a:spcPts val="0"/>
              </a:spcBef>
              <a:spcAft>
                <a:spcPts val="0"/>
              </a:spcAft>
              <a:buClrTx/>
              <a:buSzTx/>
              <a:buFontTx/>
              <a:buAutoNum type="arabicParenR"/>
              <a:tabLst/>
              <a:defRPr/>
            </a:pPr>
            <a:r>
              <a:rPr kumimoji="0" lang="en-US" sz="12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If necessary, control node does any final aggregation/computation</a:t>
            </a:r>
          </a:p>
          <a:p>
            <a:pPr marL="342834" marR="0" lvl="0" indent="-342834" algn="l" defTabSz="914225" rtl="0" eaLnBrk="1" fontAlgn="auto" latinLnBrk="0" hangingPunct="1">
              <a:lnSpc>
                <a:spcPct val="100000"/>
              </a:lnSpc>
              <a:spcBef>
                <a:spcPts val="0"/>
              </a:spcBef>
              <a:spcAft>
                <a:spcPts val="0"/>
              </a:spcAft>
              <a:buClrTx/>
              <a:buSzTx/>
              <a:buFontTx/>
              <a:buAutoNum type="arabicParenR"/>
              <a:tabLst/>
              <a:defRPr/>
            </a:pPr>
            <a:r>
              <a:rPr kumimoji="0" lang="en-US" sz="12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Control node returns results to user</a:t>
            </a:r>
          </a:p>
          <a:p>
            <a:endParaRPr lang="en-GB"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4/19/2022 12:02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574114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Review of the table architecture concepts that will later be used as a basis to help determine good and bad query plans. </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4/19/2022 12:02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4936441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Date Placeholder 2">
            <a:extLst>
              <a:ext uri="{FF2B5EF4-FFF2-40B4-BE49-F238E27FC236}">
                <a16:creationId xmlns:a16="http://schemas.microsoft.com/office/drawing/2014/main" id="{AADD9822-205E-411A-98E8-614EE76611C1}"/>
              </a:ext>
            </a:extLst>
          </p:cNvPr>
          <p:cNvSpPr>
            <a:spLocks noGrp="1"/>
          </p:cNvSpPr>
          <p:nvPr>
            <p:ph type="dt" idx="1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C9641A-9089-4752-A056-B1CBB82B5AD3}"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4/19/2022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Slide Image Placeholder 7">
            <a:extLst>
              <a:ext uri="{FF2B5EF4-FFF2-40B4-BE49-F238E27FC236}">
                <a16:creationId xmlns:a16="http://schemas.microsoft.com/office/drawing/2014/main" id="{93D79A44-A14C-46C2-9D88-AA4F08A12BF7}"/>
              </a:ext>
            </a:extLst>
          </p:cNvPr>
          <p:cNvSpPr>
            <a:spLocks noGrp="1" noRot="1" noChangeAspect="1"/>
          </p:cNvSpPr>
          <p:nvPr>
            <p:ph type="sldImg"/>
          </p:nvPr>
        </p:nvSpPr>
        <p:spPr/>
      </p:sp>
      <p:sp>
        <p:nvSpPr>
          <p:cNvPr id="9" name="Notes Placeholder 8">
            <a:extLst>
              <a:ext uri="{FF2B5EF4-FFF2-40B4-BE49-F238E27FC236}">
                <a16:creationId xmlns:a16="http://schemas.microsoft.com/office/drawing/2014/main" id="{A6027BF1-B3D5-47B5-BC6F-966DC5AB1C5A}"/>
              </a:ext>
            </a:extLst>
          </p:cNvPr>
          <p:cNvSpPr>
            <a:spLocks noGrp="1"/>
          </p:cNvSpPr>
          <p:nvPr>
            <p:ph type="body" idx="1"/>
          </p:nvPr>
        </p:nvSpPr>
        <p:spPr>
          <a:xfrm>
            <a:off x="685800" y="4400550"/>
            <a:ext cx="5486400" cy="3600450"/>
          </a:xfrm>
          <a:prstGeom prst="rect">
            <a:avLst/>
          </a:prstGeom>
        </p:spPr>
        <p:txBody>
          <a:bodyPr/>
          <a:lstStyle/>
          <a:p>
            <a:endParaRPr lang="en-US" dirty="0"/>
          </a:p>
        </p:txBody>
      </p:sp>
      <p:sp>
        <p:nvSpPr>
          <p:cNvPr id="4" name="Header Placeholder 3">
            <a:extLst>
              <a:ext uri="{FF2B5EF4-FFF2-40B4-BE49-F238E27FC236}">
                <a16:creationId xmlns:a16="http://schemas.microsoft.com/office/drawing/2014/main" id="{024AF13D-BB1E-4F4A-BD0B-2ACA4B636AC1}"/>
              </a:ext>
            </a:extLst>
          </p:cNvPr>
          <p:cNvSpPr>
            <a:spLocks noGrp="1"/>
          </p:cNvSpPr>
          <p:nvPr>
            <p:ph type="hdr" sz="quarter" idx="15"/>
          </p:nvPr>
        </p:nvSpPr>
        <p:spPr>
          <a:xfrm>
            <a:off x="0" y="0"/>
            <a:ext cx="2971800" cy="458788"/>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[[HEADER]]</a:t>
            </a:r>
          </a:p>
        </p:txBody>
      </p:sp>
    </p:spTree>
    <p:extLst>
      <p:ext uri="{BB962C8B-B14F-4D97-AF65-F5344CB8AC3E}">
        <p14:creationId xmlns:p14="http://schemas.microsoft.com/office/powerpoint/2010/main" val="14547646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71717"/>
                </a:solidFill>
                <a:effectLst/>
                <a:latin typeface="Segoe UI" panose="020B0502040204020203" pitchFamily="34" charset="0"/>
              </a:rPr>
              <a:t>Azure Synapse Analytics uses Azure Storage to store data. Since the data is stored and managed by Azure Storage, Azure Synapse Analytics charges separately for the storage consumption. The data itself is sharded into distributions to optimize the performance of the system. One can choose which </a:t>
            </a:r>
            <a:r>
              <a:rPr lang="en-US" b="0" i="0" dirty="0" err="1">
                <a:solidFill>
                  <a:srgbClr val="171717"/>
                </a:solidFill>
                <a:effectLst/>
                <a:latin typeface="Segoe UI" panose="020B0502040204020203" pitchFamily="34" charset="0"/>
              </a:rPr>
              <a:t>sharding</a:t>
            </a:r>
            <a:r>
              <a:rPr lang="en-US" b="0" i="0" dirty="0">
                <a:solidFill>
                  <a:srgbClr val="171717"/>
                </a:solidFill>
                <a:effectLst/>
                <a:latin typeface="Segoe UI" panose="020B0502040204020203" pitchFamily="34" charset="0"/>
              </a:rPr>
              <a:t> pattern to use to distribute the data when one defines the table. Azure Synapse Analytics supports these </a:t>
            </a:r>
            <a:r>
              <a:rPr lang="en-US" b="0" i="0" dirty="0" err="1">
                <a:solidFill>
                  <a:srgbClr val="171717"/>
                </a:solidFill>
                <a:effectLst/>
                <a:latin typeface="Segoe UI" panose="020B0502040204020203" pitchFamily="34" charset="0"/>
              </a:rPr>
              <a:t>sharding</a:t>
            </a:r>
            <a:r>
              <a:rPr lang="en-US" b="0" i="0" dirty="0">
                <a:solidFill>
                  <a:srgbClr val="171717"/>
                </a:solidFill>
                <a:effectLst/>
                <a:latin typeface="Segoe UI" panose="020B0502040204020203" pitchFamily="34" charset="0"/>
              </a:rPr>
              <a:t> patterns:</a:t>
            </a:r>
          </a:p>
          <a:p>
            <a:pPr algn="l">
              <a:buFont typeface="Arial" panose="020B0604020202020204" pitchFamily="34" charset="0"/>
              <a:buChar char="•"/>
            </a:pPr>
            <a:r>
              <a:rPr lang="en-US" b="0" i="0" dirty="0">
                <a:solidFill>
                  <a:srgbClr val="171717"/>
                </a:solidFill>
                <a:effectLst/>
                <a:latin typeface="Segoe UI" panose="020B0502040204020203" pitchFamily="34" charset="0"/>
              </a:rPr>
              <a:t>Hash</a:t>
            </a:r>
          </a:p>
          <a:p>
            <a:pPr algn="l">
              <a:buFont typeface="Arial" panose="020B0604020202020204" pitchFamily="34" charset="0"/>
              <a:buChar char="•"/>
            </a:pPr>
            <a:r>
              <a:rPr lang="en-US" b="0" i="0" dirty="0">
                <a:solidFill>
                  <a:srgbClr val="171717"/>
                </a:solidFill>
                <a:effectLst/>
                <a:latin typeface="Segoe UI" panose="020B0502040204020203" pitchFamily="34" charset="0"/>
              </a:rPr>
              <a:t>Round Robin</a:t>
            </a:r>
          </a:p>
          <a:p>
            <a:pPr algn="l">
              <a:buFont typeface="Arial" panose="020B0604020202020204" pitchFamily="34" charset="0"/>
              <a:buChar char="•"/>
            </a:pPr>
            <a:r>
              <a:rPr lang="en-US" b="0" i="0" dirty="0">
                <a:solidFill>
                  <a:srgbClr val="171717"/>
                </a:solidFill>
                <a:effectLst/>
                <a:latin typeface="Segoe UI" panose="020B0502040204020203" pitchFamily="34" charset="0"/>
              </a:rPr>
              <a:t>Replicate</a:t>
            </a:r>
          </a:p>
          <a:p>
            <a:pPr algn="l">
              <a:buFont typeface="Arial" panose="020B0604020202020204" pitchFamily="34" charset="0"/>
              <a:buNone/>
            </a:pPr>
            <a:r>
              <a:rPr lang="en-US" b="0" i="0" dirty="0">
                <a:solidFill>
                  <a:srgbClr val="171717"/>
                </a:solidFill>
                <a:effectLst/>
                <a:latin typeface="Segoe UI" panose="020B0502040204020203" pitchFamily="34" charset="0"/>
              </a:rPr>
              <a:t>A distributed table appears as a single table, but the rows are actually stored across 60 distributions. The rows are distributed with a hash or round-robin algorithm.</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4/19/2022 12:02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409049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We always have 60 distributions</a:t>
            </a:r>
          </a:p>
          <a:p>
            <a:pPr marL="171450" indent="-171450">
              <a:buFont typeface="Arial" panose="020B0604020202020204" pitchFamily="34" charset="0"/>
              <a:buChar char="•"/>
            </a:pPr>
            <a:r>
              <a:rPr lang="en-GB" dirty="0"/>
              <a:t>You can ramp up or down compute power without affecting your storage</a:t>
            </a:r>
          </a:p>
          <a:p>
            <a:pPr marL="171450" indent="-171450">
              <a:buFont typeface="Arial" panose="020B0604020202020204" pitchFamily="34" charset="0"/>
              <a:buChar char="•"/>
            </a:pPr>
            <a:r>
              <a:rPr lang="en-GB" dirty="0"/>
              <a:t>Differentiator with Amazon Redshift: when we reattach databases, we can scale much faster – no need to destroy/recreate the cluster</a:t>
            </a:r>
          </a:p>
          <a:p>
            <a:pPr marL="171450" indent="-171450">
              <a:buFont typeface="Arial" panose="020B0604020202020204" pitchFamily="34" charset="0"/>
              <a:buChar char="•"/>
            </a:pPr>
            <a:endParaRPr lang="en-GB" dirty="0"/>
          </a:p>
          <a:p>
            <a:pPr marL="171450" indent="-171450">
              <a:buFont typeface="Arial" panose="020B0604020202020204" pitchFamily="34" charset="0"/>
              <a:buChar char="•"/>
            </a:pPr>
            <a:r>
              <a:rPr lang="en-US" dirty="0">
                <a:hlinkClick r:id="rId3"/>
              </a:rPr>
              <a:t>https://docs.microsoft.com/en-us/azure/synapse-analytics/sql-data-warehouse/sql-data-warehouse-manage-compute-overview</a:t>
            </a:r>
            <a:endParaRPr lang="en-GB" dirty="0"/>
          </a:p>
          <a:p>
            <a:pPr marL="0" indent="0">
              <a:buFont typeface="Arial" panose="020B0604020202020204" pitchFamily="34" charset="0"/>
              <a:buNone/>
            </a:pPr>
            <a:endParaRPr lang="en-GB" dirty="0"/>
          </a:p>
        </p:txBody>
      </p:sp>
      <p:sp>
        <p:nvSpPr>
          <p:cNvPr id="4" name="Footer Placeholder 3"/>
          <p:cNvSpPr>
            <a:spLocks noGrp="1"/>
          </p:cNvSpPr>
          <p:nvPr>
            <p:ph type="ftr" sz="quarter" idx="4"/>
          </p:nvPr>
        </p:nvSpPr>
        <p:spPr/>
        <p:txBody>
          <a:bodyPr/>
          <a:lstStyle/>
          <a:p>
            <a:r>
              <a:rPr lang="en-US" noProof="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endParaRPr lang="en-US" noProof="0"/>
          </a:p>
        </p:txBody>
      </p:sp>
      <p:sp>
        <p:nvSpPr>
          <p:cNvPr id="5" name="Slide Number Placeholder 4"/>
          <p:cNvSpPr>
            <a:spLocks noGrp="1"/>
          </p:cNvSpPr>
          <p:nvPr>
            <p:ph type="sldNum" sz="quarter" idx="5"/>
          </p:nvPr>
        </p:nvSpPr>
        <p:spPr/>
        <p:txBody>
          <a:bodyPr/>
          <a:lstStyle/>
          <a:p>
            <a:fld id="{2910A2D9-F064-48EF-99CB-A51108C1AB40}" type="slidenum">
              <a:rPr lang="en-US" noProof="0" smtClean="0"/>
              <a:t>18</a:t>
            </a:fld>
            <a:endParaRPr lang="en-US" noProof="0"/>
          </a:p>
        </p:txBody>
      </p:sp>
    </p:spTree>
    <p:extLst>
      <p:ext uri="{BB962C8B-B14F-4D97-AF65-F5344CB8AC3E}">
        <p14:creationId xmlns:p14="http://schemas.microsoft.com/office/powerpoint/2010/main" val="7303092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71717"/>
                </a:solidFill>
                <a:effectLst/>
                <a:latin typeface="Segoe UI" panose="020B0502040204020203" pitchFamily="34" charset="0"/>
              </a:rPr>
              <a:t>A fundamental feature of SQL pool is the way it can store and operate on tables across </a:t>
            </a:r>
            <a:r>
              <a:rPr lang="en-US" b="0" i="0" u="sng" dirty="0">
                <a:solidFill>
                  <a:srgbClr val="171717"/>
                </a:solidFill>
                <a:effectLst/>
                <a:latin typeface="Segoe UI" panose="020B0502040204020203" pitchFamily="34" charset="0"/>
                <a:hlinkClick r:id="rId3"/>
              </a:rPr>
              <a:t>distributions</a:t>
            </a:r>
            <a:r>
              <a:rPr lang="en-US" b="0" i="0" dirty="0">
                <a:solidFill>
                  <a:srgbClr val="171717"/>
                </a:solidFill>
                <a:effectLst/>
                <a:latin typeface="Segoe UI" panose="020B0502040204020203" pitchFamily="34" charset="0"/>
              </a:rPr>
              <a:t>. SQL pool supports three methods for distributing data:</a:t>
            </a:r>
          </a:p>
          <a:p>
            <a:pPr algn="l"/>
            <a:endParaRPr lang="en-US" b="0" i="0" dirty="0">
              <a:solidFill>
                <a:srgbClr val="171717"/>
              </a:solidFill>
              <a:effectLst/>
              <a:latin typeface="Segoe UI" panose="020B0502040204020203" pitchFamily="34" charset="0"/>
            </a:endParaRPr>
          </a:p>
          <a:p>
            <a:pPr algn="l">
              <a:buFont typeface="Arial" panose="020B0604020202020204" pitchFamily="34" charset="0"/>
              <a:buChar char="•"/>
            </a:pPr>
            <a:r>
              <a:rPr lang="en-US" b="0" i="0" dirty="0">
                <a:solidFill>
                  <a:srgbClr val="171717"/>
                </a:solidFill>
                <a:effectLst/>
                <a:latin typeface="Segoe UI" panose="020B0502040204020203" pitchFamily="34" charset="0"/>
              </a:rPr>
              <a:t>Round-robin (default)</a:t>
            </a:r>
          </a:p>
          <a:p>
            <a:pPr algn="l">
              <a:buFont typeface="Arial" panose="020B0604020202020204" pitchFamily="34" charset="0"/>
              <a:buChar char="•"/>
            </a:pPr>
            <a:r>
              <a:rPr lang="en-US" b="0" i="0" dirty="0">
                <a:solidFill>
                  <a:srgbClr val="171717"/>
                </a:solidFill>
                <a:effectLst/>
                <a:latin typeface="Segoe UI" panose="020B0502040204020203" pitchFamily="34" charset="0"/>
              </a:rPr>
              <a:t>Hash</a:t>
            </a:r>
          </a:p>
          <a:p>
            <a:pPr algn="l">
              <a:buFont typeface="Arial" panose="020B0604020202020204" pitchFamily="34" charset="0"/>
              <a:buChar char="•"/>
            </a:pPr>
            <a:r>
              <a:rPr lang="en-US" b="0" i="0" dirty="0">
                <a:solidFill>
                  <a:srgbClr val="171717"/>
                </a:solidFill>
                <a:effectLst/>
                <a:latin typeface="Segoe UI" panose="020B0502040204020203" pitchFamily="34" charset="0"/>
              </a:rPr>
              <a:t>Replicated</a:t>
            </a:r>
          </a:p>
          <a:p>
            <a:pPr algn="l">
              <a:buFont typeface="Arial" panose="020B0604020202020204" pitchFamily="34" charset="0"/>
              <a:buChar char="•"/>
            </a:pPr>
            <a:endParaRPr lang="en-US" b="0" i="0" dirty="0">
              <a:solidFill>
                <a:srgbClr val="171717"/>
              </a:solidFill>
              <a:effectLst/>
              <a:latin typeface="Segoe UI" panose="020B0502040204020203" pitchFamily="34" charset="0"/>
            </a:endParaRPr>
          </a:p>
          <a:p>
            <a:pPr algn="l">
              <a:buFont typeface="Arial" panose="020B0604020202020204" pitchFamily="34" charset="0"/>
              <a:buNone/>
            </a:pPr>
            <a:r>
              <a:rPr lang="en-US" b="0" i="0" dirty="0">
                <a:solidFill>
                  <a:srgbClr val="171717"/>
                </a:solidFill>
                <a:effectLst/>
                <a:latin typeface="Segoe UI" panose="020B0502040204020203" pitchFamily="34" charset="0"/>
              </a:rPr>
              <a:t>A round-robin table gives you broadly even distribution of data across your distributions, but the method for distributing rows is not deterministic, which means the DW engine cannot determine where a particular row may reside. You could have two rows with the exact same values that end up on different distributions. This means that at query time it generally needs to re-distribute this data into a format where the rows are distributed deterministically, or all rows are available to all distributions (replicated tables). Redistributing data at query time will have a big impact on performance since data movement is one of the most expensive operations we can do. However, round-robin tables are the fastest to load into since they do not require logic to determine where rows need to go.</a:t>
            </a:r>
          </a:p>
          <a:p>
            <a:pPr algn="l">
              <a:buFont typeface="Arial" panose="020B0604020202020204" pitchFamily="34" charset="0"/>
              <a:buNone/>
            </a:pPr>
            <a:endParaRPr lang="en-US" b="0" i="0" dirty="0">
              <a:solidFill>
                <a:srgbClr val="171717"/>
              </a:solidFill>
              <a:effectLst/>
              <a:latin typeface="Segoe UI" panose="020B0502040204020203" pitchFamily="34" charset="0"/>
            </a:endParaRPr>
          </a:p>
          <a:p>
            <a:pPr algn="l">
              <a:buFont typeface="Arial" panose="020B0604020202020204" pitchFamily="34" charset="0"/>
              <a:buNone/>
            </a:pPr>
            <a:r>
              <a:rPr lang="en-US" b="0" i="0" dirty="0">
                <a:solidFill>
                  <a:srgbClr val="171717"/>
                </a:solidFill>
                <a:effectLst/>
                <a:latin typeface="Segoe UI" panose="020B0502040204020203" pitchFamily="34" charset="0"/>
              </a:rPr>
              <a:t>A Hash-distributed table will distribute values based the values in a column that you choose at table-creation time. This operation is deterministic, so the DW engine is able to determine where particular rows reside at query time to determine whether or not data movement is necessary. Generally you will distribute your larger fact tables that have a lot of updates and you will distribute similar tables on the same key. This way when data is later joined the engine does not need to shuffle any data around to provide the result to the query. </a:t>
            </a:r>
          </a:p>
          <a:p>
            <a:pPr algn="l">
              <a:buFont typeface="Arial" panose="020B0604020202020204" pitchFamily="34" charset="0"/>
              <a:buNone/>
            </a:pPr>
            <a:endParaRPr lang="en-US" b="0" i="0" dirty="0">
              <a:solidFill>
                <a:srgbClr val="171717"/>
              </a:solidFill>
              <a:effectLst/>
              <a:latin typeface="Segoe UI" panose="020B0502040204020203" pitchFamily="34" charset="0"/>
            </a:endParaRPr>
          </a:p>
          <a:p>
            <a:pPr algn="l">
              <a:buFont typeface="Arial" panose="020B0604020202020204" pitchFamily="34" charset="0"/>
              <a:buNone/>
            </a:pPr>
            <a:r>
              <a:rPr lang="en-US" b="0" i="0" dirty="0">
                <a:solidFill>
                  <a:srgbClr val="171717"/>
                </a:solidFill>
                <a:effectLst/>
                <a:latin typeface="Segoe UI" panose="020B0502040204020203" pitchFamily="34" charset="0"/>
              </a:rPr>
              <a:t>Replicated tables in SQL Pools will store a full copy of the table on the first distribution of each compute node making it logically available in full to all distributions. We would generally use these for smaller dimension tables that join to the large fact tables. There is almost never data movement required for this join because the replicated table provides a full copy of the data to join to all distributions. Replicated tables need to stay relatively small and have few updates to make them efficient. </a:t>
            </a:r>
          </a:p>
          <a:p>
            <a:pPr algn="l">
              <a:buFont typeface="Arial" panose="020B0604020202020204" pitchFamily="34" charset="0"/>
              <a:buNone/>
            </a:pPr>
            <a:endParaRPr lang="en-US" b="0" i="0" dirty="0">
              <a:solidFill>
                <a:srgbClr val="171717"/>
              </a:solidFill>
              <a:effectLst/>
              <a:latin typeface="Segoe UI" panose="020B0502040204020203" pitchFamily="34" charset="0"/>
            </a:endParaRPr>
          </a:p>
          <a:p>
            <a:r>
              <a:rPr lang="es-ES" dirty="0">
                <a:hlinkClick r:id="rId4"/>
              </a:rPr>
              <a:t>https://docs.microsoft.com/en-us/azure/synapse-analytics/sql/develop-tables-overview</a:t>
            </a:r>
          </a:p>
          <a:p>
            <a:endParaRPr lang="es-E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4/19/2022 12:02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3884804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GB" dirty="0"/>
              <a:t>This slide demonstrates how values will be hashed out to distributions. </a:t>
            </a:r>
          </a:p>
          <a:p>
            <a:pPr marL="0" indent="0">
              <a:buFont typeface="Arial" panose="020B0604020202020204" pitchFamily="34" charset="0"/>
              <a:buNone/>
            </a:pPr>
            <a:r>
              <a:rPr lang="en-GB" dirty="0"/>
              <a:t>In the graphic, we will say that the column that we chose as our distribution column is an INT and the animation shows how the service may determine to distribute the data. This process continues until all data in the table has been distributed. Ideally this table is large enough that all distributions hold a large amount of distinct values</a:t>
            </a:r>
          </a:p>
          <a:p>
            <a:endParaRPr lang="en-GB" dirty="0"/>
          </a:p>
          <a:p>
            <a:pPr marL="0" indent="0">
              <a:buFont typeface="Arial" panose="020B0604020202020204" pitchFamily="34" charset="0"/>
              <a:buNone/>
            </a:pPr>
            <a:r>
              <a:rPr lang="en-GB" dirty="0"/>
              <a:t>Explain that a hash-distributed table distributes table rows across the compute nodes by using a deterministic hash function to assign each row to one distribution.</a:t>
            </a:r>
          </a:p>
          <a:p>
            <a:pPr marL="171450" indent="-171450">
              <a:buFont typeface="Arial" panose="020B0604020202020204" pitchFamily="34" charset="0"/>
              <a:buChar char="•"/>
            </a:pPr>
            <a:r>
              <a:rPr lang="en-GB" dirty="0"/>
              <a:t>Consider NULL – all values of the same type and value will end up on the same distribution. NULL’s in particular will all end up on the same distribution, for instance, so it’s a good idea to not allow nulls in your distribution column</a:t>
            </a:r>
          </a:p>
          <a:p>
            <a:pPr marL="171450" indent="-171450">
              <a:buFont typeface="Arial" panose="020B0604020202020204" pitchFamily="34" charset="0"/>
              <a:buChar char="•"/>
            </a:pPr>
            <a:r>
              <a:rPr lang="en-GB" dirty="0"/>
              <a:t>Otherwise, data is spread out according to the DW Engine’s hashing algorithm</a:t>
            </a:r>
          </a:p>
          <a:p>
            <a:pPr marL="171450" indent="-171450">
              <a:buFont typeface="Arial" panose="020B0604020202020204" pitchFamily="34" charset="0"/>
              <a:buChar char="•"/>
            </a:pPr>
            <a:r>
              <a:rPr lang="en-GB" dirty="0"/>
              <a:t>All tables are distributed using the same algorithm – this is what allows two distributed tables to join to each other without data movement. </a:t>
            </a:r>
          </a:p>
          <a:p>
            <a:endParaRPr lang="en-GB" dirty="0"/>
          </a:p>
          <a:p>
            <a:endParaRPr lang="en-GB" dirty="0"/>
          </a:p>
          <a:p>
            <a:r>
              <a:rPr lang="es-ES" dirty="0">
                <a:hlinkClick r:id="rId3"/>
              </a:rPr>
              <a:t>https://docs.microsoft.com/en-us/azure/synapse-analytics/sql-data-warehouse/sql-data-warehouse-tables-distribute?toc=/azure/synapse-analytics/toc.json&amp;bc=/azure/synapse-analytics/breadcrumb/toc.json#hash-distributed</a:t>
            </a:r>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46F45D-BCE5-41E7-A317-0F8063D8F557}" type="slidenum">
              <a:rPr kumimoji="0" lang="en-GB"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GB"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33102860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Slide Number Placeholder 4"/>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910A2D9-F064-48EF-99CB-A51108C1AB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7064461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Hash distributed tables are best used for large fact tables. By large we meant tables that are over 2GB. These generally have enough distinct values in the Distribution column to distribute rows pretty evenly. Also, as the table gets larger the Benefit to splitting the work into smaller chunks increases, which a distributed table does vs a replicated table. </a:t>
            </a:r>
          </a:p>
          <a:p>
            <a:endParaRPr lang="en-US" noProof="0" dirty="0"/>
          </a:p>
          <a:p>
            <a:r>
              <a:rPr lang="en-US" noProof="0" dirty="0"/>
              <a:t>Hash-distributed tables handle DML Operations the best of any table type. There are implications in performance and locking. For instance, an update against a distributed table may only take a lock against the Required Distribution to perform the update whereas a replicated table would need to lock the entire table. Also, DML against a replicated table Will cause the cached-version of the table to be invalidated, which we don’t have to worry about with distributed tables. We Will cover replicated table caching more later. </a:t>
            </a:r>
          </a:p>
          <a:p>
            <a:endParaRPr lang="en-US" noProof="0" dirty="0"/>
          </a:p>
          <a:p>
            <a:r>
              <a:rPr lang="en-US" noProof="0" dirty="0"/>
              <a:t>Each table type is best used under certain conditions. The guidelines for what table type to use in a scenario are general guidelines and are not meant to be taken strictly. For instance, sometimes you may replicate a table that is larger tan 2GB because there are never any updates to it and it is joined on many different columns to different tables. In this scenario it may make sense to replicate the table to avoid data movement at query time. </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4/19/2022 12:02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15474467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Because our hashing algorithm distributes values based on distribution, each distribution can only join to the equivalent distribution across tables. There is no facility to join between distributions – distribution01 will only join to distribution01, never to distribution02 (etc). </a:t>
            </a:r>
          </a:p>
          <a:p>
            <a:endParaRPr lang="en-GB" dirty="0"/>
          </a:p>
          <a:p>
            <a:r>
              <a:rPr lang="en-GB" dirty="0"/>
              <a:t>In the example we show the first 12 distributions for two different distributed tables. If the tables are distributed on the same key, then the join between these tables will be able to execute because all like-values are co-located within the same distribution. </a:t>
            </a:r>
          </a:p>
          <a:p>
            <a:r>
              <a:rPr lang="en-GB" dirty="0"/>
              <a:t>&lt;click&gt; </a:t>
            </a:r>
          </a:p>
          <a:p>
            <a:r>
              <a:rPr lang="en-GB" dirty="0"/>
              <a:t>If the tables were distributed on different keys, and now data in distribution 1 needs to join with data in distribution 2 – we cannot solve this without triggering data movement to redistribute one of the tables. Data movement is computationally expensive and should be minimized as much as possible.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46F45D-BCE5-41E7-A317-0F8063D8F557}" type="slidenum">
              <a:rPr kumimoji="0" lang="en-GB"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GB"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215927583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GB" dirty="0">
                <a:solidFill>
                  <a:srgbClr val="525252"/>
                </a:solidFill>
              </a:rPr>
              <a:t>Three Basic Goals</a:t>
            </a:r>
          </a:p>
          <a:p>
            <a:pPr marL="0" indent="0">
              <a:buFont typeface="+mj-lt"/>
              <a:buNone/>
            </a:pPr>
            <a:r>
              <a:rPr lang="en-GB" sz="900" b="1" dirty="0">
                <a:solidFill>
                  <a:srgbClr val="525252"/>
                </a:solidFill>
              </a:rPr>
              <a:t>Minimize Data Movement</a:t>
            </a:r>
          </a:p>
          <a:p>
            <a:pPr marL="0" indent="0">
              <a:buFont typeface="+mj-lt"/>
              <a:buNone/>
            </a:pPr>
            <a:r>
              <a:rPr lang="en-GB" sz="900" b="0" dirty="0">
                <a:solidFill>
                  <a:srgbClr val="525252"/>
                </a:solidFill>
              </a:rPr>
              <a:t>Data movement is computationally expensive, but also necessary for most non-simple queries in a data warehouse. The goal now is to minimize the amount of data movement by making sure your tables are distributed on your join key and like tables are distributed on the same key.</a:t>
            </a:r>
          </a:p>
          <a:p>
            <a:pPr marL="0" marR="0" lvl="0" indent="0" algn="l" defTabSz="932742" rtl="0" eaLnBrk="1" fontAlgn="auto" latinLnBrk="0" hangingPunct="1">
              <a:lnSpc>
                <a:spcPct val="90000"/>
              </a:lnSpc>
              <a:spcBef>
                <a:spcPts val="0"/>
              </a:spcBef>
              <a:spcAft>
                <a:spcPts val="340"/>
              </a:spcAft>
              <a:buClrTx/>
              <a:buSzTx/>
              <a:buFont typeface="+mj-lt"/>
              <a:buNone/>
              <a:tabLst/>
              <a:defRPr/>
            </a:pPr>
            <a:endParaRPr lang="en-GB" sz="900" b="1" dirty="0">
              <a:solidFill>
                <a:srgbClr val="525252"/>
              </a:solidFill>
            </a:endParaRPr>
          </a:p>
          <a:p>
            <a:pPr marL="0" marR="0" lvl="0" indent="0" algn="l" defTabSz="932742" rtl="0" eaLnBrk="1" fontAlgn="auto" latinLnBrk="0" hangingPunct="1">
              <a:lnSpc>
                <a:spcPct val="90000"/>
              </a:lnSpc>
              <a:spcBef>
                <a:spcPts val="0"/>
              </a:spcBef>
              <a:spcAft>
                <a:spcPts val="340"/>
              </a:spcAft>
              <a:buClrTx/>
              <a:buSzTx/>
              <a:buFont typeface="+mj-lt"/>
              <a:buNone/>
              <a:tabLst/>
              <a:defRPr/>
            </a:pPr>
            <a:r>
              <a:rPr lang="en-GB" sz="900" b="1" dirty="0">
                <a:solidFill>
                  <a:srgbClr val="525252"/>
                </a:solidFill>
              </a:rPr>
              <a:t>Minimize Data Skew</a:t>
            </a:r>
          </a:p>
          <a:p>
            <a:pPr marL="0" indent="0">
              <a:buFont typeface="+mj-lt"/>
              <a:buNone/>
            </a:pPr>
            <a:r>
              <a:rPr lang="en-GB" sz="900" b="0" dirty="0">
                <a:solidFill>
                  <a:srgbClr val="525252"/>
                </a:solidFill>
              </a:rPr>
              <a:t>It’s important that you choose a key that mostly evenly distributes data across your distributions. If you have skewed data it means that certain distributions have more data than others. In a distributed query plan you are generally only as fast as your slowest distribution, so if a particular distribution has more data to process, your overall query runtime will increase to however long that distribution takes. We generally accept that skew should be under 15%. We allow some amount of skew because a perfectly distributed table doesn’t matter much if at query time we need to redistribute the table to a poorly-distributed key anyway – this would be considered architecting for balanced execution. </a:t>
            </a:r>
          </a:p>
          <a:p>
            <a:pPr marL="0" indent="0">
              <a:buFont typeface="+mj-lt"/>
              <a:buNone/>
            </a:pPr>
            <a:endParaRPr lang="en-GB" sz="900" b="1" dirty="0">
              <a:solidFill>
                <a:srgbClr val="525252"/>
              </a:solidFill>
            </a:endParaRPr>
          </a:p>
          <a:p>
            <a:pPr marL="0" indent="0">
              <a:buFont typeface="+mj-lt"/>
              <a:buNone/>
            </a:pPr>
            <a:r>
              <a:rPr lang="en-GB" sz="900" b="1" dirty="0">
                <a:solidFill>
                  <a:srgbClr val="525252"/>
                </a:solidFill>
              </a:rPr>
              <a:t>Maximize Balanced Execution</a:t>
            </a:r>
          </a:p>
          <a:p>
            <a:pPr marL="0" indent="0">
              <a:buFont typeface="+mj-lt"/>
              <a:buNone/>
            </a:pPr>
            <a:r>
              <a:rPr lang="en-GB" sz="900" b="0" dirty="0">
                <a:solidFill>
                  <a:srgbClr val="525252"/>
                </a:solidFill>
              </a:rPr>
              <a:t>If data skew on disk was all that mattered then we would get the best performance making all of our tables round-robin, but in reality what tends to matter more than data distribution on disk is execution distribution at query time. I can distribute on a key that perfectly distributes my data on disk, but if my query comes in and the distribution key isn’t logically relevant, then it will have to re-distribute the table into tempdb at query time. At this point you just added a step to your query plan because the original architecture values skew on disk over choosing a key that makes sense for your query patterns. </a:t>
            </a:r>
          </a:p>
          <a:p>
            <a:pPr marL="0" indent="0">
              <a:buFont typeface="+mj-lt"/>
              <a:buNone/>
            </a:pPr>
            <a:endParaRPr lang="en-GB" sz="900" b="0" dirty="0">
              <a:solidFill>
                <a:srgbClr val="525252"/>
              </a:solidFill>
            </a:endParaRPr>
          </a:p>
          <a:p>
            <a:pPr marL="0" indent="0">
              <a:buFont typeface="+mj-lt"/>
              <a:buNone/>
            </a:pPr>
            <a:r>
              <a:rPr lang="en-GB" sz="900" b="0" dirty="0">
                <a:solidFill>
                  <a:srgbClr val="525252"/>
                </a:solidFill>
              </a:rPr>
              <a:t>Another example of skewed execution could be distributing a table on date, which is generally not a good key, then selecting out a particular date. All of that data will be returned from a single distribution, which means you are bypassing the benefits of an MPP system, and the query is not using multiple nodes to retrieve your data. </a:t>
            </a:r>
          </a:p>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C4379BB-2F2E-4D61-BB10-AD484A234E65}"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8229464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Including the distribution key in the join generally makes the join distribution compatible which will avoid data movement</a:t>
            </a:r>
          </a:p>
          <a:p>
            <a:pPr marL="171450" indent="-171450">
              <a:buFont typeface="Arial" panose="020B0604020202020204" pitchFamily="34" charset="0"/>
              <a:buChar char="•"/>
            </a:pPr>
            <a:r>
              <a:rPr lang="en-US" dirty="0"/>
              <a:t>Picking distribution column (joins, group by, where clause) are listed in priority order.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 Distribute on the WHERE clause </a:t>
            </a:r>
            <a:r>
              <a:rPr lang="en-US" b="0" i="0" dirty="0">
                <a:solidFill>
                  <a:srgbClr val="171717"/>
                </a:solidFill>
                <a:effectLst/>
                <a:latin typeface="Segoe UI" panose="020B0502040204020203" pitchFamily="34" charset="0"/>
              </a:rPr>
              <a:t>could narrow the query to not run on all the distributions. Use </a:t>
            </a:r>
            <a:r>
              <a:rPr lang="en-US" dirty="0"/>
              <a:t>only when there are lots of little queries. If you do that,</a:t>
            </a:r>
            <a:r>
              <a:rPr lang="en-US" baseline="0" dirty="0"/>
              <a:t> be sure to comment your code to people know what you are trying to do. Otherwise, distributing on a predominant WHERE column is an anti-pattern</a:t>
            </a:r>
            <a:endParaRPr lang="en-US" dirty="0"/>
          </a:p>
          <a:p>
            <a:pPr marL="0" indent="0">
              <a:buFont typeface="Arial" panose="020B0604020202020204" pitchFamily="34" charset="0"/>
              <a:buNone/>
            </a:pPr>
            <a:endParaRPr lang="en-US" dirty="0"/>
          </a:p>
          <a:p>
            <a:pPr marL="0" indent="0">
              <a:buFont typeface="Arial" panose="020B0604020202020204" pitchFamily="34" charset="0"/>
              <a:buNone/>
            </a:pPr>
            <a:r>
              <a:rPr lang="en-US" dirty="0"/>
              <a:t>A unique HASH key, that is used only in a single table in a database will very likely not be a significant factor in minimizing data movement. Choose a HASH key that will match with related tables. You can query the DMVs to determine the usage particular distribution columns and identify columns that are only used in single or a small number of tables. This also applies if a particular table has a different data type. Since the hashing algorithm distributes based on the data type and value of the column, two columns with the same values but different data types will not be distributed the same. </a:t>
            </a: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1. “</a:t>
            </a:r>
            <a:r>
              <a:rPr lang="en-GB" baseline="0" dirty="0"/>
              <a:t>Pick a distribution column that is commonly used in“</a:t>
            </a:r>
            <a:endParaRPr lang="en-US" dirty="0"/>
          </a:p>
          <a:p>
            <a:pPr marL="171450" indent="-171450">
              <a:buFont typeface="Arial" panose="020B0604020202020204" pitchFamily="34" charset="0"/>
              <a:buChar char="•"/>
            </a:pPr>
            <a:r>
              <a:rPr lang="en-US" dirty="0"/>
              <a:t>Including the distribution key in the join </a:t>
            </a:r>
            <a:r>
              <a:rPr lang="en-US" i="1" dirty="0"/>
              <a:t>generally</a:t>
            </a:r>
            <a:r>
              <a:rPr lang="en-US" dirty="0"/>
              <a:t> makes the join distribution compatible which will eliminate some or all data movement</a:t>
            </a:r>
          </a:p>
          <a:p>
            <a:pPr marL="171450" indent="-171450">
              <a:buFont typeface="Arial" panose="020B0604020202020204" pitchFamily="34" charset="0"/>
              <a:buChar char="•"/>
            </a:pPr>
            <a:r>
              <a:rPr lang="en-US" dirty="0"/>
              <a:t>Picking distribution column (joins, aggregation, where) are listed in priority order.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Distribute on the WHERE column </a:t>
            </a:r>
            <a:r>
              <a:rPr lang="en-US" u="sng" dirty="0"/>
              <a:t>only</a:t>
            </a:r>
            <a:r>
              <a:rPr lang="en-US" dirty="0"/>
              <a:t> when there are lots of little queries. If you do that,</a:t>
            </a:r>
            <a:r>
              <a:rPr lang="en-US" baseline="0" dirty="0"/>
              <a:t> be sure to comment your code so people know what you are trying to do. Otherwise, distributing on a predominant WHERE column is an anti-pattern due to the implicit Unbalanced Execution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a:t>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aseline="0" dirty="0"/>
              <a:t>2. “</a:t>
            </a:r>
            <a:r>
              <a:rPr lang="en-GB" baseline="0" dirty="0"/>
              <a:t>Distribution columns in related tables</a:t>
            </a:r>
            <a:r>
              <a:rPr lang="en-US" baseline="0"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a:t>Related tables should be Distributed on the same key, defined with same data type &amp; size.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a:t>HASH algorithm does not look at the value, it operates on the bytes in the field, hence 1 in INT is not the same as 1 in BIGINT, or 1 in VARCHAR(16).</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aseline="0" dirty="0"/>
              <a:t>3. “Unique Distribution columns”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a:t>Defined as a candidate key for table that has no matching keys to any table that it is joined to. In this case, consider making the table Replicated, if it meets the criteria (&lt; 2GB, not updated regularly, limited column set). A surrogate key (</a:t>
            </a:r>
            <a:r>
              <a:rPr lang="en-US" baseline="0" dirty="0" err="1"/>
              <a:t>i.e</a:t>
            </a:r>
            <a:r>
              <a:rPr lang="en-US" baseline="0" dirty="0"/>
              <a:t>, non-natural / generated) as a hash key will often be a Unique key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a:t>Define a Unique Distribution column only if there are no other options.</a:t>
            </a:r>
            <a:endParaRPr lang="en-US" dirty="0"/>
          </a:p>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C4379BB-2F2E-4D61-BB10-AD484A234E65}"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3582234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Movement is a primary cause of performance issues in a Synapse SQL Pool environment.</a:t>
            </a:r>
          </a:p>
          <a:p>
            <a:endParaRPr lang="en-US" dirty="0"/>
          </a:p>
          <a:p>
            <a:r>
              <a:rPr lang="en-US" dirty="0"/>
              <a:t>As we can only distribute on a single key, Data Movement is unavoidable – not every JOIN can be written on the Hash key, not every measure can be aggregated on the Hash key.</a:t>
            </a:r>
          </a:p>
          <a:p>
            <a:r>
              <a:rPr lang="en-US" dirty="0"/>
              <a:t>Designing table structures should have a primary goal to reduce data movement for the predominant query patterns.</a:t>
            </a:r>
          </a:p>
          <a:p>
            <a:endParaRPr lang="en-US" dirty="0"/>
          </a:p>
          <a:p>
            <a:r>
              <a:rPr lang="en-US" dirty="0"/>
              <a:t>Some query patterns that are likely to incur data movement are:</a:t>
            </a:r>
          </a:p>
          <a:p>
            <a:pPr marL="171450" indent="-171450">
              <a:buFont typeface="Arial" panose="020B0604020202020204" pitchFamily="34" charset="0"/>
              <a:buChar char="•"/>
            </a:pPr>
            <a:r>
              <a:rPr lang="en-US" dirty="0"/>
              <a:t>Self-Joins on Distributed tables. At least one side of the JOIN is not going to be on the hash key, causing data movement with a SHUFFLE MOVE</a:t>
            </a:r>
          </a:p>
          <a:p>
            <a:pPr marL="171450" indent="-171450">
              <a:buFont typeface="Arial" panose="020B0604020202020204" pitchFamily="34" charset="0"/>
              <a:buChar char="•"/>
            </a:pPr>
            <a:r>
              <a:rPr lang="en-US" dirty="0"/>
              <a:t>A Distributed table joining to a Distributed table, use Hash keys in the JOIN if possible, even if its redundant, else a SHUFFLE MOVE on one </a:t>
            </a:r>
            <a:r>
              <a:rPr lang="en-US" u="sng" dirty="0"/>
              <a:t>or more </a:t>
            </a:r>
            <a:r>
              <a:rPr lang="en-US" dirty="0"/>
              <a:t>tables will be performed</a:t>
            </a:r>
          </a:p>
          <a:p>
            <a:pPr marL="171450" indent="-171450">
              <a:buFont typeface="Arial" panose="020B0604020202020204" pitchFamily="34" charset="0"/>
              <a:buChar char="•"/>
            </a:pPr>
            <a:r>
              <a:rPr lang="en-US" dirty="0"/>
              <a:t>OUTER JOINs can cause data movement, even if the query is ‘technically’ Distribution compatible. OUTER JOINs can cause a Replicated table to be converted to a Distributed table in a TRIM MOVE. In this case, check if Data Movement is happening, and if so, convert to an INNER JOIN format, if possible.</a:t>
            </a:r>
          </a:p>
          <a:p>
            <a:pPr marL="0" indent="0">
              <a:buFont typeface="Arial" panose="020B0604020202020204" pitchFamily="34" charset="0"/>
              <a:buNone/>
            </a:pPr>
            <a:endParaRPr lang="en-US" dirty="0"/>
          </a:p>
          <a:p>
            <a:endParaRPr lang="en-GB" dirty="0"/>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C4379BB-2F2E-4D61-BB10-AD484A234E65}"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3383274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StoreId</a:t>
            </a:r>
            <a:r>
              <a:rPr lang="en-GB" dirty="0"/>
              <a:t> is not a good choice because it does not guarantee to distribute the data evenly.</a:t>
            </a:r>
          </a:p>
          <a:p>
            <a:r>
              <a:rPr lang="en-GB" dirty="0"/>
              <a:t>(*) TransactionDate is a bad HASH key candidate for other reasons as well</a:t>
            </a:r>
          </a:p>
          <a:p>
            <a:pPr marL="228600" indent="-228600">
              <a:buAutoNum type="arabicPeriod"/>
            </a:pPr>
            <a:r>
              <a:rPr lang="en-GB" dirty="0"/>
              <a:t>Low cardinality – only 365 different values / year</a:t>
            </a:r>
          </a:p>
          <a:p>
            <a:pPr marL="228600" indent="-228600">
              <a:buAutoNum type="arabicPeriod"/>
            </a:pPr>
            <a:r>
              <a:rPr lang="en-GB" dirty="0"/>
              <a:t>Likely to be a primary WHERE field</a:t>
            </a:r>
          </a:p>
          <a:p>
            <a:pPr marL="228600" indent="-228600">
              <a:buAutoNum type="arabicPeriod"/>
            </a:pPr>
            <a:r>
              <a:rPr lang="en-GB" dirty="0"/>
              <a:t>Unlikely to be a JOIN column</a:t>
            </a:r>
          </a:p>
          <a:p>
            <a:pPr marL="0" indent="0">
              <a:buNone/>
            </a:pPr>
            <a:r>
              <a:rPr lang="en-GB" dirty="0"/>
              <a:t>TransactionDateTime is a better candidate, but still has significant downside</a:t>
            </a:r>
          </a:p>
          <a:p>
            <a:pPr marL="228600" indent="-228600">
              <a:buAutoNum type="arabicPeriod"/>
            </a:pPr>
            <a:r>
              <a:rPr lang="en-GB" dirty="0"/>
              <a:t>(+) Very high (unlimited) cardinality – better distribution</a:t>
            </a:r>
          </a:p>
          <a:p>
            <a:pPr marL="228600" indent="-228600">
              <a:buAutoNum type="arabicPeriod"/>
            </a:pPr>
            <a:r>
              <a:rPr lang="en-GB" dirty="0"/>
              <a:t>(-) Likely to be a primary WHERE field</a:t>
            </a:r>
          </a:p>
          <a:p>
            <a:pPr marL="228600" indent="-228600">
              <a:buAutoNum type="arabicPeriod"/>
            </a:pPr>
            <a:r>
              <a:rPr lang="en-GB" dirty="0"/>
              <a:t>(-) Unlikely to be a JOIN column</a:t>
            </a: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AF5C5AB6-1F1D-442D-AECA-F6C5D7A8D5FD}" type="slidenum">
              <a:rPr kumimoji="0" lang="en-GB"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26</a:t>
            </a:fld>
            <a:endParaRPr kumimoji="0" lang="en-GB"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5261771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Example of a bad hash shown. You can check data skew by running DBCC PDW_SHOWSPACEUSED. It will return 60 rows (a row for each distribution) which include how many rows are in that distribution and the data size on that distribution. </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171450" indent="-171450">
              <a:buFont typeface="Arial" panose="020B0604020202020204" pitchFamily="34" charset="0"/>
              <a:buChar char="•"/>
            </a:pPr>
            <a:r>
              <a:rPr lang="en-GB" dirty="0"/>
              <a:t>Notice the variability in rows per distribution</a:t>
            </a:r>
          </a:p>
          <a:p>
            <a:pPr marL="171450" indent="-171450">
              <a:buFont typeface="Arial" panose="020B0604020202020204" pitchFamily="34" charset="0"/>
              <a:buChar char="•"/>
            </a:pPr>
            <a:r>
              <a:rPr lang="en-GB" dirty="0"/>
              <a:t>Synapse SQL recommendations served through Azure advisor includes Data skew scenario</a:t>
            </a:r>
          </a:p>
          <a:p>
            <a:pPr marL="171450" indent="-171450">
              <a:buFont typeface="Arial" panose="020B0604020202020204" pitchFamily="34" charset="0"/>
              <a:buChar char="•"/>
            </a:pPr>
            <a:endParaRPr lang="en-GB" dirty="0"/>
          </a:p>
          <a:p>
            <a:pPr marL="171450" indent="-171450">
              <a:buFont typeface="Arial" panose="020B0604020202020204" pitchFamily="34" charset="0"/>
              <a:buChar char="•"/>
            </a:pPr>
            <a:endParaRPr lang="en-GB" dirty="0"/>
          </a:p>
          <a:p>
            <a:pPr marL="0" indent="0">
              <a:buFont typeface="Arial" panose="020B0604020202020204" pitchFamily="34" charset="0"/>
              <a:buNone/>
            </a:pPr>
            <a:r>
              <a:rPr lang="es-ES" dirty="0">
                <a:hlinkClick r:id="rId3"/>
              </a:rPr>
              <a:t>https://docs.microsoft.com/en-us/sql/t-sql/database-console-commands/dbcc-pdw-showspaceused-transact-sql?view=aps-pdw-2016-au7</a:t>
            </a:r>
            <a:endParaRPr lang="es-ES" dirty="0"/>
          </a:p>
          <a:p>
            <a:pPr marL="0" indent="0">
              <a:buFont typeface="Arial" panose="020B0604020202020204" pitchFamily="34" charset="0"/>
              <a:buNone/>
            </a:pPr>
            <a:endParaRPr lang="es-ES" dirty="0"/>
          </a:p>
          <a:p>
            <a:pPr marL="0" indent="0">
              <a:buFont typeface="Arial" panose="020B0604020202020204" pitchFamily="34" charset="0"/>
              <a:buNone/>
            </a:pPr>
            <a:r>
              <a:rPr lang="es-ES" dirty="0">
                <a:hlinkClick r:id="rId4"/>
              </a:rPr>
              <a:t>https://docs.microsoft.com/en-us/azure/synapse-analytics/sql-data-warehouse/sql-data-warehouse-concept-recommendations</a:t>
            </a:r>
            <a:endParaRPr lang="en-GB"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AF5C5AB6-1F1D-442D-AECA-F6C5D7A8D5FD}" type="slidenum">
              <a:rPr kumimoji="0" lang="en-GB"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27</a:t>
            </a:fld>
            <a:endParaRPr kumimoji="0" lang="en-GB"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1153870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i="0" dirty="0">
                <a:solidFill>
                  <a:srgbClr val="0101FD"/>
                </a:solidFill>
                <a:effectLst/>
                <a:latin typeface="SFMono-Regular"/>
              </a:rPr>
              <a:t>select</a:t>
            </a:r>
            <a:r>
              <a:rPr lang="en-US" b="0" i="0" dirty="0">
                <a:solidFill>
                  <a:srgbClr val="171717"/>
                </a:solidFill>
                <a:effectLst/>
                <a:latin typeface="SFMono-Regular"/>
              </a:rPr>
              <a:t> * </a:t>
            </a:r>
          </a:p>
          <a:p>
            <a:pPr marL="0" indent="0">
              <a:buFont typeface="Arial" panose="020B0604020202020204" pitchFamily="34" charset="0"/>
              <a:buNone/>
            </a:pPr>
            <a:r>
              <a:rPr lang="en-US" b="0" i="0" dirty="0">
                <a:solidFill>
                  <a:srgbClr val="0101FD"/>
                </a:solidFill>
                <a:effectLst/>
                <a:latin typeface="SFMono-Regular"/>
              </a:rPr>
              <a:t>from</a:t>
            </a:r>
            <a:r>
              <a:rPr lang="en-US" b="0" i="0" dirty="0">
                <a:solidFill>
                  <a:srgbClr val="171717"/>
                </a:solidFill>
                <a:effectLst/>
                <a:latin typeface="SFMono-Regular"/>
              </a:rPr>
              <a:t> dbo.vTableSizes </a:t>
            </a:r>
          </a:p>
          <a:p>
            <a:pPr marL="0" indent="0">
              <a:buFont typeface="Arial" panose="020B0604020202020204" pitchFamily="34" charset="0"/>
              <a:buNone/>
            </a:pPr>
            <a:r>
              <a:rPr lang="en-US" b="0" i="0" dirty="0">
                <a:solidFill>
                  <a:srgbClr val="0101FD"/>
                </a:solidFill>
                <a:effectLst/>
                <a:latin typeface="SFMono-Regular"/>
              </a:rPr>
              <a:t>where</a:t>
            </a:r>
            <a:r>
              <a:rPr lang="en-US" b="0" i="0" dirty="0">
                <a:solidFill>
                  <a:srgbClr val="171717"/>
                </a:solidFill>
                <a:effectLst/>
                <a:latin typeface="SFMono-Regular"/>
              </a:rPr>
              <a:t> two_part_name </a:t>
            </a:r>
            <a:r>
              <a:rPr lang="en-US" b="0" i="0" dirty="0">
                <a:solidFill>
                  <a:srgbClr val="0101FD"/>
                </a:solidFill>
                <a:effectLst/>
                <a:latin typeface="SFMono-Regular"/>
              </a:rPr>
              <a:t>in</a:t>
            </a:r>
            <a:r>
              <a:rPr lang="en-US" b="0" i="0" dirty="0">
                <a:solidFill>
                  <a:srgbClr val="171717"/>
                </a:solidFill>
                <a:effectLst/>
                <a:latin typeface="SFMono-Regular"/>
              </a:rPr>
              <a:t> </a:t>
            </a:r>
          </a:p>
          <a:p>
            <a:pPr marL="0" indent="0">
              <a:buFont typeface="Arial" panose="020B0604020202020204" pitchFamily="34" charset="0"/>
              <a:buNone/>
            </a:pPr>
            <a:r>
              <a:rPr lang="en-US" b="0" i="0" dirty="0">
                <a:solidFill>
                  <a:srgbClr val="171717"/>
                </a:solidFill>
                <a:effectLst/>
                <a:latin typeface="SFMono-Regular"/>
              </a:rPr>
              <a:t>( </a:t>
            </a:r>
            <a:r>
              <a:rPr lang="en-US" b="0" i="0" dirty="0">
                <a:solidFill>
                  <a:srgbClr val="0101FD"/>
                </a:solidFill>
                <a:effectLst/>
                <a:latin typeface="SFMono-Regular"/>
              </a:rPr>
              <a:t>select</a:t>
            </a:r>
            <a:r>
              <a:rPr lang="en-US" b="0" i="0" dirty="0">
                <a:solidFill>
                  <a:srgbClr val="171717"/>
                </a:solidFill>
                <a:effectLst/>
                <a:latin typeface="SFMono-Regular"/>
              </a:rPr>
              <a:t> two_part_name </a:t>
            </a:r>
          </a:p>
          <a:p>
            <a:pPr marL="0" indent="0">
              <a:buFont typeface="Arial" panose="020B0604020202020204" pitchFamily="34" charset="0"/>
              <a:buNone/>
            </a:pPr>
            <a:r>
              <a:rPr lang="en-US" b="0" i="0" dirty="0">
                <a:solidFill>
                  <a:srgbClr val="0101FD"/>
                </a:solidFill>
                <a:effectLst/>
                <a:latin typeface="SFMono-Regular"/>
              </a:rPr>
              <a:t>from</a:t>
            </a:r>
            <a:r>
              <a:rPr lang="en-US" b="0" i="0" dirty="0">
                <a:solidFill>
                  <a:srgbClr val="171717"/>
                </a:solidFill>
                <a:effectLst/>
                <a:latin typeface="SFMono-Regular"/>
              </a:rPr>
              <a:t> dbo.vTableSizes </a:t>
            </a:r>
          </a:p>
          <a:p>
            <a:pPr marL="0" indent="0">
              <a:buFont typeface="Arial" panose="020B0604020202020204" pitchFamily="34" charset="0"/>
              <a:buNone/>
            </a:pPr>
            <a:r>
              <a:rPr lang="en-US" b="0" i="0" dirty="0">
                <a:solidFill>
                  <a:srgbClr val="0101FD"/>
                </a:solidFill>
                <a:effectLst/>
                <a:latin typeface="SFMono-Regular"/>
              </a:rPr>
              <a:t>where</a:t>
            </a:r>
            <a:r>
              <a:rPr lang="en-US" b="0" i="0" dirty="0">
                <a:solidFill>
                  <a:srgbClr val="171717"/>
                </a:solidFill>
                <a:effectLst/>
                <a:latin typeface="SFMono-Regular"/>
              </a:rPr>
              <a:t> </a:t>
            </a:r>
            <a:r>
              <a:rPr lang="en-US" b="0" i="0" dirty="0">
                <a:solidFill>
                  <a:srgbClr val="0101FD"/>
                </a:solidFill>
                <a:effectLst/>
                <a:latin typeface="SFMono-Regular"/>
              </a:rPr>
              <a:t>row_count</a:t>
            </a:r>
            <a:r>
              <a:rPr lang="en-US" b="0" i="0" dirty="0">
                <a:solidFill>
                  <a:srgbClr val="171717"/>
                </a:solidFill>
                <a:effectLst/>
                <a:latin typeface="SFMono-Regular"/>
              </a:rPr>
              <a:t> &gt; 0 </a:t>
            </a:r>
          </a:p>
          <a:p>
            <a:pPr marL="0" indent="0">
              <a:buFont typeface="Arial" panose="020B0604020202020204" pitchFamily="34" charset="0"/>
              <a:buNone/>
            </a:pPr>
            <a:r>
              <a:rPr lang="en-US" b="0" i="0" dirty="0">
                <a:solidFill>
                  <a:srgbClr val="0101FD"/>
                </a:solidFill>
                <a:effectLst/>
                <a:latin typeface="SFMono-Regular"/>
              </a:rPr>
              <a:t>group</a:t>
            </a:r>
            <a:r>
              <a:rPr lang="en-US" b="0" i="0" dirty="0">
                <a:solidFill>
                  <a:srgbClr val="171717"/>
                </a:solidFill>
                <a:effectLst/>
                <a:latin typeface="SFMono-Regular"/>
              </a:rPr>
              <a:t> </a:t>
            </a:r>
            <a:r>
              <a:rPr lang="en-US" b="0" i="0" dirty="0">
                <a:solidFill>
                  <a:srgbClr val="0101FD"/>
                </a:solidFill>
                <a:effectLst/>
                <a:latin typeface="SFMono-Regular"/>
              </a:rPr>
              <a:t>by</a:t>
            </a:r>
            <a:r>
              <a:rPr lang="en-US" b="0" i="0" dirty="0">
                <a:solidFill>
                  <a:srgbClr val="171717"/>
                </a:solidFill>
                <a:effectLst/>
                <a:latin typeface="SFMono-Regular"/>
              </a:rPr>
              <a:t> two_part_name </a:t>
            </a:r>
          </a:p>
          <a:p>
            <a:pPr marL="0" indent="0">
              <a:buFont typeface="Arial" panose="020B0604020202020204" pitchFamily="34" charset="0"/>
              <a:buNone/>
            </a:pPr>
            <a:r>
              <a:rPr lang="en-US" b="0" i="0" dirty="0">
                <a:solidFill>
                  <a:srgbClr val="0101FD"/>
                </a:solidFill>
                <a:effectLst/>
                <a:latin typeface="SFMono-Regular"/>
              </a:rPr>
              <a:t>having</a:t>
            </a:r>
            <a:r>
              <a:rPr lang="en-US" b="0" i="0" dirty="0">
                <a:solidFill>
                  <a:srgbClr val="171717"/>
                </a:solidFill>
                <a:effectLst/>
                <a:latin typeface="SFMono-Regular"/>
              </a:rPr>
              <a:t> (</a:t>
            </a:r>
            <a:r>
              <a:rPr lang="en-US" b="0" i="0" dirty="0">
                <a:solidFill>
                  <a:srgbClr val="0101FD"/>
                </a:solidFill>
                <a:effectLst/>
                <a:latin typeface="SFMono-Regular"/>
              </a:rPr>
              <a:t>max</a:t>
            </a:r>
            <a:r>
              <a:rPr lang="en-US" b="0" i="0" dirty="0">
                <a:solidFill>
                  <a:srgbClr val="171717"/>
                </a:solidFill>
                <a:effectLst/>
                <a:latin typeface="SFMono-Regular"/>
              </a:rPr>
              <a:t>(</a:t>
            </a:r>
            <a:r>
              <a:rPr lang="en-US" b="0" i="0" dirty="0">
                <a:solidFill>
                  <a:srgbClr val="0101FD"/>
                </a:solidFill>
                <a:effectLst/>
                <a:latin typeface="SFMono-Regular"/>
              </a:rPr>
              <a:t>row_count</a:t>
            </a:r>
            <a:r>
              <a:rPr lang="en-US" b="0" i="0" dirty="0">
                <a:solidFill>
                  <a:srgbClr val="171717"/>
                </a:solidFill>
                <a:effectLst/>
                <a:latin typeface="SFMono-Regular"/>
              </a:rPr>
              <a:t> * 1.000) - </a:t>
            </a:r>
            <a:r>
              <a:rPr lang="en-US" b="0" i="0" dirty="0">
                <a:solidFill>
                  <a:srgbClr val="0101FD"/>
                </a:solidFill>
                <a:effectLst/>
                <a:latin typeface="SFMono-Regular"/>
              </a:rPr>
              <a:t>min</a:t>
            </a:r>
            <a:r>
              <a:rPr lang="en-US" b="0" i="0" dirty="0">
                <a:solidFill>
                  <a:srgbClr val="171717"/>
                </a:solidFill>
                <a:effectLst/>
                <a:latin typeface="SFMono-Regular"/>
              </a:rPr>
              <a:t>(</a:t>
            </a:r>
            <a:r>
              <a:rPr lang="en-US" b="0" i="0" dirty="0">
                <a:solidFill>
                  <a:srgbClr val="0101FD"/>
                </a:solidFill>
                <a:effectLst/>
                <a:latin typeface="SFMono-Regular"/>
              </a:rPr>
              <a:t>row_count</a:t>
            </a:r>
            <a:r>
              <a:rPr lang="en-US" b="0" i="0" dirty="0">
                <a:solidFill>
                  <a:srgbClr val="171717"/>
                </a:solidFill>
                <a:effectLst/>
                <a:latin typeface="SFMono-Regular"/>
              </a:rPr>
              <a:t> * 1.000))/</a:t>
            </a:r>
            <a:r>
              <a:rPr lang="en-US" b="0" i="0" dirty="0">
                <a:solidFill>
                  <a:srgbClr val="0101FD"/>
                </a:solidFill>
                <a:effectLst/>
                <a:latin typeface="SFMono-Regular"/>
              </a:rPr>
              <a:t>max</a:t>
            </a:r>
            <a:r>
              <a:rPr lang="en-US" b="0" i="0" dirty="0">
                <a:solidFill>
                  <a:srgbClr val="171717"/>
                </a:solidFill>
                <a:effectLst/>
                <a:latin typeface="SFMono-Regular"/>
              </a:rPr>
              <a:t>(</a:t>
            </a:r>
            <a:r>
              <a:rPr lang="en-US" b="0" i="0" dirty="0">
                <a:solidFill>
                  <a:srgbClr val="0101FD"/>
                </a:solidFill>
                <a:effectLst/>
                <a:latin typeface="SFMono-Regular"/>
              </a:rPr>
              <a:t>row_count</a:t>
            </a:r>
            <a:r>
              <a:rPr lang="en-US" b="0" i="0" dirty="0">
                <a:solidFill>
                  <a:srgbClr val="171717"/>
                </a:solidFill>
                <a:effectLst/>
                <a:latin typeface="SFMono-Regular"/>
              </a:rPr>
              <a:t> * 1.000) &gt;= .10 )</a:t>
            </a:r>
          </a:p>
          <a:p>
            <a:pPr marL="0" indent="0">
              <a:buFont typeface="Arial" panose="020B0604020202020204" pitchFamily="34" charset="0"/>
              <a:buNone/>
            </a:pPr>
            <a:r>
              <a:rPr lang="en-US" b="0" i="0" dirty="0">
                <a:solidFill>
                  <a:srgbClr val="0101FD"/>
                </a:solidFill>
                <a:effectLst/>
                <a:latin typeface="SFMono-Regular"/>
              </a:rPr>
              <a:t>order</a:t>
            </a:r>
            <a:r>
              <a:rPr lang="en-US" b="0" i="0" dirty="0">
                <a:solidFill>
                  <a:srgbClr val="171717"/>
                </a:solidFill>
                <a:effectLst/>
                <a:latin typeface="SFMono-Regular"/>
              </a:rPr>
              <a:t> </a:t>
            </a:r>
            <a:r>
              <a:rPr lang="en-US" b="0" i="0" dirty="0">
                <a:solidFill>
                  <a:srgbClr val="0101FD"/>
                </a:solidFill>
                <a:effectLst/>
                <a:latin typeface="SFMono-Regular"/>
              </a:rPr>
              <a:t>by</a:t>
            </a:r>
            <a:r>
              <a:rPr lang="en-US" b="0" i="0" dirty="0">
                <a:solidFill>
                  <a:srgbClr val="171717"/>
                </a:solidFill>
                <a:effectLst/>
                <a:latin typeface="SFMono-Regular"/>
              </a:rPr>
              <a:t> two_part_name, </a:t>
            </a:r>
            <a:r>
              <a:rPr lang="en-US" b="0" i="0" dirty="0">
                <a:solidFill>
                  <a:srgbClr val="0101FD"/>
                </a:solidFill>
                <a:effectLst/>
                <a:latin typeface="SFMono-Regular"/>
              </a:rPr>
              <a:t>row_count</a:t>
            </a:r>
            <a:r>
              <a:rPr lang="en-US" b="0" i="0" dirty="0">
                <a:solidFill>
                  <a:srgbClr val="171717"/>
                </a:solidFill>
                <a:effectLst/>
                <a:latin typeface="SFMono-Regular"/>
              </a:rPr>
              <a:t> ;</a:t>
            </a:r>
          </a:p>
          <a:p>
            <a:pPr marL="0" indent="0">
              <a:buFont typeface="Arial" panose="020B0604020202020204" pitchFamily="34" charset="0"/>
              <a:buNone/>
            </a:pPr>
            <a:endParaRPr lang="en-US" b="0" i="0" dirty="0">
              <a:solidFill>
                <a:srgbClr val="171717"/>
              </a:solidFill>
              <a:effectLst/>
              <a:latin typeface="SFMono-Regular"/>
            </a:endParaRPr>
          </a:p>
          <a:p>
            <a:pPr marL="0" indent="0">
              <a:buFont typeface="Arial" panose="020B0604020202020204" pitchFamily="34" charset="0"/>
              <a:buNone/>
            </a:pPr>
            <a:r>
              <a:rPr lang="en-GB" dirty="0"/>
              <a:t>There are multiple different ways to calculate degree of skew between the 60 distributions. Generally accepted and used on this slide is: (MAX – MIN / MAX) – referring to the distribution with the most and least rows. In our example that would be:</a:t>
            </a:r>
          </a:p>
          <a:p>
            <a:pPr marL="0" indent="0">
              <a:buFont typeface="Arial" panose="020B0604020202020204" pitchFamily="34" charset="0"/>
              <a:buNone/>
            </a:pPr>
            <a:r>
              <a:rPr lang="en-GB" dirty="0"/>
              <a:t>(3319-0)/3319 = 100% skew</a:t>
            </a:r>
          </a:p>
          <a:p>
            <a:pPr marL="0" indent="0">
              <a:buFont typeface="Arial" panose="020B0604020202020204" pitchFamily="34" charset="0"/>
              <a:buNone/>
            </a:pPr>
            <a:endParaRPr lang="en-GB" dirty="0"/>
          </a:p>
          <a:p>
            <a:pPr marL="0" indent="0">
              <a:buFont typeface="Arial" panose="020B0604020202020204" pitchFamily="34" charset="0"/>
              <a:buNone/>
            </a:pPr>
            <a:r>
              <a:rPr lang="en-GB" dirty="0"/>
              <a:t>This is a good indicator for looking at the “difference between the largest and smallest distribution”. In this example “one distribution has 100% more rows than another”. Another way to calculate would be (MAX-MIN)/TOTAL. </a:t>
            </a:r>
          </a:p>
          <a:p>
            <a:pPr marL="0" indent="0">
              <a:buFont typeface="Arial" panose="020B0604020202020204" pitchFamily="34" charset="0"/>
              <a:buNone/>
            </a:pPr>
            <a:r>
              <a:rPr lang="en-GB" dirty="0"/>
              <a:t>With our example:</a:t>
            </a:r>
          </a:p>
          <a:p>
            <a:pPr marL="0" indent="0">
              <a:buFont typeface="Arial" panose="020B0604020202020204" pitchFamily="34" charset="0"/>
              <a:buNone/>
            </a:pPr>
            <a:r>
              <a:rPr lang="en-GB" dirty="0"/>
              <a:t>(3319-0)/13,427 = 24% skew. </a:t>
            </a:r>
          </a:p>
          <a:p>
            <a:pPr marL="0" indent="0">
              <a:buFont typeface="Arial" panose="020B0604020202020204" pitchFamily="34" charset="0"/>
              <a:buNone/>
            </a:pPr>
            <a:endParaRPr lang="en-GB" dirty="0"/>
          </a:p>
          <a:p>
            <a:pPr marL="0" indent="0">
              <a:buFont typeface="Arial" panose="020B0604020202020204" pitchFamily="34" charset="0"/>
              <a:buNone/>
            </a:pPr>
            <a:r>
              <a:rPr lang="en-GB" dirty="0"/>
              <a:t>This may be a better indicator of the skew as it relates to the overall table, but would miss the first scenario. It compares the difference of rows between min and max as a percentage of how many rows are in the table, so this means “24% of the rows in the table are skewed”.</a:t>
            </a:r>
          </a:p>
          <a:p>
            <a:pPr marL="0" indent="0">
              <a:buFont typeface="Arial" panose="020B0604020202020204" pitchFamily="34" charset="0"/>
              <a:buNone/>
            </a:pPr>
            <a:endParaRPr lang="en-GB" dirty="0"/>
          </a:p>
          <a:p>
            <a:pPr marL="0" indent="0">
              <a:buFont typeface="Arial" panose="020B0604020202020204" pitchFamily="34" charset="0"/>
              <a:buNone/>
            </a:pPr>
            <a:r>
              <a:rPr lang="en-GB" dirty="0"/>
              <a:t>You can imagine if you have a table that is perfectly distributed, except one distribution had 0 rows, one method would show 100%, which is correct because one distribution has 100% more rows than another. Another method would show around 1.7%, which is also correct because in general about 1.7% of the total rows are incorrectly-placed. </a:t>
            </a:r>
          </a:p>
          <a:p>
            <a:pPr marL="0" indent="0">
              <a:buFont typeface="Arial" panose="020B0604020202020204" pitchFamily="34" charset="0"/>
              <a:buNone/>
            </a:pPr>
            <a:endParaRPr lang="en-US" b="0" i="0" dirty="0">
              <a:solidFill>
                <a:srgbClr val="171717"/>
              </a:solidFill>
              <a:effectLst/>
              <a:latin typeface="SFMono-Regular"/>
            </a:endParaRPr>
          </a:p>
          <a:p>
            <a:pPr marL="0" indent="0">
              <a:buFont typeface="Arial" panose="020B0604020202020204" pitchFamily="34" charset="0"/>
              <a:buNone/>
            </a:pPr>
            <a:r>
              <a:rPr lang="es-ES" dirty="0">
                <a:hlinkClick r:id="rId3"/>
              </a:rPr>
              <a:t>https://docs.microsoft.com/en-us/azure/synapse-analytics/sql-data-warehouse/sql-data-warehouse-tables-distribute#how-to-tell-if-your-distribution-column-is-a-good-choice</a:t>
            </a:r>
            <a:endParaRPr lang="en-GB"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AF5C5AB6-1F1D-442D-AECA-F6C5D7A8D5FD}" type="slidenum">
              <a:rPr kumimoji="0" lang="en-GB"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28</a:t>
            </a:fld>
            <a:endParaRPr kumimoji="0" lang="en-GB"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8074592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this slide are shared some recommendations for choosing a distribution column with appropriate cardinality, that might help avoiding data skew. For most of your large distributed tables you are going to have a lot more than 600 distinct values, but this calculation comes into play when you are working with the “borderline” tables that barely meet the criteria for distributing or you are distributing for another reason, like frequent DML against the table. Keep in mind even with 600 values, that doesn’t mean each distribution will ACTUALLY get 10 values. In reality you may have some with 6 distinct values and some with 15, but the more distinct values you have the more likely this is to even out. </a:t>
            </a: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AF5C5AB6-1F1D-442D-AECA-F6C5D7A8D5FD}" type="slidenum">
              <a:rPr kumimoji="0" lang="en-GB"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29</a:t>
            </a:fld>
            <a:endParaRPr kumimoji="0" lang="en-GB"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6693769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hlinkClick r:id="rId3"/>
              </a:rPr>
              <a:t>https://docs.microsoft.com/en-us/azure/synapse-analytics/sql-data-warehouse/sql-data-warehouse-tables-distribute?toc=/azure/synapse-analytics/toc.json&amp;bc=/azure/synapse-analytics/breadcrumb/toc.json#choose-a-distribution-column-with-data-that-distributes-evenly</a:t>
            </a:r>
            <a:endParaRPr lang="es-ES" dirty="0"/>
          </a:p>
          <a:p>
            <a:endParaRPr lang="es-ES" dirty="0"/>
          </a:p>
          <a:p>
            <a:endParaRPr lang="es-ES" dirty="0"/>
          </a:p>
          <a:p>
            <a:r>
              <a:rPr lang="en-US" noProof="0" dirty="0"/>
              <a:t>Unbalanced execution WHERE: For example, several users filtering by the same value, only reaching one or a few distributions. </a:t>
            </a:r>
          </a:p>
          <a:p>
            <a:r>
              <a:rPr lang="en-US" noProof="0" dirty="0"/>
              <a:t>Using a hash key like “StoreID”, that does not guarantee an even distribution</a:t>
            </a:r>
          </a:p>
          <a:p>
            <a:endParaRPr lang="en-GB"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AF5C5AB6-1F1D-442D-AECA-F6C5D7A8D5FD}" type="slidenum">
              <a:rPr kumimoji="0" lang="en-GB"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30</a:t>
            </a:fld>
            <a:endParaRPr kumimoji="0" lang="en-GB"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804644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9871316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75C4C8-7DEA-455A-9336-A4C7DB3AE51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Date Placeholder 5">
            <a:extLst>
              <a:ext uri="{FF2B5EF4-FFF2-40B4-BE49-F238E27FC236}">
                <a16:creationId xmlns:a16="http://schemas.microsoft.com/office/drawing/2014/main" id="{3EB16111-A97F-457F-91C8-272E5E8DFF89}"/>
              </a:ext>
            </a:extLst>
          </p:cNvPr>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7C9337-20C5-41EF-80F6-63D1F94ABC0C}"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4/19/2022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Slide Image Placeholder 9">
            <a:extLst>
              <a:ext uri="{FF2B5EF4-FFF2-40B4-BE49-F238E27FC236}">
                <a16:creationId xmlns:a16="http://schemas.microsoft.com/office/drawing/2014/main" id="{1E1408CB-E158-45EC-A705-EC77EDB9E722}"/>
              </a:ext>
            </a:extLst>
          </p:cNvPr>
          <p:cNvSpPr>
            <a:spLocks noGrp="1" noRot="1" noChangeAspect="1"/>
          </p:cNvSpPr>
          <p:nvPr>
            <p:ph type="sldImg"/>
          </p:nvPr>
        </p:nvSpPr>
        <p:spPr/>
      </p:sp>
      <p:sp>
        <p:nvSpPr>
          <p:cNvPr id="11" name="Notes Placeholder 10">
            <a:extLst>
              <a:ext uri="{FF2B5EF4-FFF2-40B4-BE49-F238E27FC236}">
                <a16:creationId xmlns:a16="http://schemas.microsoft.com/office/drawing/2014/main" id="{80831AF6-C812-4CA9-9A84-72B9BD292CB0}"/>
              </a:ext>
            </a:extLst>
          </p:cNvPr>
          <p:cNvSpPr>
            <a:spLocks noGrp="1"/>
          </p:cNvSpPr>
          <p:nvPr>
            <p:ph type="body" idx="1"/>
          </p:nvPr>
        </p:nvSpPr>
        <p:spPr>
          <a:xfrm>
            <a:off x="685800" y="4400550"/>
            <a:ext cx="5486400" cy="3600450"/>
          </a:xfrm>
          <a:prstGeom prst="rect">
            <a:avLst/>
          </a:prstGeom>
        </p:spPr>
        <p:txBody>
          <a:bodyPr/>
          <a:lstStyle/>
          <a:p>
            <a:endParaRPr lang="en-US" dirty="0"/>
          </a:p>
        </p:txBody>
      </p:sp>
      <p:sp>
        <p:nvSpPr>
          <p:cNvPr id="2" name="Header Placeholder 1">
            <a:extLst>
              <a:ext uri="{FF2B5EF4-FFF2-40B4-BE49-F238E27FC236}">
                <a16:creationId xmlns:a16="http://schemas.microsoft.com/office/drawing/2014/main" id="{9830E05C-8F70-4854-835C-C7C6F7556052}"/>
              </a:ext>
            </a:extLst>
          </p:cNvPr>
          <p:cNvSpPr>
            <a:spLocks noGrp="1"/>
          </p:cNvSpPr>
          <p:nvPr>
            <p:ph type="hdr" sz="quarter" idx="13"/>
          </p:nvPr>
        </p:nvSpPr>
        <p:spPr>
          <a:xfrm>
            <a:off x="0" y="0"/>
            <a:ext cx="2971800" cy="458788"/>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[[HEADER]]</a:t>
            </a:r>
          </a:p>
        </p:txBody>
      </p:sp>
    </p:spTree>
    <p:extLst>
      <p:ext uri="{BB962C8B-B14F-4D97-AF65-F5344CB8AC3E}">
        <p14:creationId xmlns:p14="http://schemas.microsoft.com/office/powerpoint/2010/main" val="380815035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Architecturally a round robin table is very similar to a hash-distributed table, however it’s not distributed on a key that has any logical value. It is also not deterministic, so two of the same data type/value do not necessarily end up on the same distribution, this means the engine cannot determine where a particular row may reside making the storage structure useless at query time. It will have to redistribute or replicate the table in tempdb at query time to solve a query. </a:t>
            </a:r>
          </a:p>
          <a:p>
            <a:pPr marL="0" indent="0">
              <a:buFont typeface="Arial" panose="020B0604020202020204" pitchFamily="34" charset="0"/>
              <a:buNone/>
            </a:pPr>
            <a:endParaRPr lang="en-US" dirty="0"/>
          </a:p>
          <a:p>
            <a:pPr marL="171450" indent="-171450">
              <a:buFont typeface="Arial" panose="020B0604020202020204" pitchFamily="34" charset="0"/>
              <a:buChar char="•"/>
            </a:pPr>
            <a:r>
              <a:rPr lang="en-US" dirty="0"/>
              <a:t>You may use a round robin table for larger data if there is no good distribution key. However this should be a last-resort because it guarantees data movement at query time when you join to another distributed table. Sometimes it makes sense just to store the table on the key that the plans distribute onto anyway even if it is skewed over 10% on disk.</a:t>
            </a:r>
          </a:p>
          <a:p>
            <a:pPr marL="171450" indent="-171450">
              <a:buFont typeface="Arial" panose="020B0604020202020204" pitchFamily="34" charset="0"/>
              <a:buChar char="•"/>
            </a:pPr>
            <a:r>
              <a:rPr lang="en-US" dirty="0"/>
              <a:t>As with hash-distributed tables, each distribution is represented by a single table that holds approximately 1/60</a:t>
            </a:r>
            <a:r>
              <a:rPr lang="en-US" baseline="30000" dirty="0"/>
              <a:t>th</a:t>
            </a:r>
            <a:r>
              <a:rPr lang="en-US" dirty="0"/>
              <a:t> the data of the overall DW table. </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Round robin is the fastest table type for loading. This is because you do not need the engine to hash any values before placing rows on a distribution. However generally these tables will still be CTAS’d to a hash distributed table with a key that is used in queries for long-term storage. </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Large, static data tables that are not queried often can be stored as round-robin. This is the cheapest storage option because it spreads rows evenly across distributions. It works well if the table does not need to be queried often, but this may be a good candidate of a table that should be stored in a data lake instead. </a:t>
            </a:r>
          </a:p>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C4379BB-2F2E-4D61-BB10-AD484A234E65}"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0634759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This slide demonstrates how values in a round-robin table will be distributed to the distributions. Data is inserted into random distributions. </a:t>
            </a: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C4379BB-2F2E-4D61-BB10-AD484A234E65}"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0492396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There are a few scenarios where you would not incur data movement when querying a round robin table. If you join to a replicated table there is no need for data movement because the replicated table has all the values you would need to match up against. Any join from any table type to a replicated table is considered distribution-compatible. </a:t>
            </a:r>
          </a:p>
          <a:p>
            <a:endParaRPr lang="en-GB" dirty="0"/>
          </a:p>
          <a:p>
            <a:r>
              <a:rPr lang="en-GB" dirty="0"/>
              <a:t>Selecting out values from a single round-robin table with no predicates does not require data movement as data can just be streamed back from the table in no particular order. </a:t>
            </a:r>
          </a:p>
          <a:p>
            <a:endParaRPr lang="en-GB" dirty="0"/>
          </a:p>
          <a:p>
            <a:r>
              <a:rPr lang="en-GB" dirty="0"/>
              <a:t>These are more rare scenarios. Generally there will be data movement when joining to round robin tables</a:t>
            </a:r>
          </a:p>
          <a:p>
            <a:endParaRPr lang="en-GB" dirty="0"/>
          </a:p>
          <a:p>
            <a:pPr marL="0" marR="0" lvl="0" indent="0" algn="l" defTabSz="932742" rtl="0" eaLnBrk="1" fontAlgn="auto" latinLnBrk="0" hangingPunct="1">
              <a:lnSpc>
                <a:spcPct val="90000"/>
              </a:lnSpc>
              <a:spcBef>
                <a:spcPts val="0"/>
              </a:spcBef>
              <a:spcAft>
                <a:spcPts val="340"/>
              </a:spcAft>
              <a:buClrTx/>
              <a:buSzTx/>
              <a:buFontTx/>
              <a:buNone/>
              <a:tabLst/>
              <a:defRPr/>
            </a:pPr>
            <a:r>
              <a:rPr lang="en-GB" dirty="0"/>
              <a:t>Note that </a:t>
            </a:r>
            <a:r>
              <a:rPr lang="en-US" dirty="0"/>
              <a:t>Aggregation on a Round-Robin table will always incur data movement, potentially multiple movements.</a:t>
            </a:r>
          </a:p>
          <a:p>
            <a:endParaRPr lang="en-GB"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AF5C5AB6-1F1D-442D-AECA-F6C5D7A8D5FD}" type="slidenum">
              <a:rPr kumimoji="0" lang="en-GB"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34</a:t>
            </a:fld>
            <a:endParaRPr kumimoji="0" lang="en-GB"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6693769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Data skew is avoided “by design” in Round Robin tables. This is why it makes sense for tables that are only there for long-term storage, but are not queried often. </a:t>
            </a:r>
          </a:p>
          <a:p>
            <a:endParaRPr lang="en-GB"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AF5C5AB6-1F1D-442D-AECA-F6C5D7A8D5FD}" type="slidenum">
              <a:rPr kumimoji="0" lang="en-GB"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35</a:t>
            </a:fld>
            <a:endParaRPr kumimoji="0" lang="en-GB"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4913267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The benefit of replicated tables is that they are distribution compatible with any other type of table they are joined with. </a:t>
            </a:r>
          </a:p>
          <a:p>
            <a:pPr marL="0" indent="0">
              <a:buFont typeface="Arial" panose="020B0604020202020204" pitchFamily="34" charset="0"/>
              <a:buNone/>
            </a:pPr>
            <a:r>
              <a:rPr lang="en-US" dirty="0"/>
              <a:t>Replicated tables will are stored as a master version of the table in a round-robin format, the first time the table is queried (*) the system will trigger a background job that will cache the table to the first distribution of each node. This makes the table logically distribution-compatible with every distribution. </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 The table will need to be cached / re-cached after:</a:t>
            </a:r>
          </a:p>
          <a:p>
            <a:pPr marL="228600" indent="-228600">
              <a:buFont typeface="Arial" panose="020B0604020202020204" pitchFamily="34" charset="0"/>
              <a:buAutoNum type="arabicPeriod"/>
            </a:pPr>
            <a:r>
              <a:rPr lang="en-US" dirty="0"/>
              <a:t>It is initially created</a:t>
            </a:r>
          </a:p>
          <a:p>
            <a:pPr marL="228600" indent="-228600">
              <a:buFont typeface="Arial" panose="020B0604020202020204" pitchFamily="34" charset="0"/>
              <a:buAutoNum type="arabicPeriod"/>
            </a:pPr>
            <a:r>
              <a:rPr lang="en-US" dirty="0"/>
              <a:t>Any data update query (i.e. any DML statement)</a:t>
            </a:r>
          </a:p>
          <a:p>
            <a:pPr marL="228600" indent="-228600">
              <a:buFont typeface="Arial" panose="020B0604020202020204" pitchFamily="34" charset="0"/>
              <a:buAutoNum type="arabicPeriod"/>
            </a:pPr>
            <a:r>
              <a:rPr lang="en-US" dirty="0"/>
              <a:t>A Scale operation on the database – this can change the number of Compute nodes, so any existing cached copy(s) of Replicated tables will be invalidated</a:t>
            </a:r>
          </a:p>
          <a:p>
            <a:pPr marL="0" indent="0">
              <a:buFont typeface="Arial" panose="020B0604020202020204" pitchFamily="34" charset="0"/>
              <a:buNone/>
            </a:pPr>
            <a:r>
              <a:rPr lang="en-US" dirty="0"/>
              <a:t>Note that Pause / Resume does not invalidate Cached Replicated tables – the cached copies are saved in the first Distribution on each node, and will be reloaded when the database is Resumed.</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It is best practice for a workload to re-cache the table by running a select top 1 * (or similar) against all of the replicated tables after a process (like load) that invalidates the cached copies. </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These tables are typically used for dimension tables with minimal changes – since every change will invalidate the cached copy. Small fact tables that do not benefit from hash distributing, or smaller static tables. </a:t>
            </a: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C4379BB-2F2E-4D61-BB10-AD484A234E65}"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3752432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https://docs.microsoft.com/en-us/azure/sql-data-warehouse/design-guidance-for-replicated-tables</a:t>
            </a:r>
          </a:p>
          <a:p>
            <a:endParaRPr lang="en-US" dirty="0"/>
          </a:p>
          <a:p>
            <a:pPr marL="171450" indent="-171450">
              <a:buFont typeface="Arial" panose="020B0604020202020204" pitchFamily="34" charset="0"/>
              <a:buChar char="•"/>
            </a:pPr>
            <a:r>
              <a:rPr lang="en-US" dirty="0"/>
              <a:t>These aren’t steadfast rules, but rather a starting point </a:t>
            </a:r>
          </a:p>
          <a:p>
            <a:pPr marL="171450" indent="-171450">
              <a:buFont typeface="Arial" panose="020B0604020202020204" pitchFamily="34" charset="0"/>
              <a:buChar char="•"/>
            </a:pPr>
            <a:r>
              <a:rPr lang="en-US" b="0" i="0" dirty="0">
                <a:solidFill>
                  <a:srgbClr val="000000"/>
                </a:solidFill>
                <a:effectLst/>
                <a:latin typeface="Calibri" panose="020F0502020204030204" pitchFamily="34" charset="0"/>
              </a:rPr>
              <a:t>2gb and under. This is a loose number, you may have scenarios where a 5GB replicated table makes sense. It depends heavily on your workload and what you are doing to the table.</a:t>
            </a:r>
          </a:p>
          <a:p>
            <a:pPr marL="171450" indent="-171450">
              <a:buFont typeface="Arial" panose="020B0604020202020204" pitchFamily="34" charset="0"/>
              <a:buChar char="•"/>
            </a:pPr>
            <a:r>
              <a:rPr lang="en-US" b="0" i="0" dirty="0">
                <a:solidFill>
                  <a:srgbClr val="000000"/>
                </a:solidFill>
                <a:effectLst/>
                <a:latin typeface="Calibri" panose="020F0502020204030204" pitchFamily="34" charset="0"/>
              </a:rPr>
              <a:t>Replicated tables are compatible with hash-distributed tables</a:t>
            </a:r>
          </a:p>
          <a:p>
            <a:pPr marL="171450" indent="-171450">
              <a:buFont typeface="Arial" panose="020B0604020202020204" pitchFamily="34" charset="0"/>
              <a:buChar char="•"/>
            </a:pPr>
            <a:r>
              <a:rPr lang="en-US" b="0" i="0" dirty="0">
                <a:solidFill>
                  <a:srgbClr val="000000"/>
                </a:solidFill>
                <a:effectLst/>
                <a:latin typeface="Calibri" panose="020F0502020204030204" pitchFamily="34" charset="0"/>
              </a:rPr>
              <a:t>Generally a better choice than round-robin unless the data is too large.</a:t>
            </a:r>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C4379BB-2F2E-4D61-BB10-AD484A234E65}"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9289598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https://docs.microsoft.com/en-us/azure/sql-data-warehouse/design-guidance-for-replicated-tables</a:t>
            </a:r>
          </a:p>
          <a:p>
            <a:endParaRPr lang="en-US" dirty="0"/>
          </a:p>
          <a:p>
            <a:pPr marL="171450" indent="-171450">
              <a:buFont typeface="Arial" panose="020B0604020202020204" pitchFamily="34" charset="0"/>
              <a:buChar char="•"/>
            </a:pPr>
            <a:r>
              <a:rPr lang="en-US" dirty="0"/>
              <a:t>These aren’t steadfast rules, but rather a starting point </a:t>
            </a:r>
          </a:p>
          <a:p>
            <a:pPr marL="171450" indent="-171450">
              <a:buFont typeface="Arial" panose="020B0604020202020204" pitchFamily="34" charset="0"/>
              <a:buChar char="•"/>
            </a:pPr>
            <a:r>
              <a:rPr lang="en-US" dirty="0"/>
              <a:t>UPDATES/DELETES invalidate the cache</a:t>
            </a:r>
          </a:p>
          <a:p>
            <a:pPr marL="171450" indent="-171450">
              <a:buFont typeface="Arial" panose="020B0604020202020204" pitchFamily="34" charset="0"/>
              <a:buChar char="•"/>
            </a:pPr>
            <a:r>
              <a:rPr lang="en-US" dirty="0"/>
              <a:t>Scaling will invalidate the cache</a:t>
            </a:r>
          </a:p>
          <a:p>
            <a:pPr marL="171450" indent="-171450">
              <a:buFont typeface="Arial" panose="020B0604020202020204" pitchFamily="34" charset="0"/>
              <a:buChar char="•"/>
            </a:pPr>
            <a:r>
              <a:rPr lang="en-US" dirty="0"/>
              <a:t>Distributed plans will only pull in the required columns for the query, so if you commonly use only a few columns then there is less intermediary data in your plan. Also, if you have a column you frequently JOIN on, then that column may make a good distribution column and enable distribution-compatible joins.</a:t>
            </a:r>
          </a:p>
          <a:p>
            <a:pPr marL="171450" indent="-171450">
              <a:buFont typeface="Arial" panose="020B0604020202020204" pitchFamily="34" charset="0"/>
              <a:buChar char="•"/>
            </a:pPr>
            <a:r>
              <a:rPr lang="en-US" dirty="0"/>
              <a:t>Note that Pause / Resume saves the cached copy to storage and restores the cached copy on resume, this is not considered a re-caching operation</a:t>
            </a: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C4379BB-2F2E-4D61-BB10-AD484A234E65}"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0316048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171717"/>
                </a:solidFill>
                <a:effectLst/>
                <a:latin typeface="Segoe UI" panose="020B0502040204020203" pitchFamily="34" charset="0"/>
              </a:rPr>
              <a:t>Performance considerations for modifying replicated tables</a:t>
            </a:r>
          </a:p>
          <a:p>
            <a:pPr algn="l"/>
            <a:r>
              <a:rPr lang="en-US" b="0" i="0" dirty="0">
                <a:solidFill>
                  <a:srgbClr val="171717"/>
                </a:solidFill>
                <a:effectLst/>
                <a:latin typeface="Segoe UI" panose="020B0502040204020203" pitchFamily="34" charset="0"/>
              </a:rPr>
              <a:t>SQL pool implements a replicated table by maintaining a master version of the table. It copies the master version to the first distribution database on each Compute node. When there is a change, the master version is updated first, then the tables on each Compute node are rebuilt. A rebuild of a replicated table includes copying the table to each Compute node and then building the indexes. For example, a replicated table on a DW2000c has 5 copies of the data. A master copy and a full copy on each Compute node. All data is stored in distribution databases. SQL pool uses this model to support faster data modification statements and flexible scaling operations.</a:t>
            </a:r>
          </a:p>
          <a:p>
            <a:pPr algn="l"/>
            <a:endParaRPr lang="en-US" b="0" i="0" dirty="0">
              <a:solidFill>
                <a:srgbClr val="171717"/>
              </a:solidFill>
              <a:effectLst/>
              <a:latin typeface="Segoe UI" panose="020B0502040204020203" pitchFamily="34" charset="0"/>
            </a:endParaRPr>
          </a:p>
          <a:p>
            <a:pPr algn="l"/>
            <a:endParaRPr lang="en-U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The replication Cache manager performs the cache in the background. In the visual you can see the round robin table split up across the distributions, then the cached version on the first distribution of each node. You can imagine this means you will have more data stored on the first distribution of each node if you look at overall data volume on the distributions. </a:t>
            </a:r>
          </a:p>
          <a:p>
            <a:pPr algn="l"/>
            <a:endParaRPr lang="en-US" b="0" i="0" dirty="0">
              <a:solidFill>
                <a:srgbClr val="171717"/>
              </a:solidFill>
              <a:effectLst/>
              <a:latin typeface="Segoe UI" panose="020B0502040204020203" pitchFamily="34" charset="0"/>
            </a:endParaRPr>
          </a:p>
          <a:p>
            <a:r>
              <a:rPr lang="en-US" dirty="0">
                <a:hlinkClick r:id="rId3"/>
              </a:rPr>
              <a:t>https://docs.microsoft.com/en-us/azure/synapse-analytics/sql-data-warehouse/design-guidance-for-replicated-tables#performance-considerations-for-modifying-replicated-tables</a:t>
            </a:r>
            <a:endParaRPr lang="es-E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4/19/2022 12:03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39</a:t>
            </a:fld>
            <a:endParaRPr lang="en-US" dirty="0"/>
          </a:p>
        </p:txBody>
      </p:sp>
    </p:spTree>
    <p:extLst>
      <p:ext uri="{BB962C8B-B14F-4D97-AF65-F5344CB8AC3E}">
        <p14:creationId xmlns:p14="http://schemas.microsoft.com/office/powerpoint/2010/main" val="184355710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rgbClr val="171717"/>
                </a:solidFill>
                <a:latin typeface="Segoe UI"/>
                <a:cs typeface="Segoe UI"/>
              </a:rPr>
              <a:t>Re-caching is </a:t>
            </a:r>
            <a:r>
              <a:rPr lang="en-US" b="0" i="0" dirty="0">
                <a:solidFill>
                  <a:srgbClr val="171717"/>
                </a:solidFill>
                <a:effectLst/>
                <a:latin typeface="Segoe UI"/>
                <a:cs typeface="Segoe UI"/>
              </a:rPr>
              <a:t>triggered by the first query against the replicated table after:</a:t>
            </a:r>
          </a:p>
          <a:p>
            <a:pPr marL="171450" indent="-171450" algn="l">
              <a:buFont typeface="Arial" panose="020B0604020202020204" pitchFamily="34" charset="0"/>
              <a:buChar char="•"/>
            </a:pPr>
            <a:r>
              <a:rPr lang="en-US" b="0" i="0" dirty="0">
                <a:solidFill>
                  <a:srgbClr val="171717"/>
                </a:solidFill>
                <a:effectLst/>
                <a:latin typeface="Segoe UI" panose="020B0502040204020203" pitchFamily="34" charset="0"/>
              </a:rPr>
              <a:t>Data is loaded or modified</a:t>
            </a:r>
          </a:p>
          <a:p>
            <a:pPr marL="171450" indent="-171450" algn="l">
              <a:buFont typeface="Arial" panose="020B0604020202020204" pitchFamily="34" charset="0"/>
              <a:buChar char="•"/>
            </a:pPr>
            <a:r>
              <a:rPr lang="en-US" b="0" i="0" dirty="0">
                <a:solidFill>
                  <a:srgbClr val="171717"/>
                </a:solidFill>
                <a:effectLst/>
                <a:latin typeface="Segoe UI" panose="020B0502040204020203" pitchFamily="34" charset="0"/>
              </a:rPr>
              <a:t>The Synapse SQL instance is scaled to a different level</a:t>
            </a:r>
          </a:p>
          <a:p>
            <a:pPr marL="171450" indent="-171450" algn="l">
              <a:buFont typeface="Arial" panose="020B0604020202020204" pitchFamily="34" charset="0"/>
              <a:buChar char="•"/>
            </a:pPr>
            <a:r>
              <a:rPr lang="en-US" b="0" i="0" dirty="0">
                <a:solidFill>
                  <a:srgbClr val="171717"/>
                </a:solidFill>
                <a:effectLst/>
                <a:latin typeface="Segoe UI" panose="020B0502040204020203" pitchFamily="34" charset="0"/>
              </a:rPr>
              <a:t>Table definition is updated</a:t>
            </a:r>
          </a:p>
          <a:p>
            <a:pPr algn="l"/>
            <a:endParaRPr lang="en-US" b="0" i="0" dirty="0">
              <a:solidFill>
                <a:srgbClr val="171717"/>
              </a:solidFill>
              <a:effectLst/>
              <a:latin typeface="Segoe UI" panose="020B0502040204020203" pitchFamily="34" charset="0"/>
            </a:endParaRPr>
          </a:p>
          <a:p>
            <a:r>
              <a:rPr lang="en-US" dirty="0">
                <a:solidFill>
                  <a:srgbClr val="171717"/>
                </a:solidFill>
                <a:latin typeface="Segoe UI"/>
                <a:cs typeface="Segoe UI"/>
              </a:rPr>
              <a:t>Re-caching </a:t>
            </a:r>
            <a:r>
              <a:rPr lang="en-US" b="0" i="0" dirty="0">
                <a:solidFill>
                  <a:srgbClr val="171717"/>
                </a:solidFill>
                <a:effectLst/>
                <a:latin typeface="Segoe UI"/>
                <a:cs typeface="Segoe UI"/>
              </a:rPr>
              <a:t>not required after:</a:t>
            </a:r>
          </a:p>
          <a:p>
            <a:pPr marL="171450" indent="-171450">
              <a:buFont typeface="Arial" panose="020B0604020202020204" pitchFamily="34" charset="0"/>
              <a:buChar char="•"/>
            </a:pPr>
            <a:r>
              <a:rPr lang="en-US" b="0" i="0" dirty="0">
                <a:solidFill>
                  <a:srgbClr val="171717"/>
                </a:solidFill>
                <a:effectLst/>
                <a:latin typeface="Segoe UI"/>
                <a:cs typeface="Segoe UI"/>
              </a:rPr>
              <a:t>Pause </a:t>
            </a:r>
            <a:r>
              <a:rPr lang="en-US" dirty="0">
                <a:solidFill>
                  <a:srgbClr val="171717"/>
                </a:solidFill>
                <a:latin typeface="Segoe UI"/>
                <a:cs typeface="Segoe UI"/>
              </a:rPr>
              <a:t>/ </a:t>
            </a:r>
            <a:r>
              <a:rPr lang="en-US" b="0" i="0" dirty="0">
                <a:solidFill>
                  <a:srgbClr val="171717"/>
                </a:solidFill>
                <a:effectLst/>
                <a:latin typeface="Segoe UI"/>
                <a:cs typeface="Segoe UI"/>
              </a:rPr>
              <a:t>Resume operation</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b="0" i="0" dirty="0">
              <a:solidFill>
                <a:srgbClr val="171717"/>
              </a:solidFill>
              <a:effectLst/>
              <a:latin typeface="Segoe UI" panose="020B0502040204020203" pitchFamily="34" charset="0"/>
            </a:endParaRPr>
          </a:p>
          <a:p>
            <a:pPr>
              <a:defRPr/>
            </a:pPr>
            <a:r>
              <a:rPr lang="en-US" b="0" i="0" dirty="0">
                <a:solidFill>
                  <a:srgbClr val="171717"/>
                </a:solidFill>
                <a:effectLst/>
                <a:latin typeface="Segoe UI"/>
                <a:cs typeface="Segoe UI"/>
              </a:rPr>
              <a:t>The </a:t>
            </a:r>
            <a:r>
              <a:rPr lang="en-US" dirty="0">
                <a:solidFill>
                  <a:srgbClr val="171717"/>
                </a:solidFill>
                <a:latin typeface="Segoe UI"/>
                <a:cs typeface="Segoe UI"/>
              </a:rPr>
              <a:t>re-cache does</a:t>
            </a:r>
            <a:r>
              <a:rPr lang="en-US" b="0" i="0" dirty="0">
                <a:solidFill>
                  <a:srgbClr val="171717"/>
                </a:solidFill>
                <a:effectLst/>
                <a:latin typeface="Segoe UI"/>
                <a:cs typeface="Segoe UI"/>
              </a:rPr>
              <a:t> not happen immediately after data is modified. Instead, the </a:t>
            </a:r>
            <a:r>
              <a:rPr lang="en-US" dirty="0">
                <a:solidFill>
                  <a:srgbClr val="171717"/>
                </a:solidFill>
                <a:latin typeface="Segoe UI"/>
                <a:cs typeface="Segoe UI"/>
              </a:rPr>
              <a:t>re-cache is</a:t>
            </a:r>
            <a:r>
              <a:rPr lang="en-US" b="0" i="0" dirty="0">
                <a:solidFill>
                  <a:srgbClr val="171717"/>
                </a:solidFill>
                <a:effectLst/>
                <a:latin typeface="Segoe UI"/>
                <a:cs typeface="Segoe UI"/>
              </a:rPr>
              <a:t> triggered the first time a query selects from the table. The query that triggered the </a:t>
            </a:r>
            <a:r>
              <a:rPr lang="en-US" dirty="0">
                <a:solidFill>
                  <a:srgbClr val="171717"/>
                </a:solidFill>
                <a:latin typeface="Segoe UI"/>
                <a:cs typeface="Segoe UI"/>
              </a:rPr>
              <a:t>re-cache</a:t>
            </a:r>
            <a:r>
              <a:rPr lang="en-US" b="0" i="0" dirty="0">
                <a:solidFill>
                  <a:srgbClr val="171717"/>
                </a:solidFill>
                <a:effectLst/>
                <a:latin typeface="Segoe UI"/>
                <a:cs typeface="Segoe UI"/>
              </a:rPr>
              <a:t> reads immediately from the master version of the table – you will usually notice a BROADCASTMOVE in the first query plan - while the data is asynchronously copied to each Compute node. Until the data copy is complete, subsequent queries will continue to use the master version of the table. If any activity happens against the replicated table that forces another </a:t>
            </a:r>
            <a:r>
              <a:rPr lang="en-US" dirty="0">
                <a:solidFill>
                  <a:srgbClr val="171717"/>
                </a:solidFill>
                <a:latin typeface="Segoe UI"/>
                <a:cs typeface="Segoe UI"/>
              </a:rPr>
              <a:t>re-caching operation</a:t>
            </a:r>
            <a:r>
              <a:rPr lang="en-US" b="0" i="0" dirty="0">
                <a:solidFill>
                  <a:srgbClr val="171717"/>
                </a:solidFill>
                <a:effectLst/>
                <a:latin typeface="Segoe UI"/>
                <a:cs typeface="Segoe UI"/>
              </a:rPr>
              <a:t>, the data copy is invalidated and the next select statement will trigger data to be copied </a:t>
            </a:r>
            <a:r>
              <a:rPr lang="en-US" dirty="0">
                <a:solidFill>
                  <a:srgbClr val="171717"/>
                </a:solidFill>
                <a:latin typeface="Segoe UI"/>
                <a:cs typeface="Segoe UI"/>
              </a:rPr>
              <a:t>again</a:t>
            </a:r>
          </a:p>
          <a:p>
            <a:pPr>
              <a:defRPr/>
            </a:pPr>
            <a:endParaRPr lang="en-US" dirty="0">
              <a:solidFill>
                <a:srgbClr val="171717"/>
              </a:solidFill>
              <a:latin typeface="Segoe UI"/>
              <a:cs typeface="Segoe UI"/>
            </a:endParaRPr>
          </a:p>
          <a:p>
            <a:r>
              <a:rPr lang="en-US" dirty="0"/>
              <a:t> </a:t>
            </a:r>
            <a:r>
              <a:rPr lang="en-US" b="0" i="0" dirty="0">
                <a:solidFill>
                  <a:srgbClr val="171717"/>
                </a:solidFill>
                <a:effectLst/>
                <a:latin typeface="Segoe UI" panose="020B0502040204020203" pitchFamily="34" charset="0"/>
              </a:rPr>
              <a:t>Try to avoid scenarios like below because it will execute 4 re-caching operations:</a:t>
            </a:r>
          </a:p>
          <a:p>
            <a:pPr marL="171450" indent="-171450" algn="l">
              <a:buFont typeface="Arial" panose="020B0604020202020204" pitchFamily="34" charset="0"/>
              <a:buChar char="•"/>
            </a:pPr>
            <a:r>
              <a:rPr lang="en-US" dirty="0"/>
              <a:t>Load from source 1. </a:t>
            </a:r>
          </a:p>
          <a:p>
            <a:pPr marL="171450" indent="-171450" algn="l">
              <a:buFont typeface="Arial" panose="020B0604020202020204" pitchFamily="34" charset="0"/>
              <a:buChar char="•"/>
            </a:pPr>
            <a:r>
              <a:rPr lang="en-US" b="0" i="0" dirty="0">
                <a:solidFill>
                  <a:srgbClr val="171717"/>
                </a:solidFill>
                <a:effectLst/>
                <a:latin typeface="Segoe UI" panose="020B0502040204020203" pitchFamily="34" charset="0"/>
              </a:rPr>
              <a:t>Select statement triggers rebuild 1. </a:t>
            </a:r>
          </a:p>
          <a:p>
            <a:pPr marL="171450" indent="-171450" algn="l">
              <a:buFont typeface="Arial" panose="020B0604020202020204" pitchFamily="34" charset="0"/>
              <a:buChar char="•"/>
            </a:pPr>
            <a:r>
              <a:rPr lang="en-US" b="0" i="0" dirty="0">
                <a:solidFill>
                  <a:srgbClr val="171717"/>
                </a:solidFill>
                <a:effectLst/>
                <a:latin typeface="Segoe UI" panose="020B0502040204020203" pitchFamily="34" charset="0"/>
              </a:rPr>
              <a:t>Load from source 2.</a:t>
            </a:r>
          </a:p>
          <a:p>
            <a:pPr marL="171450" indent="-171450" algn="l">
              <a:buFont typeface="Arial" panose="020B0604020202020204" pitchFamily="34" charset="0"/>
              <a:buChar char="•"/>
            </a:pPr>
            <a:r>
              <a:rPr lang="en-US" b="0" i="0" dirty="0">
                <a:solidFill>
                  <a:srgbClr val="171717"/>
                </a:solidFill>
                <a:effectLst/>
                <a:latin typeface="Segoe UI" panose="020B0502040204020203" pitchFamily="34" charset="0"/>
              </a:rPr>
              <a:t>Select statement triggers rebuild 2.</a:t>
            </a:r>
          </a:p>
          <a:p>
            <a:pPr marL="171450" indent="-171450" algn="l">
              <a:buFont typeface="Arial" panose="020B0604020202020204" pitchFamily="34" charset="0"/>
              <a:buChar char="•"/>
            </a:pPr>
            <a:r>
              <a:rPr lang="en-US" b="0" i="0" dirty="0">
                <a:solidFill>
                  <a:srgbClr val="171717"/>
                </a:solidFill>
                <a:effectLst/>
                <a:latin typeface="Segoe UI" panose="020B0502040204020203" pitchFamily="34" charset="0"/>
              </a:rPr>
              <a:t>Load from source 3.</a:t>
            </a:r>
          </a:p>
          <a:p>
            <a:pPr marL="171450" indent="-171450" algn="l">
              <a:buFont typeface="Arial" panose="020B0604020202020204" pitchFamily="34" charset="0"/>
              <a:buChar char="•"/>
            </a:pPr>
            <a:r>
              <a:rPr lang="en-US" b="0" i="0" dirty="0">
                <a:solidFill>
                  <a:srgbClr val="171717"/>
                </a:solidFill>
                <a:effectLst/>
                <a:latin typeface="Segoe UI" panose="020B0502040204020203" pitchFamily="34" charset="0"/>
              </a:rPr>
              <a:t>Select statement triggers rebuild 3.</a:t>
            </a:r>
          </a:p>
          <a:p>
            <a:pPr marL="171450" indent="-171450" algn="l">
              <a:buFont typeface="Arial" panose="020B0604020202020204" pitchFamily="34" charset="0"/>
              <a:buChar char="•"/>
            </a:pPr>
            <a:r>
              <a:rPr lang="en-US" b="0" i="0" dirty="0">
                <a:solidFill>
                  <a:srgbClr val="171717"/>
                </a:solidFill>
                <a:effectLst/>
                <a:latin typeface="Segoe UI" panose="020B0502040204020203" pitchFamily="34" charset="0"/>
              </a:rPr>
              <a:t>Load from source 4.</a:t>
            </a:r>
          </a:p>
          <a:p>
            <a:pPr marL="171450" indent="-171450" algn="l">
              <a:buFont typeface="Arial" panose="020B0604020202020204" pitchFamily="34" charset="0"/>
              <a:buChar char="•"/>
            </a:pPr>
            <a:r>
              <a:rPr lang="en-US" b="0" i="0" dirty="0">
                <a:solidFill>
                  <a:srgbClr val="171717"/>
                </a:solidFill>
                <a:effectLst/>
                <a:latin typeface="Segoe UI" panose="020B0502040204020203" pitchFamily="34" charset="0"/>
              </a:rPr>
              <a:t>Select statement triggers rebuild 4.</a:t>
            </a:r>
          </a:p>
          <a:p>
            <a:pPr>
              <a:defRPr/>
            </a:pPr>
            <a:r>
              <a:rPr lang="en-US" dirty="0"/>
              <a:t> </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b="0" i="0" dirty="0">
                <a:solidFill>
                  <a:srgbClr val="171717"/>
                </a:solidFill>
                <a:effectLst/>
                <a:latin typeface="Segoe UI"/>
                <a:cs typeface="Segoe UI"/>
              </a:rPr>
              <a:t>The </a:t>
            </a:r>
            <a:r>
              <a:rPr lang="en-US" dirty="0">
                <a:solidFill>
                  <a:srgbClr val="171717"/>
                </a:solidFill>
                <a:latin typeface="Segoe UI"/>
                <a:cs typeface="Segoe UI"/>
              </a:rPr>
              <a:t>caching</a:t>
            </a:r>
            <a:r>
              <a:rPr lang="en-US" b="0" i="0" dirty="0">
                <a:solidFill>
                  <a:srgbClr val="171717"/>
                </a:solidFill>
                <a:effectLst/>
                <a:latin typeface="Segoe UI"/>
                <a:cs typeface="Segoe UI"/>
              </a:rPr>
              <a:t> operation will show up in </a:t>
            </a:r>
            <a:r>
              <a:rPr lang="en-US" b="0" i="0" dirty="0" err="1">
                <a:solidFill>
                  <a:srgbClr val="171717"/>
                </a:solidFill>
                <a:effectLst/>
                <a:latin typeface="Segoe UI"/>
                <a:cs typeface="Segoe UI"/>
              </a:rPr>
              <a:t>sys.dm_pdw_exec_requests</a:t>
            </a:r>
            <a:r>
              <a:rPr lang="en-US" b="0" i="0" dirty="0">
                <a:solidFill>
                  <a:srgbClr val="171717"/>
                </a:solidFill>
                <a:effectLst/>
                <a:latin typeface="Segoe UI"/>
                <a:cs typeface="Segoe UI"/>
              </a:rPr>
              <a:t> as </a:t>
            </a:r>
            <a:r>
              <a:rPr lang="en-US" b="0" i="0" dirty="0" err="1">
                <a:solidFill>
                  <a:srgbClr val="171717"/>
                </a:solidFill>
                <a:effectLst/>
                <a:latin typeface="Segoe UI"/>
                <a:cs typeface="Segoe UI"/>
              </a:rPr>
              <a:t>BuildReplicatedTableCache</a:t>
            </a:r>
            <a:r>
              <a:rPr lang="en-US" b="0" i="0" dirty="0">
                <a:solidFill>
                  <a:srgbClr val="171717"/>
                </a:solidFill>
                <a:effectLst/>
                <a:latin typeface="Segoe UI"/>
                <a:cs typeface="Segoe UI"/>
              </a:rPr>
              <a:t>(</a:t>
            </a:r>
            <a:r>
              <a:rPr lang="en-US" b="0" i="0" dirty="0" err="1">
                <a:solidFill>
                  <a:srgbClr val="171717"/>
                </a:solidFill>
                <a:effectLst/>
                <a:latin typeface="Segoe UI"/>
                <a:cs typeface="Segoe UI"/>
              </a:rPr>
              <a:t>TableName</a:t>
            </a:r>
            <a:r>
              <a:rPr lang="en-US" b="0" i="0" dirty="0">
                <a:solidFill>
                  <a:srgbClr val="171717"/>
                </a:solidFill>
                <a:effectLst/>
                <a:latin typeface="Segoe UI"/>
                <a:cs typeface="Segoe UI"/>
              </a:rPr>
              <a:t>)</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b="0" i="0" dirty="0">
              <a:solidFill>
                <a:srgbClr val="171717"/>
              </a:solidFill>
              <a:effectLst/>
              <a:latin typeface="Segoe UI"/>
              <a:cs typeface="Segoe UI"/>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b="0" i="0" dirty="0"/>
              <a:t>SQL pool rebuilds each replicated table index as part of the caching operation. Only use indexes when the performance gain outweighs the cost of rebuilding the indexes</a:t>
            </a:r>
            <a:endParaRPr lang="es-ES" dirty="0"/>
          </a:p>
          <a:p>
            <a:pPr marL="0" marR="0" lvl="0" indent="0" algn="l" defTabSz="932742" rtl="0" eaLnBrk="1" fontAlgn="auto" latinLnBrk="0" hangingPunct="1">
              <a:lnSpc>
                <a:spcPct val="90000"/>
              </a:lnSpc>
              <a:spcBef>
                <a:spcPts val="0"/>
              </a:spcBef>
              <a:spcAft>
                <a:spcPts val="340"/>
              </a:spcAft>
              <a:buClrTx/>
              <a:buSzTx/>
              <a:buFontTx/>
              <a:buNone/>
              <a:tabLst/>
              <a:defRPr/>
            </a:pPr>
            <a:endParaRPr lang="en-US" b="0" i="0" dirty="0">
              <a:solidFill>
                <a:srgbClr val="171717"/>
              </a:solidFill>
              <a:effectLst/>
              <a:latin typeface="Segoe UI"/>
              <a:cs typeface="Segoe UI"/>
            </a:endParaRPr>
          </a:p>
          <a:p>
            <a:endParaRPr lang="es-ES"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hlinkClick r:id="rId3"/>
              </a:rPr>
              <a:t>https://docs.microsoft.com/en-us/azure/synapse-analytics/sql-data-warehouse/design-guidance-for-replicated-tables#performance-considerations-for-modifying-replicated-tables</a:t>
            </a:r>
            <a:endParaRPr lang="es-ES" dirty="0"/>
          </a:p>
          <a:p>
            <a:endParaRPr lang="es-E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4/19/2022 12:03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40</a:t>
            </a:fld>
            <a:endParaRPr lang="en-US" dirty="0"/>
          </a:p>
        </p:txBody>
      </p:sp>
    </p:spTree>
    <p:extLst>
      <p:ext uri="{BB962C8B-B14F-4D97-AF65-F5344CB8AC3E}">
        <p14:creationId xmlns:p14="http://schemas.microsoft.com/office/powerpoint/2010/main" val="16994169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r>
              <a:rPr lang="en-US" noProof="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endParaRPr lang="en-US" noProof="0" dirty="0"/>
          </a:p>
        </p:txBody>
      </p:sp>
      <p:sp>
        <p:nvSpPr>
          <p:cNvPr id="5" name="Slide Number Placeholder 4"/>
          <p:cNvSpPr>
            <a:spLocks noGrp="1"/>
          </p:cNvSpPr>
          <p:nvPr>
            <p:ph type="sldNum" sz="quarter" idx="5"/>
          </p:nvPr>
        </p:nvSpPr>
        <p:spPr/>
        <p:txBody>
          <a:bodyPr/>
          <a:lstStyle/>
          <a:p>
            <a:fld id="{2910A2D9-F064-48EF-99CB-A51108C1AB40}" type="slidenum">
              <a:rPr lang="en-US" noProof="0" smtClean="0"/>
              <a:t>4</a:t>
            </a:fld>
            <a:endParaRPr lang="en-US" noProof="0" dirty="0"/>
          </a:p>
        </p:txBody>
      </p:sp>
    </p:spTree>
    <p:extLst>
      <p:ext uri="{BB962C8B-B14F-4D97-AF65-F5344CB8AC3E}">
        <p14:creationId xmlns:p14="http://schemas.microsoft.com/office/powerpoint/2010/main" val="389327096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The query in the slide returns the list of replicated tables that has been modified, but not rebuilt. States in the DMV might be “Ready” or “NotReady”.  </a:t>
            </a:r>
          </a:p>
          <a:p>
            <a:endParaRPr lang="en-US" noProof="0" dirty="0"/>
          </a:p>
          <a:p>
            <a:r>
              <a:rPr lang="en-US" noProof="0" dirty="0"/>
              <a:t>If possible: Run query against their instance to see if it returns results. Remove the </a:t>
            </a:r>
            <a:r>
              <a:rPr lang="en-US" noProof="0" dirty="0" err="1"/>
              <a:t>NotReady</a:t>
            </a:r>
            <a:r>
              <a:rPr lang="en-US" noProof="0" dirty="0"/>
              <a:t> predicate, to show all tables.</a:t>
            </a:r>
          </a:p>
          <a:p>
            <a:endParaRPr lang="en-US" noProof="0" dirty="0"/>
          </a:p>
          <a:p>
            <a:r>
              <a:rPr lang="en-US" noProof="0" dirty="0"/>
              <a:t>This is showing the current state of your replicated tables and is helpful in determining if certain tables should be pre-warmed in the cache or just to tell if a replicated table has been invalidated. </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4/19/2022 12:03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41</a:t>
            </a:fld>
            <a:endParaRPr lang="en-US" dirty="0"/>
          </a:p>
        </p:txBody>
      </p:sp>
    </p:spTree>
    <p:extLst>
      <p:ext uri="{BB962C8B-B14F-4D97-AF65-F5344CB8AC3E}">
        <p14:creationId xmlns:p14="http://schemas.microsoft.com/office/powerpoint/2010/main" val="60613618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More copies of the table exist because there is a copy on the first distribution of each compute node. If you consistently see table cache’s taking a long time you should run a DBCC PDW_SHOWSPACEUSED against the table to see if it is larger than 2GB. If a replicated table is created that is say 100GB, it will take hours to execute and will likely overuse resources unexpectedly. You can kill the session that is running the buildReplicatedTableCache, which will solve the problem short-term, but next time anyone queries that table it will execute the build again. The table should be CTAS’d to a different table type. </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Scaling the SQL Pool changes the mapping of distributions to compute nodes, so the tables all need to be re-cached to the new “first distribution of each node”</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Size of the first Distribution on each compute node will be larger due to the extra data for Replicated tables.</a:t>
            </a: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C4379BB-2F2E-4D61-BB10-AD484A234E65}"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9024707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Hash Distributed, Round-Robin Distributed, Replicated.</a:t>
            </a:r>
          </a:p>
          <a:p>
            <a:pPr marL="228600" indent="-228600">
              <a:buAutoNum type="arabicPeriod"/>
            </a:pPr>
            <a:r>
              <a:rPr lang="en-US" dirty="0"/>
              <a:t>Hash Distributed. </a:t>
            </a:r>
          </a:p>
          <a:p>
            <a:pPr marL="457200" lvl="1" indent="0">
              <a:buNone/>
            </a:pPr>
            <a:r>
              <a:rPr lang="en-US" dirty="0"/>
              <a:t>Bonus question – Why? </a:t>
            </a:r>
          </a:p>
          <a:p>
            <a:pPr marL="457200" lvl="1" indent="0">
              <a:buNone/>
            </a:pPr>
            <a:r>
              <a:rPr lang="en-US" dirty="0"/>
              <a:t>It’s a Fact table, large # rows, queries will benefit from sharding the query into 60 sub-queries</a:t>
            </a:r>
          </a:p>
          <a:p>
            <a:pPr marL="228600" indent="-228600">
              <a:buAutoNum type="arabicPeriod"/>
            </a:pPr>
            <a:r>
              <a:rPr lang="en-US" dirty="0"/>
              <a:t>Replicated. </a:t>
            </a:r>
          </a:p>
          <a:p>
            <a:pPr marL="457200" lvl="1" indent="0">
              <a:buNone/>
            </a:pPr>
            <a:r>
              <a:rPr lang="en-US" dirty="0"/>
              <a:t>Bonus question – Why? </a:t>
            </a:r>
          </a:p>
          <a:p>
            <a:pPr marL="457200" lvl="1" indent="0">
              <a:buNone/>
            </a:pPr>
            <a:r>
              <a:rPr lang="en-US" dirty="0"/>
              <a:t>It’s a Dimension table, limited # rows, queries will benefit from co-location to Joined Fact tables</a:t>
            </a:r>
          </a:p>
          <a:p>
            <a:pPr marL="228600" indent="-228600">
              <a:buAutoNum type="arabicPeriod"/>
            </a:pPr>
            <a:r>
              <a:rPr lang="en-US" dirty="0"/>
              <a:t>Data Sink / Staging table. Fast writes, will be processed by a later TRANSFORM step (in ELT processing).</a:t>
            </a:r>
          </a:p>
          <a:p>
            <a:pPr marL="228600" indent="-228600">
              <a:buAutoNum type="arabicPeriod"/>
            </a:pPr>
            <a:r>
              <a:rPr lang="en-US" dirty="0"/>
              <a:t>Minimize Data Movement,</a:t>
            </a:r>
          </a:p>
          <a:p>
            <a:pPr marL="0" indent="0">
              <a:buNone/>
            </a:pPr>
            <a:r>
              <a:rPr lang="en-US" dirty="0"/>
              <a:t>      Balanced Execution</a:t>
            </a:r>
          </a:p>
          <a:p>
            <a:pPr marL="0" indent="0">
              <a:buNone/>
            </a:pPr>
            <a:r>
              <a:rPr lang="en-US" dirty="0"/>
              <a:t>      Data Skew</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0405CA6-A7A9-4E0F-8672-28CF28CC770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120140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4/19/2022 12:03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44</a:t>
            </a:fld>
            <a:endParaRPr lang="en-US" dirty="0"/>
          </a:p>
        </p:txBody>
      </p:sp>
    </p:spTree>
    <p:extLst>
      <p:ext uri="{BB962C8B-B14F-4D97-AF65-F5344CB8AC3E}">
        <p14:creationId xmlns:p14="http://schemas.microsoft.com/office/powerpoint/2010/main" val="285297907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Date Placeholder 2">
            <a:extLst>
              <a:ext uri="{FF2B5EF4-FFF2-40B4-BE49-F238E27FC236}">
                <a16:creationId xmlns:a16="http://schemas.microsoft.com/office/drawing/2014/main" id="{AADD9822-205E-411A-98E8-614EE76611C1}"/>
              </a:ext>
            </a:extLst>
          </p:cNvPr>
          <p:cNvSpPr>
            <a:spLocks noGrp="1"/>
          </p:cNvSpPr>
          <p:nvPr>
            <p:ph type="dt" idx="1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C9641A-9089-4752-A056-B1CBB82B5AD3}"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4/19/2022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Slide Image Placeholder 7">
            <a:extLst>
              <a:ext uri="{FF2B5EF4-FFF2-40B4-BE49-F238E27FC236}">
                <a16:creationId xmlns:a16="http://schemas.microsoft.com/office/drawing/2014/main" id="{93D79A44-A14C-46C2-9D88-AA4F08A12BF7}"/>
              </a:ext>
            </a:extLst>
          </p:cNvPr>
          <p:cNvSpPr>
            <a:spLocks noGrp="1" noRot="1" noChangeAspect="1"/>
          </p:cNvSpPr>
          <p:nvPr>
            <p:ph type="sldImg"/>
          </p:nvPr>
        </p:nvSpPr>
        <p:spPr/>
      </p:sp>
      <p:sp>
        <p:nvSpPr>
          <p:cNvPr id="9" name="Notes Placeholder 8">
            <a:extLst>
              <a:ext uri="{FF2B5EF4-FFF2-40B4-BE49-F238E27FC236}">
                <a16:creationId xmlns:a16="http://schemas.microsoft.com/office/drawing/2014/main" id="{A6027BF1-B3D5-47B5-BC6F-966DC5AB1C5A}"/>
              </a:ext>
            </a:extLst>
          </p:cNvPr>
          <p:cNvSpPr>
            <a:spLocks noGrp="1"/>
          </p:cNvSpPr>
          <p:nvPr>
            <p:ph type="body" idx="1"/>
          </p:nvPr>
        </p:nvSpPr>
        <p:spPr>
          <a:xfrm>
            <a:off x="685800" y="4400550"/>
            <a:ext cx="5486400" cy="3600450"/>
          </a:xfrm>
          <a:prstGeom prst="rect">
            <a:avLst/>
          </a:prstGeom>
        </p:spPr>
        <p:txBody>
          <a:bodyPr/>
          <a:lstStyle/>
          <a:p>
            <a:endParaRPr lang="en-US" dirty="0"/>
          </a:p>
        </p:txBody>
      </p:sp>
      <p:sp>
        <p:nvSpPr>
          <p:cNvPr id="4" name="Header Placeholder 3">
            <a:extLst>
              <a:ext uri="{FF2B5EF4-FFF2-40B4-BE49-F238E27FC236}">
                <a16:creationId xmlns:a16="http://schemas.microsoft.com/office/drawing/2014/main" id="{024AF13D-BB1E-4F4A-BD0B-2ACA4B636AC1}"/>
              </a:ext>
            </a:extLst>
          </p:cNvPr>
          <p:cNvSpPr>
            <a:spLocks noGrp="1"/>
          </p:cNvSpPr>
          <p:nvPr>
            <p:ph type="hdr" sz="quarter" idx="15"/>
          </p:nvPr>
        </p:nvSpPr>
        <p:spPr>
          <a:xfrm>
            <a:off x="0" y="0"/>
            <a:ext cx="2971800" cy="458788"/>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[[HEADER]]</a:t>
            </a:r>
          </a:p>
        </p:txBody>
      </p:sp>
    </p:spTree>
    <p:extLst>
      <p:ext uri="{BB962C8B-B14F-4D97-AF65-F5344CB8AC3E}">
        <p14:creationId xmlns:p14="http://schemas.microsoft.com/office/powerpoint/2010/main" val="145476463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Regular table</a:t>
            </a:r>
          </a:p>
          <a:p>
            <a:pPr marL="171450" indent="-171450">
              <a:buFont typeface="Arial" panose="020B0604020202020204" pitchFamily="34" charset="0"/>
              <a:buChar char="•"/>
            </a:pPr>
            <a:r>
              <a:rPr lang="en-US" noProof="0" dirty="0"/>
              <a:t>Stored in Azure Premium Storage</a:t>
            </a:r>
          </a:p>
          <a:p>
            <a:pPr marL="171450" indent="-171450">
              <a:buFont typeface="Arial" panose="020B0604020202020204" pitchFamily="34" charset="0"/>
              <a:buChar char="•"/>
            </a:pPr>
            <a:r>
              <a:rPr lang="en-US" noProof="0" dirty="0"/>
              <a:t>People should have a pretty good understanding of what a “regular table” is in SQL/SQLDB, the concept is the same here</a:t>
            </a:r>
          </a:p>
          <a:p>
            <a:pPr marL="171450" indent="-171450">
              <a:buFont typeface="Arial" panose="020B0604020202020204" pitchFamily="34" charset="0"/>
              <a:buChar char="•"/>
            </a:pPr>
            <a:endParaRPr lang="en-US" noProof="0" dirty="0"/>
          </a:p>
          <a:p>
            <a:pPr marL="0" indent="0">
              <a:buFont typeface="Arial" panose="020B0604020202020204" pitchFamily="34" charset="0"/>
              <a:buNone/>
            </a:pPr>
            <a:r>
              <a:rPr lang="en-US" noProof="0" dirty="0"/>
              <a:t>Temporary Table</a:t>
            </a:r>
          </a:p>
          <a:p>
            <a:pPr marL="171450" indent="-171450">
              <a:buFont typeface="Arial" panose="020B0604020202020204" pitchFamily="34" charset="0"/>
              <a:buChar char="•"/>
            </a:pPr>
            <a:r>
              <a:rPr lang="en-US" noProof="0" dirty="0"/>
              <a:t>Temp tables are stored on the same SSD local Storage that the gen2 cache is stored on. This means that temporary tables can actually be accessed faster than regular tables stored on remote Storage. This is helpful when you are considering using temp tables to store intermediate results of a query. </a:t>
            </a:r>
          </a:p>
          <a:p>
            <a:pPr marL="171450" indent="-171450">
              <a:buFont typeface="Arial" panose="020B0604020202020204" pitchFamily="34" charset="0"/>
              <a:buChar char="•"/>
            </a:pPr>
            <a:endParaRPr lang="en-US" noProof="0" dirty="0"/>
          </a:p>
          <a:p>
            <a:pPr marL="0" indent="0">
              <a:buFont typeface="Arial" panose="020B0604020202020204" pitchFamily="34" charset="0"/>
              <a:buNone/>
            </a:pPr>
            <a:r>
              <a:rPr lang="en-US" noProof="0" dirty="0"/>
              <a:t>External table</a:t>
            </a:r>
          </a:p>
          <a:p>
            <a:pPr marL="171450" indent="-171450">
              <a:buFont typeface="Arial" panose="020B0604020202020204" pitchFamily="34" charset="0"/>
              <a:buChar char="•"/>
            </a:pPr>
            <a:r>
              <a:rPr lang="en-US" noProof="0" dirty="0"/>
              <a:t>These can exist in Azure Storage (BLOB or ADLS) or in a Hadoop cluster</a:t>
            </a:r>
          </a:p>
          <a:p>
            <a:pPr marL="171450" indent="-171450">
              <a:buFont typeface="Arial" panose="020B0604020202020204" pitchFamily="34" charset="0"/>
              <a:buChar char="•"/>
            </a:pPr>
            <a:r>
              <a:rPr lang="en-US" noProof="0" dirty="0"/>
              <a:t>Files may be created / deleted by external processes</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4/19/2022 12:03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46</a:t>
            </a:fld>
            <a:endParaRPr lang="en-US" dirty="0"/>
          </a:p>
        </p:txBody>
      </p:sp>
    </p:spTree>
    <p:extLst>
      <p:ext uri="{BB962C8B-B14F-4D97-AF65-F5344CB8AC3E}">
        <p14:creationId xmlns:p14="http://schemas.microsoft.com/office/powerpoint/2010/main" val="203911571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hlinkClick r:id="rId3"/>
              </a:rPr>
              <a:t>https://docs.microsoft.com/en-us/azure/synapse-analytics/sql/develop-tables-temporary</a:t>
            </a:r>
            <a:endParaRPr lang="en-US" dirty="0"/>
          </a:p>
          <a:p>
            <a:endParaRPr lang="es-ES" dirty="0"/>
          </a:p>
          <a:p>
            <a:pPr marL="171450" indent="-171450">
              <a:buFont typeface="Arial" panose="020B0604020202020204" pitchFamily="34" charset="0"/>
              <a:buChar char="•"/>
            </a:pPr>
            <a:r>
              <a:rPr lang="en-US" noProof="0" dirty="0"/>
              <a:t>Temp tables are written to the same Storage as the gen2 cache – this is local Storage on the compute nodes, which is faster to Access than the remote Storage where the distributions are stored. </a:t>
            </a:r>
          </a:p>
          <a:p>
            <a:pPr marL="171450" indent="-171450">
              <a:buFont typeface="Arial" panose="020B0604020202020204" pitchFamily="34" charset="0"/>
              <a:buChar char="•"/>
            </a:pPr>
            <a:r>
              <a:rPr lang="en-US" noProof="0" dirty="0"/>
              <a:t>Temp tables are session-scoped, so any procedure/query in the same session can use it. </a:t>
            </a:r>
          </a:p>
          <a:p>
            <a:pPr marL="0" indent="0">
              <a:buFont typeface="Arial" panose="020B0604020202020204" pitchFamily="34" charset="0"/>
              <a:buNone/>
            </a:pPr>
            <a:endParaRPr lang="en-US" noProof="0" dirty="0"/>
          </a:p>
          <a:p>
            <a:pPr marL="0" indent="0">
              <a:buFont typeface="Arial" panose="020B0604020202020204" pitchFamily="34" charset="0"/>
              <a:buNone/>
            </a:pPr>
            <a:r>
              <a:rPr lang="en-US" sz="1800" noProof="0" dirty="0">
                <a:solidFill>
                  <a:srgbClr val="000000"/>
                </a:solidFill>
                <a:effectLst/>
                <a:latin typeface="Segoe UI Light" panose="020B0502040204020203" pitchFamily="34" charset="0"/>
              </a:rPr>
              <a:t>A lot of times we want to use temp tables to break up large queries. It's not uncommon for queries to contain tens of joins and hundreds of query steps. Our distributed plans execute serially and the optimizer makes a decision for each step based on what it believes the result of the previous step will be. When plans get quite large and you get to a step that is hard to estimate due to the data or missing statistics, the problem can be compounded in subsequent steps.  To avoid this issue, you can break the plan into multiple parts by taking the results of some of the joins and materializing them into a temp table (with statistics) then join to that data so that the estimations start over at that point. </a:t>
            </a:r>
            <a:endParaRPr lang="en-US" noProof="0"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4/19/2022 12:03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47</a:t>
            </a:fld>
            <a:endParaRPr lang="en-US" dirty="0"/>
          </a:p>
        </p:txBody>
      </p:sp>
    </p:spTree>
    <p:extLst>
      <p:ext uri="{BB962C8B-B14F-4D97-AF65-F5344CB8AC3E}">
        <p14:creationId xmlns:p14="http://schemas.microsoft.com/office/powerpoint/2010/main" val="236283042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900" b="0" i="0" dirty="0"/>
              <a:t>When the database AUTO_CREATE_STATISTICS option is on, SQL pool analyzes incoming user queries for missing statistics</a:t>
            </a:r>
            <a:endParaRPr lang="es-ES" sz="900" dirty="0"/>
          </a:p>
          <a:p>
            <a:pPr lvl="0"/>
            <a:r>
              <a:rPr lang="en-US" sz="900" b="0" i="0" dirty="0"/>
              <a:t>If statistics are missing, the query optimizer creates statistics on individual columns in the query predicate or join condition to improve cardinality estimates for the query plan</a:t>
            </a:r>
            <a:endParaRPr lang="es-ES" sz="900" dirty="0"/>
          </a:p>
          <a:p>
            <a:pPr lvl="0"/>
            <a:r>
              <a:rPr lang="en-US" sz="900" b="0" i="0" dirty="0"/>
              <a:t>Automatic creation of statistics do not include temporary or external tables statistics</a:t>
            </a:r>
            <a:endParaRPr lang="es-ES" sz="900" dirty="0"/>
          </a:p>
          <a:p>
            <a:pPr lvl="0"/>
            <a:r>
              <a:rPr lang="en-US" sz="900" noProof="0" dirty="0"/>
              <a:t>You should create statistics on temporary tables to improve query performance</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noProof="0"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noProof="0" dirty="0"/>
              <a:t>There is a module focused in Statistics as part of this MIP</a:t>
            </a:r>
            <a:r>
              <a:rPr lang="es-ES" noProof="0" dirty="0"/>
              <a:t> – more </a:t>
            </a:r>
            <a:r>
              <a:rPr lang="es-ES" noProof="0" dirty="0" err="1"/>
              <a:t>detail</a:t>
            </a:r>
            <a:r>
              <a:rPr lang="es-ES" noProof="0" dirty="0"/>
              <a:t> in </a:t>
            </a:r>
            <a:r>
              <a:rPr lang="es-ES" noProof="0" dirty="0" err="1"/>
              <a:t>that</a:t>
            </a:r>
            <a:r>
              <a:rPr lang="es-ES" noProof="0" dirty="0"/>
              <a:t> </a:t>
            </a:r>
            <a:r>
              <a:rPr lang="es-ES" noProof="0" dirty="0" err="1"/>
              <a:t>session</a:t>
            </a:r>
            <a:r>
              <a:rPr lang="es-ES" noProof="0" dirty="0"/>
              <a:t>.</a:t>
            </a:r>
            <a:endParaRPr lang="es-ES" dirty="0"/>
          </a:p>
          <a:p>
            <a:pPr marL="0" marR="0" lvl="0" indent="0" algn="l" defTabSz="932742" rtl="0" eaLnBrk="1" fontAlgn="auto" latinLnBrk="0" hangingPunct="1">
              <a:lnSpc>
                <a:spcPct val="90000"/>
              </a:lnSpc>
              <a:spcBef>
                <a:spcPts val="0"/>
              </a:spcBef>
              <a:spcAft>
                <a:spcPts val="340"/>
              </a:spcAft>
              <a:buClrTx/>
              <a:buSzTx/>
              <a:buFontTx/>
              <a:buNone/>
              <a:tabLst/>
              <a:defRPr/>
            </a:pPr>
            <a:endParaRPr lang="es-ES" b="0" i="0" dirty="0">
              <a:solidFill>
                <a:srgbClr val="171717"/>
              </a:solidFill>
              <a:effectLst/>
              <a:latin typeface="Segoe UI" panose="020B0502040204020203" pitchFamily="34" charset="0"/>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b="0" i="0" dirty="0">
                <a:solidFill>
                  <a:srgbClr val="171717"/>
                </a:solidFill>
                <a:effectLst/>
                <a:latin typeface="Segoe UI" panose="020B0502040204020203" pitchFamily="34" charset="0"/>
              </a:rPr>
              <a:t>However, it is important to keep in mind: </a:t>
            </a:r>
          </a:p>
          <a:p>
            <a:r>
              <a:rPr lang="en-US" b="0" i="0" dirty="0">
                <a:solidFill>
                  <a:srgbClr val="171717"/>
                </a:solidFill>
                <a:effectLst/>
                <a:latin typeface="Segoe UI" panose="020B0502040204020203" pitchFamily="34" charset="0"/>
              </a:rPr>
              <a:t>The automatic creation of statistics is not generated on temporary or external tables.</a:t>
            </a:r>
          </a:p>
          <a:p>
            <a:r>
              <a:rPr lang="en-US" dirty="0">
                <a:hlinkClick r:id="rId3"/>
              </a:rPr>
              <a:t>https://docs.microsoft.com/en-us/azure/synapse-analytics/sql/develop-tables-statistics#automatic-creation-of-statistics</a:t>
            </a:r>
            <a:endParaRPr lang="en-US" b="0" i="0" dirty="0">
              <a:solidFill>
                <a:srgbClr val="171717"/>
              </a:solidFill>
              <a:effectLst/>
              <a:latin typeface="Segoe UI" panose="020B0502040204020203" pitchFamily="34" charset="0"/>
            </a:endParaRPr>
          </a:p>
          <a:p>
            <a:endParaRPr lang="en-US" b="0" i="0" dirty="0">
              <a:solidFill>
                <a:srgbClr val="171717"/>
              </a:solidFill>
              <a:effectLst/>
              <a:latin typeface="Segoe UI" panose="020B0502040204020203" pitchFamily="34" charset="0"/>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4/19/2022 12:03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48</a:t>
            </a:fld>
            <a:endParaRPr lang="en-US" dirty="0"/>
          </a:p>
        </p:txBody>
      </p:sp>
    </p:spTree>
    <p:extLst>
      <p:ext uri="{BB962C8B-B14F-4D97-AF65-F5344CB8AC3E}">
        <p14:creationId xmlns:p14="http://schemas.microsoft.com/office/powerpoint/2010/main" val="350816304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noProof="0" dirty="0"/>
              <a:t>Using external tables is the fastest and most scalable way to load data into SQL Pools</a:t>
            </a:r>
          </a:p>
          <a:p>
            <a:pPr lvl="0"/>
            <a:r>
              <a:rPr lang="en-US" noProof="0" dirty="0"/>
              <a:t>The external table in the SQL Pool contains the table schema, and points to data that is stored outside the SQL Pool</a:t>
            </a:r>
          </a:p>
          <a:p>
            <a:pPr lvl="0"/>
            <a:r>
              <a:rPr lang="en-US" noProof="0" dirty="0"/>
              <a:t>Data in external tables is not stored in the SQL Pool storage</a:t>
            </a:r>
          </a:p>
          <a:p>
            <a:pPr lvl="0"/>
            <a:r>
              <a:rPr lang="en-US" noProof="0" dirty="0"/>
              <a:t>Defining external tables involves:</a:t>
            </a:r>
          </a:p>
          <a:p>
            <a:pPr lvl="1"/>
            <a:r>
              <a:rPr lang="en-US" noProof="0" dirty="0"/>
              <a:t>Specifying the data source</a:t>
            </a:r>
          </a:p>
          <a:p>
            <a:pPr lvl="1"/>
            <a:r>
              <a:rPr lang="en-US" noProof="0" dirty="0"/>
              <a:t>Specifying the format of the files</a:t>
            </a:r>
          </a:p>
          <a:p>
            <a:pPr lvl="1"/>
            <a:r>
              <a:rPr lang="en-US" noProof="0" dirty="0"/>
              <a:t>Specifying the table definition</a:t>
            </a:r>
          </a:p>
          <a:p>
            <a:endParaRPr lang="es-ES" dirty="0">
              <a:hlinkClick r:id="rId3"/>
            </a:endParaRPr>
          </a:p>
          <a:p>
            <a:endParaRPr lang="es-ES" dirty="0">
              <a:hlinkClick r:id="rId3"/>
            </a:endParaRPr>
          </a:p>
          <a:p>
            <a:r>
              <a:rPr lang="es-ES" dirty="0">
                <a:hlinkClick r:id="rId3"/>
              </a:rPr>
              <a:t>https://docs.microsoft.com/en-us/azure/synapse-analytics/sql-data-warehouse/design-elt-data-loading</a:t>
            </a:r>
            <a:endParaRPr lang="es-ES" dirty="0"/>
          </a:p>
          <a:p>
            <a:endParaRPr lang="es-ES" dirty="0"/>
          </a:p>
          <a:p>
            <a:r>
              <a:rPr lang="en-US" noProof="0" dirty="0"/>
              <a:t>There is a module focused in Data Loading as part of this MIP. </a:t>
            </a:r>
          </a:p>
          <a:p>
            <a:endParaRPr lang="en-US" noProof="0" dirty="0"/>
          </a:p>
          <a:p>
            <a:r>
              <a:rPr lang="en-US" noProof="0" dirty="0"/>
              <a:t>When you run a query against an external table, the external data will be imported into the SQL Pool and filters will be applied there. So if you select 1 row out of data stored in data lake, it will import the entire table, then filter the data in the SQL Pool. If you have multiple queries using that data, then the data has to be imported into tempdb every time the table is queried. Because of this, you do not want to be using external data directly in your queries. Instead, you should separately run imports of this external data into regular tables in the SQL Pool. Import that data once, then query it multiple times. This Will be much more performant overall than just using the external data directly in your queries. </a:t>
            </a:r>
          </a:p>
          <a:p>
            <a:endParaRPr lang="en-US" noProof="0" dirty="0"/>
          </a:p>
          <a:p>
            <a:r>
              <a:rPr lang="en-US" noProof="0" dirty="0"/>
              <a:t>The COPY INTO statement will use very similar Technology as external tables but allows for much more granular controls. This feature is currently in preview, but when it is GA it will be the preferred method of importing external data. Read more on Microsoft docs </a:t>
            </a:r>
          </a:p>
          <a:p>
            <a:endParaRPr lang="es-E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4/19/2022 12:03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49</a:t>
            </a:fld>
            <a:endParaRPr lang="en-US" dirty="0"/>
          </a:p>
        </p:txBody>
      </p:sp>
    </p:spTree>
    <p:extLst>
      <p:ext uri="{BB962C8B-B14F-4D97-AF65-F5344CB8AC3E}">
        <p14:creationId xmlns:p14="http://schemas.microsoft.com/office/powerpoint/2010/main" val="410013037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The example in the slide is for creating an external table pointing to an Azure Storage account</a:t>
            </a:r>
          </a:p>
          <a:p>
            <a:r>
              <a:rPr lang="en-US" noProof="0" dirty="0"/>
              <a:t>A Database scoped credential is needed to manage security.</a:t>
            </a:r>
          </a:p>
          <a:p>
            <a:endParaRPr lang="en-US" noProof="0" dirty="0"/>
          </a:p>
          <a:p>
            <a:r>
              <a:rPr lang="en-US" noProof="0" dirty="0"/>
              <a:t>The upcoming COPY INTO statement will instead have you specify the schema at query time instead of storing it in an external table. Read more on Microsoft docs. </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4/19/2022 12:03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50</a:t>
            </a:fld>
            <a:endParaRPr lang="en-US" dirty="0"/>
          </a:p>
        </p:txBody>
      </p:sp>
    </p:spTree>
    <p:extLst>
      <p:ext uri="{BB962C8B-B14F-4D97-AF65-F5344CB8AC3E}">
        <p14:creationId xmlns:p14="http://schemas.microsoft.com/office/powerpoint/2010/main" val="497298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a:solidFill>
                  <a:schemeClr val="tx1"/>
                </a:solidFill>
                <a:effectLst/>
                <a:latin typeface="Segoe UI Light" pitchFamily="34" charset="0"/>
                <a:ea typeface="+mn-ea"/>
                <a:cs typeface="+mn-cs"/>
              </a:rPr>
              <a:t>Compute Node VM hosting two key components of SQL DW.  </a:t>
            </a:r>
          </a:p>
          <a:p>
            <a:r>
              <a:rPr lang="en-US" sz="900" kern="1200" dirty="0">
                <a:solidFill>
                  <a:schemeClr val="tx1"/>
                </a:solidFill>
                <a:effectLst/>
                <a:latin typeface="Segoe UI Light" pitchFamily="34" charset="0"/>
                <a:ea typeface="+mn-ea"/>
                <a:cs typeface="+mn-cs"/>
              </a:rPr>
              <a:t>These two key SQL DB and DMS.  </a:t>
            </a:r>
          </a:p>
          <a:p>
            <a:r>
              <a:rPr lang="en-US" sz="900" kern="1200" dirty="0">
                <a:solidFill>
                  <a:schemeClr val="tx1"/>
                </a:solidFill>
                <a:effectLst/>
                <a:latin typeface="Segoe UI Light" pitchFamily="34" charset="0"/>
                <a:ea typeface="+mn-ea"/>
                <a:cs typeface="+mn-cs"/>
              </a:rPr>
              <a:t>DMS, stands for Data Movement Service</a:t>
            </a:r>
          </a:p>
          <a:p>
            <a:r>
              <a:rPr lang="en-US" sz="900" kern="1200" dirty="0">
                <a:solidFill>
                  <a:schemeClr val="tx1"/>
                </a:solidFill>
                <a:effectLst/>
                <a:latin typeface="Segoe UI Light" pitchFamily="34" charset="0"/>
                <a:ea typeface="+mn-ea"/>
                <a:cs typeface="+mn-cs"/>
              </a:rPr>
              <a:t>cover more later on why move data</a:t>
            </a:r>
          </a:p>
          <a:p>
            <a:r>
              <a:rPr lang="en-US" sz="900" kern="1200" dirty="0">
                <a:solidFill>
                  <a:schemeClr val="tx1"/>
                </a:solidFill>
                <a:effectLst/>
                <a:latin typeface="Segoe UI Light" pitchFamily="34" charset="0"/>
                <a:ea typeface="+mn-ea"/>
                <a:cs typeface="+mn-cs"/>
              </a:rPr>
              <a:t>SQL DB crunching the data and DMS moving </a:t>
            </a:r>
          </a:p>
          <a:p>
            <a:r>
              <a:rPr lang="en-US" sz="900" kern="1200" dirty="0">
                <a:solidFill>
                  <a:schemeClr val="tx1"/>
                </a:solidFill>
                <a:effectLst/>
                <a:latin typeface="Segoe UI Light" pitchFamily="34" charset="0"/>
                <a:ea typeface="+mn-ea"/>
                <a:cs typeface="+mn-cs"/>
              </a:rPr>
              <a:t>Third component to SQL DW, the Engine.  </a:t>
            </a:r>
          </a:p>
          <a:p>
            <a:r>
              <a:rPr lang="en-US" sz="900" kern="1200" dirty="0">
                <a:solidFill>
                  <a:schemeClr val="tx1"/>
                </a:solidFill>
                <a:effectLst/>
                <a:latin typeface="Segoe UI Light" pitchFamily="34" charset="0"/>
                <a:ea typeface="+mn-ea"/>
                <a:cs typeface="+mn-cs"/>
              </a:rPr>
              <a:t>primary function is to optimize and manage incoming work.  </a:t>
            </a:r>
          </a:p>
          <a:p>
            <a:r>
              <a:rPr lang="en-US" sz="900" kern="1200" dirty="0">
                <a:solidFill>
                  <a:schemeClr val="tx1"/>
                </a:solidFill>
                <a:effectLst/>
                <a:latin typeface="Segoe UI Light" pitchFamily="34" charset="0"/>
                <a:ea typeface="+mn-ea"/>
                <a:cs typeface="+mn-cs"/>
              </a:rPr>
              <a:t>Engine parses and creates query plans.</a:t>
            </a:r>
          </a:p>
          <a:p>
            <a:r>
              <a:rPr lang="en-US" sz="900" kern="1200" dirty="0">
                <a:solidFill>
                  <a:schemeClr val="tx1"/>
                </a:solidFill>
                <a:effectLst/>
                <a:latin typeface="Segoe UI Light" pitchFamily="34" charset="0"/>
                <a:ea typeface="+mn-ea"/>
                <a:cs typeface="+mn-cs"/>
              </a:rPr>
              <a:t>Compute node has several SQL databases.  </a:t>
            </a:r>
          </a:p>
          <a:p>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MPP</a:t>
            </a:r>
          </a:p>
          <a:p>
            <a:r>
              <a:rPr lang="en-US" sz="900" kern="1200" dirty="0">
                <a:solidFill>
                  <a:schemeClr val="tx1"/>
                </a:solidFill>
                <a:effectLst/>
                <a:latin typeface="Segoe UI Light" pitchFamily="34" charset="0"/>
                <a:ea typeface="+mn-ea"/>
                <a:cs typeface="+mn-cs"/>
              </a:rPr>
              <a:t>Data is distributed into 60 distributions on storage</a:t>
            </a:r>
          </a:p>
          <a:p>
            <a:r>
              <a:rPr lang="en-US" sz="900" kern="1200" dirty="0">
                <a:solidFill>
                  <a:schemeClr val="tx1"/>
                </a:solidFill>
                <a:effectLst/>
                <a:latin typeface="Segoe UI Light" pitchFamily="34" charset="0"/>
                <a:ea typeface="+mn-ea"/>
                <a:cs typeface="+mn-cs"/>
              </a:rPr>
              <a:t>Each compute node is associated with a set of distributions</a:t>
            </a:r>
          </a:p>
          <a:p>
            <a:r>
              <a:rPr lang="en-US" sz="900" kern="1200" dirty="0">
                <a:solidFill>
                  <a:schemeClr val="tx1"/>
                </a:solidFill>
                <a:effectLst/>
                <a:latin typeface="Segoe UI Light" pitchFamily="34" charset="0"/>
                <a:ea typeface="+mn-ea"/>
                <a:cs typeface="+mn-cs"/>
              </a:rPr>
              <a:t>	1 Node would have all 60 distributions</a:t>
            </a:r>
          </a:p>
          <a:p>
            <a:r>
              <a:rPr lang="en-US" sz="900" kern="1200" dirty="0">
                <a:solidFill>
                  <a:schemeClr val="tx1"/>
                </a:solidFill>
                <a:effectLst/>
                <a:latin typeface="Segoe UI Light" pitchFamily="34" charset="0"/>
                <a:ea typeface="+mn-ea"/>
                <a:cs typeface="+mn-cs"/>
              </a:rPr>
              <a:t>	60 nodes would have 1 distribution each</a:t>
            </a:r>
          </a:p>
          <a:p>
            <a:r>
              <a:rPr lang="en-US" sz="900" kern="1200" dirty="0">
                <a:solidFill>
                  <a:schemeClr val="tx1"/>
                </a:solidFill>
                <a:effectLst/>
                <a:latin typeface="Segoe UI Light"/>
                <a:cs typeface="Segoe UI Light"/>
              </a:rPr>
              <a:t>This example is DW2500, each compute node is hosting 12 </a:t>
            </a:r>
            <a:r>
              <a:rPr lang="en-US" sz="900" dirty="0">
                <a:latin typeface="Segoe UI Light"/>
                <a:cs typeface="Segoe UI Light"/>
              </a:rPr>
              <a:t>distributions</a:t>
            </a:r>
            <a:r>
              <a:rPr lang="en-US" sz="900" kern="1200" dirty="0">
                <a:solidFill>
                  <a:schemeClr val="tx1"/>
                </a:solidFill>
                <a:effectLst/>
                <a:latin typeface="Segoe UI Light"/>
                <a:cs typeface="Segoe UI Light"/>
              </a:rPr>
              <a:t>.</a:t>
            </a:r>
          </a:p>
          <a:p>
            <a:r>
              <a:rPr lang="en-US" sz="900" kern="1200" dirty="0">
                <a:solidFill>
                  <a:schemeClr val="tx1"/>
                </a:solidFill>
                <a:effectLst/>
                <a:latin typeface="Segoe UI Light" pitchFamily="34" charset="0"/>
                <a:ea typeface="+mn-ea"/>
                <a:cs typeface="+mn-cs"/>
              </a:rPr>
              <a:t>Let’s say we want to take this DW2500 and scale it up to a DW5000</a:t>
            </a:r>
          </a:p>
          <a:p>
            <a:r>
              <a:rPr lang="en-US" sz="900" kern="1200" dirty="0">
                <a:solidFill>
                  <a:schemeClr val="tx1"/>
                </a:solidFill>
                <a:effectLst/>
                <a:latin typeface="Segoe UI Light" pitchFamily="34" charset="0"/>
                <a:ea typeface="+mn-ea"/>
                <a:cs typeface="+mn-cs"/>
              </a:rPr>
              <a:t>What happens behind the scenes?  </a:t>
            </a:r>
          </a:p>
          <a:p>
            <a:r>
              <a:rPr lang="en-US" sz="900" kern="1200" dirty="0">
                <a:solidFill>
                  <a:schemeClr val="tx1"/>
                </a:solidFill>
                <a:effectLst/>
                <a:latin typeface="Segoe UI Light"/>
                <a:cs typeface="Segoe UI Light"/>
              </a:rPr>
              <a:t>(1) take all of the SQL Databases down, </a:t>
            </a:r>
            <a:endParaRPr lang="en-US" sz="900" dirty="0">
              <a:latin typeface="Segoe UI Light"/>
              <a:cs typeface="Segoe UI Light"/>
            </a:endParaRPr>
          </a:p>
          <a:p>
            <a:r>
              <a:rPr lang="en-US" sz="900" kern="1200" dirty="0">
                <a:solidFill>
                  <a:schemeClr val="tx1"/>
                </a:solidFill>
                <a:effectLst/>
                <a:latin typeface="Segoe UI Light"/>
                <a:cs typeface="Segoe UI Light"/>
              </a:rPr>
              <a:t>(2) add 5 more compute nodes</a:t>
            </a:r>
            <a:r>
              <a:rPr lang="en-US" sz="900" dirty="0">
                <a:latin typeface="Segoe UI Light"/>
                <a:cs typeface="Segoe UI Light"/>
              </a:rPr>
              <a:t> </a:t>
            </a:r>
            <a:endParaRPr lang="en-US" dirty="0">
              <a:ea typeface="+mn-ea"/>
              <a:cs typeface="+mn-cs"/>
            </a:endParaRPr>
          </a:p>
          <a:p>
            <a:r>
              <a:rPr lang="en-US" sz="900" kern="1200" dirty="0">
                <a:solidFill>
                  <a:schemeClr val="tx1"/>
                </a:solidFill>
                <a:effectLst/>
                <a:latin typeface="Segoe UI Light" pitchFamily="34" charset="0"/>
                <a:ea typeface="+mn-ea"/>
                <a:cs typeface="+mn-cs"/>
              </a:rPr>
              <a:t>(3) start up the SQL DB databases again.  </a:t>
            </a:r>
          </a:p>
          <a:p>
            <a:r>
              <a:rPr lang="en-US" sz="900" kern="1200" dirty="0">
                <a:solidFill>
                  <a:schemeClr val="tx1"/>
                </a:solidFill>
                <a:effectLst/>
                <a:latin typeface="Segoe UI Light" pitchFamily="34" charset="0"/>
                <a:ea typeface="+mn-ea"/>
                <a:cs typeface="+mn-cs"/>
              </a:rPr>
              <a:t>some of the databases are on different compute nodes </a:t>
            </a:r>
          </a:p>
          <a:p>
            <a:r>
              <a:rPr lang="en-US" sz="900" kern="1200" dirty="0">
                <a:solidFill>
                  <a:schemeClr val="tx1"/>
                </a:solidFill>
                <a:effectLst/>
                <a:latin typeface="Segoe UI Light" pitchFamily="34" charset="0"/>
                <a:ea typeface="+mn-ea"/>
                <a:cs typeface="+mn-cs"/>
              </a:rPr>
              <a:t>6 distributions per node rather than 12</a:t>
            </a:r>
          </a:p>
          <a:p>
            <a:r>
              <a:rPr lang="en-US" sz="900" kern="1200" dirty="0">
                <a:solidFill>
                  <a:schemeClr val="tx1"/>
                </a:solidFill>
                <a:effectLst/>
                <a:latin typeface="Segoe UI Light" pitchFamily="34" charset="0"/>
                <a:ea typeface="+mn-ea"/>
                <a:cs typeface="+mn-cs"/>
              </a:rPr>
              <a:t>Each Node has half the work now</a:t>
            </a:r>
          </a:p>
          <a:p>
            <a:endParaRPr lang="en-US" sz="900" kern="1200" baseline="0" dirty="0">
              <a:solidFill>
                <a:schemeClr val="tx1"/>
              </a:solidFill>
              <a:effectLst/>
              <a:latin typeface="Segoe UI Light" pitchFamily="34" charset="0"/>
              <a:ea typeface="+mn-ea"/>
              <a:cs typeface="+mn-cs"/>
            </a:endParaRPr>
          </a:p>
          <a:p>
            <a:r>
              <a:rPr lang="en-US" sz="900" kern="1200" baseline="0" dirty="0">
                <a:solidFill>
                  <a:schemeClr val="tx1"/>
                </a:solidFill>
                <a:effectLst/>
                <a:latin typeface="Segoe UI Light" pitchFamily="34" charset="0"/>
                <a:ea typeface="+mn-ea"/>
                <a:cs typeface="+mn-cs"/>
              </a:rPr>
              <a:t>More info: </a:t>
            </a:r>
            <a:r>
              <a:rPr lang="en-US" dirty="0"/>
              <a:t>https://docs.microsoft.com/en-us/azure/synapse-analytics/sql-data-warehouse/massively-parallel-processing-mpp-architecture</a:t>
            </a:r>
          </a:p>
          <a:p>
            <a:endParaRPr lang="en-US" sz="900" kern="1200" baseline="0" dirty="0">
              <a:solidFill>
                <a:schemeClr val="tx1"/>
              </a:solidFill>
              <a:effectLst/>
              <a:latin typeface="Segoe UI Light" pitchFamily="34" charset="0"/>
              <a:ea typeface="+mn-ea"/>
              <a:cs typeface="+mn-cs"/>
            </a:endParaRPr>
          </a:p>
          <a:p>
            <a:r>
              <a:rPr lang="en-US" sz="900" kern="1200" baseline="0" dirty="0">
                <a:solidFill>
                  <a:schemeClr val="tx1"/>
                </a:solidFill>
                <a:effectLst/>
                <a:latin typeface="Segoe UI Light" pitchFamily="34" charset="0"/>
                <a:ea typeface="+mn-ea"/>
                <a:cs typeface="+mn-cs"/>
              </a:rPr>
              <a:t>DMS is the legacy service used to move data within the SQL Pool, it is being replaced with a </a:t>
            </a:r>
            <a:r>
              <a:rPr kumimoji="0" lang="en-US" sz="900" b="0" i="0" u="none" strike="noStrike" kern="1200" cap="none" spc="0" normalizeH="0" baseline="0" noProof="0" dirty="0">
                <a:ln>
                  <a:noFill/>
                </a:ln>
                <a:solidFill>
                  <a:srgbClr val="000000"/>
                </a:solidFill>
                <a:effectLst/>
                <a:uLnTx/>
                <a:uFillTx/>
                <a:latin typeface="Segoe UI Light" panose="020B0502040204020203" pitchFamily="34" charset="0"/>
                <a:ea typeface="+mn-ea"/>
                <a:cs typeface="Segoe UI Light" panose="020B0502040204020203" pitchFamily="34" charset="0"/>
              </a:rPr>
              <a:t>a direct SQL – SQL movement process, that eliminates the Buffering used in DMS. This is significantly more streamlined compared to DMS. </a:t>
            </a:r>
          </a:p>
          <a:p>
            <a:pPr marL="0" marR="0" lvl="0" indent="0" algn="l" defTabSz="914225"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900" b="0" i="0" u="none" strike="noStrike" kern="1200" cap="none" spc="0" normalizeH="0" baseline="0" noProof="0" dirty="0">
                <a:ln>
                  <a:noFill/>
                </a:ln>
                <a:solidFill>
                  <a:srgbClr val="000000"/>
                </a:solidFill>
                <a:effectLst/>
                <a:uLnTx/>
                <a:uFillTx/>
                <a:latin typeface="Segoe UI Light" panose="020B0502040204020203" pitchFamily="34" charset="0"/>
                <a:ea typeface="+mn-ea"/>
                <a:cs typeface="Segoe UI Light" panose="020B0502040204020203" pitchFamily="34" charset="0"/>
              </a:rPr>
              <a:t>DMS is still used for certain moves, and for </a:t>
            </a:r>
            <a:r>
              <a:rPr kumimoji="0" lang="en-US" sz="900" b="0" i="0" u="none" strike="noStrike" kern="1200" cap="none" spc="0" normalizeH="0" baseline="0" noProof="0" dirty="0" err="1">
                <a:ln>
                  <a:noFill/>
                </a:ln>
                <a:solidFill>
                  <a:srgbClr val="000000"/>
                </a:solidFill>
                <a:effectLst/>
                <a:uLnTx/>
                <a:uFillTx/>
                <a:latin typeface="Segoe UI Light" panose="020B0502040204020203" pitchFamily="34" charset="0"/>
                <a:ea typeface="+mn-ea"/>
                <a:cs typeface="Segoe UI Light" panose="020B0502040204020203" pitchFamily="34" charset="0"/>
              </a:rPr>
              <a:t>PolyBase</a:t>
            </a:r>
            <a:r>
              <a:rPr kumimoji="0" lang="en-US" sz="900" b="0" i="0" u="none" strike="noStrike" kern="1200" cap="none" spc="0" normalizeH="0" baseline="0" noProof="0" dirty="0">
                <a:ln>
                  <a:noFill/>
                </a:ln>
                <a:solidFill>
                  <a:srgbClr val="000000"/>
                </a:solidFill>
                <a:effectLst/>
                <a:uLnTx/>
                <a:uFillTx/>
                <a:latin typeface="Segoe UI Light" panose="020B0502040204020203" pitchFamily="34" charset="0"/>
                <a:ea typeface="+mn-ea"/>
                <a:cs typeface="Segoe UI Light" panose="020B0502040204020203" pitchFamily="34" charset="0"/>
              </a:rPr>
              <a:t> for external connections.</a:t>
            </a:r>
            <a:endParaRPr lang="en-US" sz="900" kern="1200" baseline="0" dirty="0">
              <a:solidFill>
                <a:schemeClr val="tx1"/>
              </a:solidFill>
              <a:effectLst/>
              <a:latin typeface="Segoe UI Light" pitchFamily="34" charset="0"/>
              <a:ea typeface="+mn-ea"/>
              <a:cs typeface="+mn-cs"/>
            </a:endParaRPr>
          </a:p>
          <a:p>
            <a:endParaRPr lang="en-US" baseline="0" dirty="0"/>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7EC2E71-BC3B-49B8-B2BF-93DCC9B91A9A}" type="datetime1">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4/19/2022</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10" name="Footer Placeholder 9"/>
          <p:cNvSpPr>
            <a:spLocks noGrp="1"/>
          </p:cNvSpPr>
          <p:nvPr>
            <p:ph type="ftr" sz="quarter" idx="1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419206128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Temporary tables storage: Utilize local SSD Storage</a:t>
            </a:r>
          </a:p>
          <a:p>
            <a:pPr marL="0" indent="0">
              <a:buNone/>
            </a:pPr>
            <a:endParaRPr lang="en-US" dirty="0"/>
          </a:p>
          <a:p>
            <a:pPr marL="0" indent="0">
              <a:buNone/>
            </a:pPr>
            <a:r>
              <a:rPr lang="en-US" dirty="0"/>
              <a:t>2. </a:t>
            </a:r>
            <a:r>
              <a:rPr lang="en-US" dirty="0" err="1"/>
              <a:t>Auto_create_statistics</a:t>
            </a:r>
            <a:r>
              <a:rPr lang="en-US" dirty="0"/>
              <a:t> and temporary and external tables: </a:t>
            </a:r>
            <a:r>
              <a:rPr lang="en-US" b="0" i="0" dirty="0">
                <a:solidFill>
                  <a:srgbClr val="171717"/>
                </a:solidFill>
                <a:effectLst/>
                <a:latin typeface="Segoe UI" panose="020B0502040204020203" pitchFamily="34" charset="0"/>
              </a:rPr>
              <a:t>The automatic creation of statistics is not generated on temporary or external tables.</a:t>
            </a:r>
          </a:p>
          <a:p>
            <a:pPr marL="0" indent="0">
              <a:buNone/>
            </a:pPr>
            <a:endParaRPr lang="en-US" sz="900" b="0" i="0" dirty="0">
              <a:solidFill>
                <a:srgbClr val="171717"/>
              </a:solidFill>
              <a:effectLst/>
              <a:latin typeface="Segoe UI" panose="020B0502040204020203" pitchFamily="34" charset="0"/>
            </a:endParaRPr>
          </a:p>
          <a:p>
            <a:pPr marL="0" indent="0">
              <a:buFont typeface="Arial" panose="020B0604020202020204" pitchFamily="34" charset="0"/>
              <a:buNone/>
            </a:pPr>
            <a:r>
              <a:rPr lang="es-ES" sz="900" b="0" i="0" dirty="0"/>
              <a:t>3. </a:t>
            </a:r>
            <a:r>
              <a:rPr lang="es-ES" sz="900" b="0" i="0" dirty="0" err="1"/>
              <a:t>External</a:t>
            </a:r>
            <a:r>
              <a:rPr lang="es-ES" sz="900" b="0" i="0" dirty="0"/>
              <a:t> tables </a:t>
            </a:r>
            <a:r>
              <a:rPr lang="es-ES" sz="900" b="0" i="0" dirty="0" err="1"/>
              <a:t>storage</a:t>
            </a:r>
            <a:r>
              <a:rPr lang="es-ES" sz="900" b="0" i="0" dirty="0"/>
              <a:t> and </a:t>
            </a:r>
            <a:r>
              <a:rPr lang="es-ES" sz="900" b="0" i="0" dirty="0" err="1"/>
              <a:t>persistence</a:t>
            </a:r>
            <a:r>
              <a:rPr lang="es-ES" sz="900" b="0" i="0" dirty="0"/>
              <a:t>: </a:t>
            </a:r>
            <a:r>
              <a:rPr lang="en-US" noProof="0" dirty="0"/>
              <a:t>Files may be created / deleted by external processes. Storage is external to </a:t>
            </a:r>
            <a:r>
              <a:rPr lang="en-US" noProof="0" dirty="0" err="1"/>
              <a:t>sql</a:t>
            </a:r>
            <a:r>
              <a:rPr lang="en-US" noProof="0" dirty="0"/>
              <a:t> pool.</a:t>
            </a:r>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0405CA6-A7A9-4E0F-8672-28CF28CC770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120140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Date Placeholder 2">
            <a:extLst>
              <a:ext uri="{FF2B5EF4-FFF2-40B4-BE49-F238E27FC236}">
                <a16:creationId xmlns:a16="http://schemas.microsoft.com/office/drawing/2014/main" id="{AADD9822-205E-411A-98E8-614EE76611C1}"/>
              </a:ext>
            </a:extLst>
          </p:cNvPr>
          <p:cNvSpPr>
            <a:spLocks noGrp="1"/>
          </p:cNvSpPr>
          <p:nvPr>
            <p:ph type="dt" idx="1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C9641A-9089-4752-A056-B1CBB82B5AD3}"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4/19/2022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Slide Image Placeholder 7">
            <a:extLst>
              <a:ext uri="{FF2B5EF4-FFF2-40B4-BE49-F238E27FC236}">
                <a16:creationId xmlns:a16="http://schemas.microsoft.com/office/drawing/2014/main" id="{93D79A44-A14C-46C2-9D88-AA4F08A12BF7}"/>
              </a:ext>
            </a:extLst>
          </p:cNvPr>
          <p:cNvSpPr>
            <a:spLocks noGrp="1" noRot="1" noChangeAspect="1"/>
          </p:cNvSpPr>
          <p:nvPr>
            <p:ph type="sldImg"/>
          </p:nvPr>
        </p:nvSpPr>
        <p:spPr/>
      </p:sp>
      <p:sp>
        <p:nvSpPr>
          <p:cNvPr id="9" name="Notes Placeholder 8">
            <a:extLst>
              <a:ext uri="{FF2B5EF4-FFF2-40B4-BE49-F238E27FC236}">
                <a16:creationId xmlns:a16="http://schemas.microsoft.com/office/drawing/2014/main" id="{A6027BF1-B3D5-47B5-BC6F-966DC5AB1C5A}"/>
              </a:ext>
            </a:extLst>
          </p:cNvPr>
          <p:cNvSpPr>
            <a:spLocks noGrp="1"/>
          </p:cNvSpPr>
          <p:nvPr>
            <p:ph type="body" idx="1"/>
          </p:nvPr>
        </p:nvSpPr>
        <p:spPr>
          <a:xfrm>
            <a:off x="685800" y="4400550"/>
            <a:ext cx="5486400" cy="3600450"/>
          </a:xfrm>
          <a:prstGeom prst="rect">
            <a:avLst/>
          </a:prstGeom>
        </p:spPr>
        <p:txBody>
          <a:bodyPr/>
          <a:lstStyle/>
          <a:p>
            <a:endParaRPr lang="en-US" dirty="0"/>
          </a:p>
        </p:txBody>
      </p:sp>
      <p:sp>
        <p:nvSpPr>
          <p:cNvPr id="4" name="Header Placeholder 3">
            <a:extLst>
              <a:ext uri="{FF2B5EF4-FFF2-40B4-BE49-F238E27FC236}">
                <a16:creationId xmlns:a16="http://schemas.microsoft.com/office/drawing/2014/main" id="{024AF13D-BB1E-4F4A-BD0B-2ACA4B636AC1}"/>
              </a:ext>
            </a:extLst>
          </p:cNvPr>
          <p:cNvSpPr>
            <a:spLocks noGrp="1"/>
          </p:cNvSpPr>
          <p:nvPr>
            <p:ph type="hdr" sz="quarter" idx="15"/>
          </p:nvPr>
        </p:nvSpPr>
        <p:spPr>
          <a:xfrm>
            <a:off x="0" y="0"/>
            <a:ext cx="2971800" cy="458788"/>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[[HEADER]]</a:t>
            </a:r>
          </a:p>
        </p:txBody>
      </p:sp>
    </p:spTree>
    <p:extLst>
      <p:ext uri="{BB962C8B-B14F-4D97-AF65-F5344CB8AC3E}">
        <p14:creationId xmlns:p14="http://schemas.microsoft.com/office/powerpoint/2010/main" val="145476463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SQL Pool, views are not complied in the same way that SQL Server views are compiled. </a:t>
            </a:r>
          </a:p>
          <a:p>
            <a:r>
              <a:rPr lang="en-US" dirty="0"/>
              <a:t>In a SQL Server database, a view is tied to the table objects it references. Because a SQL Pool view cannot be resolved until execution time, where it may be split into multiple sub-steps, the distributed query plan can change from execution to execution, implying that the view is, at best, loosely coupled to the referenced objects. This allows for maintenance on the underlying tables / views, even to creating new copies or version of those tables / views.</a:t>
            </a:r>
          </a:p>
          <a:p>
            <a:endParaRPr lang="en-US" dirty="0"/>
          </a:p>
          <a:p>
            <a:r>
              <a:rPr lang="en-US" dirty="0"/>
              <a:t>SQL Pool Stored Procedures can be considered with the same perspective – not tied to the referenced tables / views</a:t>
            </a: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C4379BB-2F2E-4D61-BB10-AD484A234E65}"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9289598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‘Omnibus View’ is one that encompasses multiple related business logic functions, and will likely include 10’s or even 100’s of columns. The more complicated the view, the more likely it is that the MPP Query optimizer will decide to move more data than is actually needed, as it becomes increasingly more complicated to determine exactly what data is required to produce the query results.</a:t>
            </a: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C4379BB-2F2E-4D61-BB10-AD484A234E65}"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0144036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C4379BB-2F2E-4D61-BB10-AD484A234E65}"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7571971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Materialized views, as opposed to standard views, store the results of the view so that you can query the data without actually executing the view at query time. The data is updated in the materialized view whenever the underlying data changes – so you need to think about how often the data changes because updating the view could add workload to the service if there are a lot of updates. </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4/19/2022 12:03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57</a:t>
            </a:fld>
            <a:endParaRPr lang="en-US" dirty="0"/>
          </a:p>
        </p:txBody>
      </p:sp>
    </p:spTree>
    <p:extLst>
      <p:ext uri="{BB962C8B-B14F-4D97-AF65-F5344CB8AC3E}">
        <p14:creationId xmlns:p14="http://schemas.microsoft.com/office/powerpoint/2010/main" val="152647489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71717"/>
                </a:solidFill>
                <a:effectLst/>
                <a:latin typeface="Segoe UI" panose="020B0502040204020203" pitchFamily="34" charset="0"/>
              </a:rPr>
              <a:t>A properly designed materialized view provides the following benefits:</a:t>
            </a:r>
          </a:p>
          <a:p>
            <a:pPr marL="171450" indent="-171450" algn="l">
              <a:buFont typeface="Arial" panose="020B0604020202020204" pitchFamily="34" charset="0"/>
              <a:buChar char="•"/>
            </a:pPr>
            <a:r>
              <a:rPr lang="en-US" b="0" i="0" dirty="0">
                <a:solidFill>
                  <a:srgbClr val="171717"/>
                </a:solidFill>
                <a:effectLst/>
                <a:latin typeface="Segoe UI" panose="020B0502040204020203" pitchFamily="34" charset="0"/>
              </a:rPr>
              <a:t>Reduce the execution time for complex queries with JOINs and aggregate functions. The more complex the query, the higher the potential for execution-time saving. The most benefit is gained when a query's computation cost is high and the resulting data set is small.</a:t>
            </a:r>
          </a:p>
          <a:p>
            <a:pPr marL="171450" indent="-171450" algn="l">
              <a:buFont typeface="Arial" panose="020B0604020202020204" pitchFamily="34" charset="0"/>
              <a:buChar char="•"/>
            </a:pPr>
            <a:r>
              <a:rPr lang="en-US" b="0" i="0" dirty="0">
                <a:solidFill>
                  <a:srgbClr val="171717"/>
                </a:solidFill>
                <a:effectLst/>
                <a:latin typeface="Segoe UI" panose="020B0502040204020203" pitchFamily="34" charset="0"/>
              </a:rPr>
              <a:t>The optimizer in SQL pool can automatically use deployed materialized views to improve query execution plans. This process is transparent to users providing faster query performance and doesn't require queries to make direct reference to the materialized views.</a:t>
            </a:r>
          </a:p>
          <a:p>
            <a:pPr marL="171450" indent="-171450" algn="l">
              <a:buFont typeface="Arial" panose="020B0604020202020204" pitchFamily="34" charset="0"/>
              <a:buChar char="•"/>
            </a:pPr>
            <a:r>
              <a:rPr lang="en-US" b="0" i="0" dirty="0">
                <a:solidFill>
                  <a:srgbClr val="171717"/>
                </a:solidFill>
                <a:effectLst/>
                <a:latin typeface="Segoe UI" panose="020B0502040204020203" pitchFamily="34" charset="0"/>
              </a:rPr>
              <a:t>Require low maintenance on the views. All incremental data changes from the base tables are automatically added to the materialized views in a synchronous manner. This design allows querying materialized views to return the same data as directly querying the base tables.</a:t>
            </a:r>
          </a:p>
          <a:p>
            <a:pPr marL="171450" indent="-171450" algn="l">
              <a:buFont typeface="Arial" panose="020B0604020202020204" pitchFamily="34" charset="0"/>
              <a:buChar char="•"/>
            </a:pPr>
            <a:r>
              <a:rPr lang="en-US" b="0" i="0" dirty="0">
                <a:solidFill>
                  <a:srgbClr val="171717"/>
                </a:solidFill>
                <a:effectLst/>
                <a:latin typeface="Segoe UI" panose="020B0502040204020203" pitchFamily="34" charset="0"/>
              </a:rPr>
              <a:t>The data in a materialized view can be distributed differently from the base tables.</a:t>
            </a:r>
          </a:p>
          <a:p>
            <a:pPr marL="171450" indent="-171450" algn="l">
              <a:buFont typeface="Arial" panose="020B0604020202020204" pitchFamily="34" charset="0"/>
              <a:buChar char="•"/>
            </a:pPr>
            <a:r>
              <a:rPr lang="en-US" b="0" i="0" dirty="0">
                <a:solidFill>
                  <a:srgbClr val="171717"/>
                </a:solidFill>
                <a:effectLst/>
                <a:latin typeface="Segoe UI" panose="020B0502040204020203" pitchFamily="34" charset="0"/>
              </a:rPr>
              <a:t>Data in materialized views gets the same high availability and resiliency benefits as data in regular tables.</a:t>
            </a:r>
          </a:p>
          <a:p>
            <a:pPr marL="171450" indent="-171450" algn="l">
              <a:buFont typeface="Arial" panose="020B0604020202020204" pitchFamily="34" charset="0"/>
              <a:buChar char="•"/>
            </a:pPr>
            <a:r>
              <a:rPr lang="en-US" b="0" i="0" dirty="0">
                <a:solidFill>
                  <a:srgbClr val="171717"/>
                </a:solidFill>
                <a:effectLst/>
                <a:latin typeface="Segoe UI" panose="020B0502040204020203" pitchFamily="34" charset="0"/>
              </a:rPr>
              <a:t>You cannot create a materialized view without an aggregation. </a:t>
            </a:r>
          </a:p>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C4379BB-2F2E-4D61-BB10-AD484A234E65}"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9289598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hlinkClick r:id="rId3"/>
              </a:rPr>
              <a:t>https://docs.microsoft.com/en-us/sql/t-sql/statements/create-materialized-view-as-select-transact-sql?toc=%2Fazure%2Fsynapse-analytics%2Fsql-data-warehouse%2Ftoc.json&amp;bc=%2Fazure%2Fsynapse-analytics%2Fsql-data-warehouse%2Fbreadcrumb%2Ftoc.json&amp;view=azure-sqldw-latest</a:t>
            </a:r>
            <a:endParaRPr lang="es-ES" dirty="0"/>
          </a:p>
          <a:p>
            <a:endParaRPr lang="es-ES" dirty="0"/>
          </a:p>
          <a:p>
            <a:r>
              <a:rPr lang="en-US" noProof="0" dirty="0"/>
              <a:t>When creating a materialized view you probably will want to create it as hash distributed on a particular column, but there may be some scenarios where Round Robin is better. Round robin uses les Resources at view Creation/update time, but more at query time since the table has to be refactored into a usable Distribution format at query time. If the underlying data is updated for your view often it may be better to leave it as round robin to minimize resource consumption, but this Will be slower for queries than choosing a proper Distribution column. </a:t>
            </a:r>
          </a:p>
          <a:p>
            <a:endParaRPr lang="en-US" noProof="0" dirty="0"/>
          </a:p>
          <a:p>
            <a:r>
              <a:rPr lang="en-US" noProof="0" dirty="0"/>
              <a:t>You can choose a different Distribution column as source tables, just note that you can’t use materialized views just for that as you are Required to have an aggregation of some sort in your materialized view. If you jut tried to create one as select * from another table it Will fail. </a:t>
            </a: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C4379BB-2F2E-4D61-BB10-AD484A234E65}"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4568100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71717"/>
                </a:solidFill>
                <a:effectLst/>
                <a:latin typeface="Segoe UI" panose="020B0502040204020203" pitchFamily="34" charset="0"/>
              </a:rPr>
              <a:t>When MIN/MAX aggregates are used in the SELECT list of materialized view definition, following requirements apply:</a:t>
            </a:r>
          </a:p>
          <a:p>
            <a:pPr marL="171450" indent="-171450" algn="l">
              <a:buFont typeface="Arial" panose="020B0604020202020204" pitchFamily="34" charset="0"/>
              <a:buChar char="•"/>
            </a:pPr>
            <a:r>
              <a:rPr lang="en-US" b="0" i="0" dirty="0">
                <a:solidFill>
                  <a:srgbClr val="171717"/>
                </a:solidFill>
                <a:effectLst/>
                <a:latin typeface="Segoe UI" panose="020B0502040204020203" pitchFamily="34" charset="0"/>
              </a:rPr>
              <a:t>FOR_APPEND is required. For example:</a:t>
            </a:r>
          </a:p>
          <a:p>
            <a:pPr marL="0" indent="0" algn="l">
              <a:buFont typeface="Arial" panose="020B0604020202020204" pitchFamily="34" charset="0"/>
              <a:buNone/>
            </a:pPr>
            <a:endParaRPr lang="en-US" b="0" i="0" dirty="0">
              <a:solidFill>
                <a:srgbClr val="0101FD"/>
              </a:solidFill>
              <a:effectLst/>
              <a:latin typeface="Segoe UI" panose="020B0502040204020203" pitchFamily="34" charset="0"/>
            </a:endParaRPr>
          </a:p>
          <a:p>
            <a:pPr marL="0" indent="0" algn="l">
              <a:buFont typeface="Arial" panose="020B0604020202020204" pitchFamily="34" charset="0"/>
              <a:buNone/>
            </a:pPr>
            <a:r>
              <a:rPr lang="en-US" b="0" i="0" dirty="0">
                <a:solidFill>
                  <a:srgbClr val="0101FD"/>
                </a:solidFill>
                <a:effectLst/>
                <a:latin typeface="Segoe UI" panose="020B0502040204020203" pitchFamily="34" charset="0"/>
              </a:rPr>
              <a:t>CREATE</a:t>
            </a:r>
            <a:r>
              <a:rPr lang="en-US" b="0" i="0" dirty="0">
                <a:solidFill>
                  <a:srgbClr val="171717"/>
                </a:solidFill>
                <a:effectLst/>
                <a:latin typeface="Segoe UI" panose="020B0502040204020203" pitchFamily="34" charset="0"/>
              </a:rPr>
              <a:t> </a:t>
            </a:r>
            <a:r>
              <a:rPr lang="en-US" b="0" i="0" dirty="0">
                <a:solidFill>
                  <a:srgbClr val="0101FD"/>
                </a:solidFill>
                <a:effectLst/>
                <a:latin typeface="Segoe UI" panose="020B0502040204020203" pitchFamily="34" charset="0"/>
              </a:rPr>
              <a:t>MATERIALIZED</a:t>
            </a:r>
            <a:r>
              <a:rPr lang="en-US" b="0" i="0" dirty="0">
                <a:solidFill>
                  <a:srgbClr val="171717"/>
                </a:solidFill>
                <a:effectLst/>
                <a:latin typeface="Segoe UI" panose="020B0502040204020203" pitchFamily="34" charset="0"/>
              </a:rPr>
              <a:t> </a:t>
            </a:r>
            <a:r>
              <a:rPr lang="en-US" b="0" i="0" dirty="0">
                <a:solidFill>
                  <a:srgbClr val="0101FD"/>
                </a:solidFill>
                <a:effectLst/>
                <a:latin typeface="Segoe UI" panose="020B0502040204020203" pitchFamily="34" charset="0"/>
              </a:rPr>
              <a:t>VIEW</a:t>
            </a:r>
            <a:r>
              <a:rPr lang="en-US" b="0" i="0" dirty="0">
                <a:solidFill>
                  <a:srgbClr val="171717"/>
                </a:solidFill>
                <a:effectLst/>
                <a:latin typeface="Segoe UI" panose="020B0502040204020203" pitchFamily="34" charset="0"/>
              </a:rPr>
              <a:t> mv_test2 </a:t>
            </a:r>
          </a:p>
          <a:p>
            <a:pPr marL="0" indent="0" algn="l">
              <a:buFont typeface="Arial" panose="020B0604020202020204" pitchFamily="34" charset="0"/>
              <a:buNone/>
            </a:pPr>
            <a:r>
              <a:rPr lang="en-US" b="0" i="0" dirty="0">
                <a:solidFill>
                  <a:srgbClr val="0101FD"/>
                </a:solidFill>
                <a:effectLst/>
                <a:latin typeface="Segoe UI" panose="020B0502040204020203" pitchFamily="34" charset="0"/>
              </a:rPr>
              <a:t>WITH</a:t>
            </a:r>
            <a:r>
              <a:rPr lang="en-US" b="0" i="0" dirty="0">
                <a:solidFill>
                  <a:srgbClr val="171717"/>
                </a:solidFill>
                <a:effectLst/>
                <a:latin typeface="Segoe UI" panose="020B0502040204020203" pitchFamily="34" charset="0"/>
              </a:rPr>
              <a:t> (distribution = </a:t>
            </a:r>
            <a:r>
              <a:rPr lang="en-US" b="0" i="0" dirty="0">
                <a:solidFill>
                  <a:srgbClr val="0101FD"/>
                </a:solidFill>
                <a:effectLst/>
                <a:latin typeface="Segoe UI" panose="020B0502040204020203" pitchFamily="34" charset="0"/>
              </a:rPr>
              <a:t>hash</a:t>
            </a:r>
            <a:r>
              <a:rPr lang="en-US" b="0" i="0" dirty="0">
                <a:solidFill>
                  <a:srgbClr val="171717"/>
                </a:solidFill>
                <a:effectLst/>
                <a:latin typeface="Segoe UI" panose="020B0502040204020203" pitchFamily="34" charset="0"/>
              </a:rPr>
              <a:t>(i_category_id), FOR_APPEND) </a:t>
            </a:r>
          </a:p>
          <a:p>
            <a:pPr marL="0" indent="0" algn="l">
              <a:buFont typeface="Arial" panose="020B0604020202020204" pitchFamily="34" charset="0"/>
              <a:buNone/>
            </a:pPr>
            <a:r>
              <a:rPr lang="en-US" b="0" i="0" dirty="0">
                <a:solidFill>
                  <a:srgbClr val="0101FD"/>
                </a:solidFill>
                <a:effectLst/>
                <a:latin typeface="Segoe UI" panose="020B0502040204020203" pitchFamily="34" charset="0"/>
              </a:rPr>
              <a:t>AS</a:t>
            </a:r>
            <a:r>
              <a:rPr lang="en-US" b="0" i="0" dirty="0">
                <a:solidFill>
                  <a:srgbClr val="171717"/>
                </a:solidFill>
                <a:effectLst/>
                <a:latin typeface="Segoe UI" panose="020B0502040204020203" pitchFamily="34" charset="0"/>
              </a:rPr>
              <a:t> </a:t>
            </a:r>
          </a:p>
          <a:p>
            <a:pPr marL="0" indent="0" algn="l">
              <a:buFont typeface="Arial" panose="020B0604020202020204" pitchFamily="34" charset="0"/>
              <a:buNone/>
            </a:pPr>
            <a:r>
              <a:rPr lang="en-US" b="0" i="0" dirty="0">
                <a:solidFill>
                  <a:srgbClr val="0101FD"/>
                </a:solidFill>
                <a:effectLst/>
                <a:latin typeface="Segoe UI" panose="020B0502040204020203" pitchFamily="34" charset="0"/>
              </a:rPr>
              <a:t>SELECT</a:t>
            </a:r>
            <a:r>
              <a:rPr lang="en-US" b="0" i="0" dirty="0">
                <a:solidFill>
                  <a:srgbClr val="171717"/>
                </a:solidFill>
                <a:effectLst/>
                <a:latin typeface="Segoe UI" panose="020B0502040204020203" pitchFamily="34" charset="0"/>
              </a:rPr>
              <a:t> </a:t>
            </a:r>
            <a:r>
              <a:rPr lang="en-US" b="0" i="0" dirty="0">
                <a:solidFill>
                  <a:srgbClr val="0101FD"/>
                </a:solidFill>
                <a:effectLst/>
                <a:latin typeface="Segoe UI" panose="020B0502040204020203" pitchFamily="34" charset="0"/>
              </a:rPr>
              <a:t>MAX</a:t>
            </a:r>
            <a:r>
              <a:rPr lang="en-US" b="0" i="0" dirty="0">
                <a:solidFill>
                  <a:srgbClr val="171717"/>
                </a:solidFill>
                <a:effectLst/>
                <a:latin typeface="Segoe UI" panose="020B0502040204020203" pitchFamily="34" charset="0"/>
              </a:rPr>
              <a:t>(i.i_rec_start_date) </a:t>
            </a:r>
            <a:r>
              <a:rPr lang="en-US" b="0" i="0" dirty="0">
                <a:solidFill>
                  <a:srgbClr val="0101FD"/>
                </a:solidFill>
                <a:effectLst/>
                <a:latin typeface="Segoe UI" panose="020B0502040204020203" pitchFamily="34" charset="0"/>
              </a:rPr>
              <a:t>as</a:t>
            </a:r>
            <a:r>
              <a:rPr lang="en-US" b="0" i="0" dirty="0">
                <a:solidFill>
                  <a:srgbClr val="171717"/>
                </a:solidFill>
                <a:effectLst/>
                <a:latin typeface="Segoe UI" panose="020B0502040204020203" pitchFamily="34" charset="0"/>
              </a:rPr>
              <a:t> max_i_rec_start_date, </a:t>
            </a:r>
            <a:r>
              <a:rPr lang="en-US" b="0" i="0" dirty="0">
                <a:solidFill>
                  <a:srgbClr val="0101FD"/>
                </a:solidFill>
                <a:effectLst/>
                <a:latin typeface="Segoe UI" panose="020B0502040204020203" pitchFamily="34" charset="0"/>
              </a:rPr>
              <a:t>MIN</a:t>
            </a:r>
            <a:r>
              <a:rPr lang="en-US" b="0" i="0" dirty="0">
                <a:solidFill>
                  <a:srgbClr val="171717"/>
                </a:solidFill>
                <a:effectLst/>
                <a:latin typeface="Segoe UI" panose="020B0502040204020203" pitchFamily="34" charset="0"/>
              </a:rPr>
              <a:t>(i.i_rec_end_date) </a:t>
            </a:r>
            <a:r>
              <a:rPr lang="en-US" b="0" i="0" dirty="0">
                <a:solidFill>
                  <a:srgbClr val="0101FD"/>
                </a:solidFill>
                <a:effectLst/>
                <a:latin typeface="Segoe UI" panose="020B0502040204020203" pitchFamily="34" charset="0"/>
              </a:rPr>
              <a:t>as</a:t>
            </a:r>
            <a:r>
              <a:rPr lang="en-US" b="0" i="0" dirty="0">
                <a:solidFill>
                  <a:srgbClr val="171717"/>
                </a:solidFill>
                <a:effectLst/>
                <a:latin typeface="Segoe UI" panose="020B0502040204020203" pitchFamily="34" charset="0"/>
              </a:rPr>
              <a:t> min_i_rec_end_date, i.i_item_sk, i.i_item_id, i.i_category_id </a:t>
            </a:r>
          </a:p>
          <a:p>
            <a:pPr marL="0" indent="0" algn="l">
              <a:buFont typeface="Arial" panose="020B0604020202020204" pitchFamily="34" charset="0"/>
              <a:buNone/>
            </a:pPr>
            <a:r>
              <a:rPr lang="en-US" b="0" i="0" dirty="0">
                <a:solidFill>
                  <a:srgbClr val="0101FD"/>
                </a:solidFill>
                <a:effectLst/>
                <a:latin typeface="Segoe UI" panose="020B0502040204020203" pitchFamily="34" charset="0"/>
              </a:rPr>
              <a:t>FROM</a:t>
            </a:r>
            <a:r>
              <a:rPr lang="en-US" b="0" i="0" dirty="0">
                <a:solidFill>
                  <a:srgbClr val="171717"/>
                </a:solidFill>
                <a:effectLst/>
                <a:latin typeface="Segoe UI" panose="020B0502040204020203" pitchFamily="34" charset="0"/>
              </a:rPr>
              <a:t> syntheticworkload.item i </a:t>
            </a:r>
            <a:r>
              <a:rPr lang="en-US" b="0" i="0" dirty="0">
                <a:solidFill>
                  <a:srgbClr val="0101FD"/>
                </a:solidFill>
                <a:effectLst/>
                <a:latin typeface="Segoe UI" panose="020B0502040204020203" pitchFamily="34" charset="0"/>
              </a:rPr>
              <a:t>GROUP</a:t>
            </a:r>
            <a:r>
              <a:rPr lang="en-US" b="0" i="0" dirty="0">
                <a:solidFill>
                  <a:srgbClr val="171717"/>
                </a:solidFill>
                <a:effectLst/>
                <a:latin typeface="Segoe UI" panose="020B0502040204020203" pitchFamily="34" charset="0"/>
              </a:rPr>
              <a:t> </a:t>
            </a:r>
            <a:r>
              <a:rPr lang="en-US" b="0" i="0" dirty="0">
                <a:solidFill>
                  <a:srgbClr val="0101FD"/>
                </a:solidFill>
                <a:effectLst/>
                <a:latin typeface="Segoe UI" panose="020B0502040204020203" pitchFamily="34" charset="0"/>
              </a:rPr>
              <a:t>BY</a:t>
            </a:r>
            <a:r>
              <a:rPr lang="en-US" b="0" i="0" dirty="0">
                <a:solidFill>
                  <a:srgbClr val="171717"/>
                </a:solidFill>
                <a:effectLst/>
                <a:latin typeface="Segoe UI" panose="020B0502040204020203" pitchFamily="34" charset="0"/>
              </a:rPr>
              <a:t> i.i_item_sk, i.i_item_id, i.i_category_id </a:t>
            </a:r>
          </a:p>
          <a:p>
            <a:pPr marL="0" indent="0" algn="l">
              <a:buFont typeface="Arial" panose="020B0604020202020204" pitchFamily="34" charset="0"/>
              <a:buNone/>
            </a:pPr>
            <a:endParaRPr lang="en-US" b="0" i="0" dirty="0">
              <a:solidFill>
                <a:srgbClr val="171717"/>
              </a:solidFill>
              <a:effectLst/>
              <a:latin typeface="Segoe UI" panose="020B0502040204020203" pitchFamily="34" charset="0"/>
            </a:endParaRPr>
          </a:p>
          <a:p>
            <a:pPr marL="171450" indent="-171450" algn="l">
              <a:buFont typeface="Arial" panose="020B0604020202020204" pitchFamily="34" charset="0"/>
              <a:buChar char="•"/>
            </a:pPr>
            <a:r>
              <a:rPr lang="en-US" b="0" i="0" dirty="0">
                <a:solidFill>
                  <a:srgbClr val="171717"/>
                </a:solidFill>
                <a:effectLst/>
                <a:latin typeface="Segoe UI" panose="020B0502040204020203" pitchFamily="34" charset="0"/>
              </a:rPr>
              <a:t>The materialized view will be disabled when an UPDATE or DELETE occurs in the referenced base tables.  This restriction doesn't apply to INSERTs.  To re-enable the materialized view, run ALTER MATERIALIZED VIEW with REBUILD.</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You don’t even have to directly reference your materialized views (although you can) because the query optimizer will evaluate currently existing materialized views and if it would help the query execute it will be used even if it wasn’t referenced in the query. </a:t>
            </a:r>
          </a:p>
          <a:p>
            <a:pPr marL="0" indent="0">
              <a:buFont typeface="Arial" panose="020B0604020202020204" pitchFamily="34" charset="0"/>
              <a:buNone/>
            </a:pPr>
            <a:endParaRPr lang="en-US" dirty="0"/>
          </a:p>
          <a:p>
            <a:pPr marL="0" indent="0">
              <a:buFont typeface="Arial" panose="020B0604020202020204" pitchFamily="34" charset="0"/>
              <a:buNone/>
            </a:pPr>
            <a:r>
              <a:rPr lang="en-US" dirty="0">
                <a:hlinkClick r:id="rId3"/>
              </a:rPr>
              <a:t>https://docs.microsoft.com/en-us/sql/t-sql/statements/create-materialized-view-as-select-transact-sql?toc=%2Fazure%2Fsynapse-analytics%2Fsql-data-warehouse%2Ftoc.json&amp;bc=%2Fazure%2Fsynapse-analytics%2Fsql-data-warehouse%2Fbreadcrumb%2Ftoc.json&amp;view=azure-sqldw-latest#arguments</a:t>
            </a:r>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C4379BB-2F2E-4D61-BB10-AD484A234E65}"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5019670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71717"/>
                </a:solidFill>
                <a:effectLst/>
                <a:latin typeface="Segoe UI" panose="020B0502040204020203" pitchFamily="34" charset="0"/>
              </a:rPr>
              <a:t>For each materialized view, there's a data storage cost and a cost for maintaining the view. As data changes in base tables, the size of the materialized view increases and its physical structure also changes.</a:t>
            </a:r>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C4379BB-2F2E-4D61-BB10-AD484A234E65}"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372467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a:solidFill>
                  <a:schemeClr val="tx1"/>
                </a:solidFill>
                <a:effectLst/>
                <a:latin typeface="Segoe UI Light" pitchFamily="34" charset="0"/>
                <a:ea typeface="+mn-ea"/>
                <a:cs typeface="+mn-cs"/>
              </a:rPr>
              <a:t>In this slide you need to be focus on the Control node and Compute node components.</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The animation explains how the storage is queried and data goes to the Cache to minimize the request latency.</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The first time you query data, the data goes from the Storage to the cache. The other request occurrences, the data will remain in the Cache.</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The cache is also used for the replicated tables. In the background the Replicated table is stored as a Round-robin Distributed table. When you scale or resume, the replicated table are not stored in the cache. The data will reside in the cache the first time it will be requested.</a:t>
            </a:r>
          </a:p>
          <a:p>
            <a:endParaRPr lang="en-US" sz="900" b="0" i="0" kern="1200" dirty="0">
              <a:solidFill>
                <a:schemeClr val="tx1"/>
              </a:solidFill>
              <a:effectLst/>
              <a:latin typeface="Segoe UI Light" pitchFamily="34" charset="0"/>
              <a:ea typeface="+mn-ea"/>
              <a:cs typeface="+mn-cs"/>
            </a:endParaRPr>
          </a:p>
          <a:p>
            <a:endParaRPr lang="en-US" sz="900" b="1" i="0" kern="1200" dirty="0">
              <a:solidFill>
                <a:schemeClr val="tx1"/>
              </a:solidFill>
              <a:effectLst/>
              <a:latin typeface="Segoe UI Light" pitchFamily="34" charset="0"/>
              <a:ea typeface="+mn-ea"/>
              <a:cs typeface="+mn-cs"/>
            </a:endParaRPr>
          </a:p>
          <a:p>
            <a:r>
              <a:rPr lang="en-US" sz="900" b="1" i="0" kern="1200" dirty="0">
                <a:solidFill>
                  <a:schemeClr val="tx1"/>
                </a:solidFill>
                <a:effectLst/>
                <a:latin typeface="Segoe UI Light" pitchFamily="34" charset="0"/>
                <a:ea typeface="+mn-ea"/>
                <a:cs typeface="+mn-cs"/>
              </a:rPr>
              <a:t>Non-Volatile Memory / Flash Memory hosting Cache and </a:t>
            </a:r>
            <a:r>
              <a:rPr lang="en-US" sz="900" b="1" i="0" kern="1200" dirty="0" err="1">
                <a:solidFill>
                  <a:schemeClr val="tx1"/>
                </a:solidFill>
                <a:effectLst/>
                <a:latin typeface="Segoe UI Light" pitchFamily="34" charset="0"/>
                <a:ea typeface="+mn-ea"/>
                <a:cs typeface="+mn-cs"/>
              </a:rPr>
              <a:t>tempdb</a:t>
            </a:r>
            <a:endParaRPr lang="en-US" sz="900" b="1"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NVM Express reduces </a:t>
            </a:r>
            <a:r>
              <a:rPr lang="en-US" sz="900" b="0" i="0" u="none" strike="noStrike" kern="1200" dirty="0">
                <a:solidFill>
                  <a:schemeClr val="tx1"/>
                </a:solidFill>
                <a:effectLst/>
                <a:latin typeface="Segoe UI Light" pitchFamily="34" charset="0"/>
                <a:ea typeface="+mn-ea"/>
                <a:cs typeface="+mn-cs"/>
              </a:rPr>
              <a:t>I/O </a:t>
            </a:r>
            <a:r>
              <a:rPr lang="en-US" sz="900" b="0" i="0" kern="1200" dirty="0">
                <a:solidFill>
                  <a:schemeClr val="tx1"/>
                </a:solidFill>
                <a:effectLst/>
                <a:latin typeface="Segoe UI Light" pitchFamily="34" charset="0"/>
                <a:ea typeface="+mn-ea"/>
                <a:cs typeface="+mn-cs"/>
              </a:rPr>
              <a:t>overhead and brings various performance improvements in comparison to previous logical-device interfaces, including multiple, long command queues, and reduced latency.</a:t>
            </a:r>
          </a:p>
          <a:p>
            <a:endParaRPr lang="en-US" sz="900" b="0" i="0" kern="1200" dirty="0">
              <a:solidFill>
                <a:schemeClr val="tx1"/>
              </a:solidFill>
              <a:effectLst/>
              <a:latin typeface="Segoe UI Light" pitchFamily="34" charset="0"/>
              <a:ea typeface="+mn-ea"/>
              <a:cs typeface="+mn-cs"/>
            </a:endParaRPr>
          </a:p>
          <a:p>
            <a:r>
              <a:rPr lang="en-GB" dirty="0"/>
              <a:t>Continue explaining the different layers by being focus on the </a:t>
            </a:r>
            <a:r>
              <a:rPr lang="en-GB" dirty="0" err="1"/>
              <a:t>NVMe</a:t>
            </a:r>
            <a:r>
              <a:rPr lang="en-GB" dirty="0"/>
              <a:t> SSD containing the cache and the </a:t>
            </a:r>
            <a:r>
              <a:rPr lang="en-GB" dirty="0" err="1"/>
              <a:t>Tempdb</a:t>
            </a:r>
            <a:r>
              <a:rPr lang="en-GB" dirty="0"/>
              <a:t>, </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4/19/2022 12:02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545562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71717"/>
                </a:solidFill>
                <a:effectLst/>
                <a:latin typeface="Segoe UI" panose="020B0502040204020203" pitchFamily="34" charset="0"/>
              </a:rPr>
              <a:t>Users can run EXPLAIN WITH_RECOMMENDATIONS &lt;SQL_statement&gt; for the materialized views recommended by the query optimizer. Since these recommendations are query-specific, a materialized view that benefits a single query may not be optimal for other queries in the same workload.</a:t>
            </a:r>
          </a:p>
          <a:p>
            <a:pPr algn="l"/>
            <a:r>
              <a:rPr lang="en-US" b="0" i="0" dirty="0">
                <a:solidFill>
                  <a:srgbClr val="171717"/>
                </a:solidFill>
                <a:effectLst/>
                <a:latin typeface="Segoe UI" panose="020B0502040204020203" pitchFamily="34" charset="0"/>
              </a:rPr>
              <a:t>Evaluate these recommendations with your workload needs in mind. The ideal materialized views are those that benefit the workload's performance.</a:t>
            </a:r>
          </a:p>
          <a:p>
            <a:pPr algn="l"/>
            <a:endParaRPr lang="en-U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When this option is used, the explain plan will contain the CREATE MATERIALIZED VIEW statement that the optimizer believes could help by query by pre-aggregating data. You will need to test whether or not these actually improve query execution times. </a:t>
            </a:r>
          </a:p>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C4379BB-2F2E-4D61-BB10-AD484A234E65}"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8494378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71717"/>
                </a:solidFill>
                <a:effectLst/>
                <a:latin typeface="Segoe UI" panose="020B0502040204020203" pitchFamily="34" charset="0"/>
              </a:rPr>
              <a:t>To keep materialized views refreshed with data changes in base tables, data warehouse engine adds tracking rows to each affected view to reflect the changes. Selecting from a materialized view includes scanning the view's clustered columnstore index and applying any incremental changes.  The tracking rows (TOTAL_ROWS - BASE_VIEW_ROWS) do not get eliminated until users REBUILD the materialized view.</a:t>
            </a:r>
          </a:p>
          <a:p>
            <a:pPr algn="l"/>
            <a:endParaRPr lang="en-U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The overhead_ratio is calculated as TOTAL_ROWS/MAX(1, BASE_VIEW_ROWS). </a:t>
            </a:r>
          </a:p>
          <a:p>
            <a:pPr algn="l"/>
            <a:r>
              <a:rPr lang="en-US" b="0" i="0" dirty="0">
                <a:solidFill>
                  <a:srgbClr val="171717"/>
                </a:solidFill>
                <a:effectLst/>
                <a:latin typeface="Segoe UI" panose="020B0502040204020203" pitchFamily="34" charset="0"/>
              </a:rPr>
              <a:t>If it's high, SELECT performance will degrade.  </a:t>
            </a:r>
          </a:p>
          <a:p>
            <a:pPr algn="l"/>
            <a:r>
              <a:rPr lang="en-US" b="0" i="0" dirty="0">
                <a:solidFill>
                  <a:srgbClr val="171717"/>
                </a:solidFill>
                <a:effectLst/>
                <a:latin typeface="Segoe UI" panose="020B0502040204020203" pitchFamily="34" charset="0"/>
              </a:rPr>
              <a:t>Users can rebuild the materialized view to reduce its overhead ratio.</a:t>
            </a:r>
          </a:p>
          <a:p>
            <a:endParaRPr lang="es-E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4/19/2022 12:03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63</a:t>
            </a:fld>
            <a:endParaRPr lang="en-US" dirty="0"/>
          </a:p>
        </p:txBody>
      </p:sp>
    </p:spTree>
    <p:extLst>
      <p:ext uri="{BB962C8B-B14F-4D97-AF65-F5344CB8AC3E}">
        <p14:creationId xmlns:p14="http://schemas.microsoft.com/office/powerpoint/2010/main" val="11974087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75C4C8-7DEA-455A-9336-A4C7DB3AE51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Date Placeholder 5">
            <a:extLst>
              <a:ext uri="{FF2B5EF4-FFF2-40B4-BE49-F238E27FC236}">
                <a16:creationId xmlns:a16="http://schemas.microsoft.com/office/drawing/2014/main" id="{3EB16111-A97F-457F-91C8-272E5E8DFF89}"/>
              </a:ext>
            </a:extLst>
          </p:cNvPr>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7C9337-20C5-41EF-80F6-63D1F94ABC0C}"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4/19/2022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Slide Image Placeholder 9">
            <a:extLst>
              <a:ext uri="{FF2B5EF4-FFF2-40B4-BE49-F238E27FC236}">
                <a16:creationId xmlns:a16="http://schemas.microsoft.com/office/drawing/2014/main" id="{1E1408CB-E158-45EC-A705-EC77EDB9E722}"/>
              </a:ext>
            </a:extLst>
          </p:cNvPr>
          <p:cNvSpPr>
            <a:spLocks noGrp="1" noRot="1" noChangeAspect="1"/>
          </p:cNvSpPr>
          <p:nvPr>
            <p:ph type="sldImg"/>
          </p:nvPr>
        </p:nvSpPr>
        <p:spPr/>
      </p:sp>
      <p:sp>
        <p:nvSpPr>
          <p:cNvPr id="11" name="Notes Placeholder 10">
            <a:extLst>
              <a:ext uri="{FF2B5EF4-FFF2-40B4-BE49-F238E27FC236}">
                <a16:creationId xmlns:a16="http://schemas.microsoft.com/office/drawing/2014/main" id="{80831AF6-C812-4CA9-9A84-72B9BD292CB0}"/>
              </a:ext>
            </a:extLst>
          </p:cNvPr>
          <p:cNvSpPr>
            <a:spLocks noGrp="1"/>
          </p:cNvSpPr>
          <p:nvPr>
            <p:ph type="body" idx="1"/>
          </p:nvPr>
        </p:nvSpPr>
        <p:spPr>
          <a:xfrm>
            <a:off x="685800" y="4400550"/>
            <a:ext cx="5486400" cy="3600450"/>
          </a:xfrm>
          <a:prstGeom prst="rect">
            <a:avLst/>
          </a:prstGeom>
        </p:spPr>
        <p:txBody>
          <a:bodyPr/>
          <a:lstStyle/>
          <a:p>
            <a:endParaRPr lang="en-US" dirty="0"/>
          </a:p>
        </p:txBody>
      </p:sp>
      <p:sp>
        <p:nvSpPr>
          <p:cNvPr id="2" name="Header Placeholder 1">
            <a:extLst>
              <a:ext uri="{FF2B5EF4-FFF2-40B4-BE49-F238E27FC236}">
                <a16:creationId xmlns:a16="http://schemas.microsoft.com/office/drawing/2014/main" id="{9830E05C-8F70-4854-835C-C7C6F7556052}"/>
              </a:ext>
            </a:extLst>
          </p:cNvPr>
          <p:cNvSpPr>
            <a:spLocks noGrp="1"/>
          </p:cNvSpPr>
          <p:nvPr>
            <p:ph type="hdr" sz="quarter" idx="13"/>
          </p:nvPr>
        </p:nvSpPr>
        <p:spPr>
          <a:xfrm>
            <a:off x="0" y="0"/>
            <a:ext cx="2971800" cy="458788"/>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[[HEADER]]</a:t>
            </a:r>
          </a:p>
        </p:txBody>
      </p:sp>
    </p:spTree>
    <p:extLst>
      <p:ext uri="{BB962C8B-B14F-4D97-AF65-F5344CB8AC3E}">
        <p14:creationId xmlns:p14="http://schemas.microsoft.com/office/powerpoint/2010/main" val="380815035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Main differences between standard and materialized views</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Materialized views store the results of the view so that you can query the data without actually executing the view at query time. The data is updated in the materialized view whenever the underlying data changes (you need to think about how often the data changes because updating the view could add workload to the service if there are a lot of updates)</a:t>
            </a:r>
          </a:p>
          <a:p>
            <a:pPr marL="0" indent="0">
              <a:buNone/>
            </a:pPr>
            <a:endParaRPr lang="en-US" dirty="0"/>
          </a:p>
          <a:p>
            <a:pPr marL="0" indent="0">
              <a:buNone/>
            </a:pPr>
            <a:r>
              <a:rPr lang="en-US" dirty="0"/>
              <a:t>2. Benefits of materialized views</a:t>
            </a:r>
          </a:p>
          <a:p>
            <a:pPr lvl="0"/>
            <a:r>
              <a:rPr lang="en-US" sz="900" b="0" i="0" dirty="0"/>
              <a:t>Reduced execution time for complex queries with JOINs and aggregate functions.</a:t>
            </a:r>
            <a:endParaRPr lang="es-ES" sz="900" dirty="0"/>
          </a:p>
          <a:p>
            <a:pPr lvl="0">
              <a:buNone/>
            </a:pPr>
            <a:r>
              <a:rPr lang="en-US" sz="900" dirty="0"/>
              <a:t>Real-time data refresh for updates to base tables.</a:t>
            </a:r>
            <a:endParaRPr lang="es-ES" sz="900" dirty="0"/>
          </a:p>
          <a:p>
            <a:pPr lvl="0"/>
            <a:r>
              <a:rPr lang="en-US" sz="900" dirty="0"/>
              <a:t>Broad aggregate function support: </a:t>
            </a:r>
            <a:r>
              <a:rPr lang="en-US" sz="900" dirty="0">
                <a:latin typeface="+mj-lt"/>
              </a:rPr>
              <a:t>MAX</a:t>
            </a:r>
            <a:r>
              <a:rPr lang="en-US" sz="900" baseline="40000" dirty="0">
                <a:latin typeface="+mj-lt"/>
              </a:rPr>
              <a:t>(*), </a:t>
            </a:r>
            <a:r>
              <a:rPr lang="en-US" sz="900" dirty="0">
                <a:latin typeface="+mj-lt"/>
              </a:rPr>
              <a:t>MIN</a:t>
            </a:r>
            <a:r>
              <a:rPr lang="en-US" sz="900" baseline="40000" dirty="0">
                <a:latin typeface="+mj-lt"/>
              </a:rPr>
              <a:t> (*), </a:t>
            </a:r>
            <a:r>
              <a:rPr lang="en-US" sz="900" dirty="0">
                <a:latin typeface="+mj-lt"/>
              </a:rPr>
              <a:t>AVG, SUM, VAR, STDEV, COUNT, COUNT_BIG </a:t>
            </a:r>
            <a:endParaRPr lang="en-US" sz="900" dirty="0"/>
          </a:p>
          <a:p>
            <a:pPr lvl="0"/>
            <a:r>
              <a:rPr lang="en-US" sz="900" dirty="0">
                <a:latin typeface="+mj-lt"/>
              </a:rPr>
              <a:t>SQL Pool MPP query optimizer will use MVs, even if not referenced in the query.</a:t>
            </a:r>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0405CA6-A7A9-4E0F-8672-28CF28CC770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120140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D3E44BDE-2AB0-49D2-8E67-B5D3E7155170}" type="datetime8">
              <a:rPr lang="en-US" smtClean="0">
                <a:solidFill>
                  <a:prstClr val="black"/>
                </a:solidFill>
              </a:rPr>
              <a:t>4/19/2022 12:03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66</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15071878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71717"/>
                </a:solidFill>
                <a:effectLst/>
                <a:latin typeface="Segoe UI" panose="020B0502040204020203" pitchFamily="34" charset="0"/>
              </a:rPr>
              <a:t>DWU is for Gen1 servers and we do not talk about Gen1 anymore.</a:t>
            </a:r>
          </a:p>
          <a:p>
            <a:pPr algn="l"/>
            <a:endParaRPr lang="en-US" b="0" i="0" dirty="0">
              <a:solidFill>
                <a:srgbClr val="171717"/>
              </a:solidFill>
              <a:effectLst/>
              <a:latin typeface="Segoe UI" panose="020B0502040204020203" pitchFamily="34" charset="0"/>
            </a:endParaRPr>
          </a:p>
          <a:p>
            <a:pPr algn="l"/>
            <a:r>
              <a:rPr lang="en-US" b="0" i="0" dirty="0" err="1">
                <a:solidFill>
                  <a:srgbClr val="171717"/>
                </a:solidFill>
                <a:effectLst/>
                <a:latin typeface="Segoe UI" panose="020B0502040204020203" pitchFamily="34" charset="0"/>
              </a:rPr>
              <a:t>cDWU</a:t>
            </a:r>
            <a:r>
              <a:rPr lang="en-US" b="0" i="0" dirty="0">
                <a:solidFill>
                  <a:srgbClr val="171717"/>
                </a:solidFill>
                <a:effectLst/>
                <a:latin typeface="Segoe UI" panose="020B0502040204020203" pitchFamily="34" charset="0"/>
              </a:rPr>
              <a:t> is for Gen 2 servers</a:t>
            </a:r>
          </a:p>
          <a:p>
            <a:pPr algn="l"/>
            <a:endParaRPr lang="en-U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Refer your talk to the following link: </a:t>
            </a:r>
            <a:r>
              <a:rPr lang="en-US" dirty="0">
                <a:hlinkClick r:id="rId3"/>
              </a:rPr>
              <a:t>https://docs.microsoft.com/en-us/azure/synapse-analytics/sql-data-warehouse/what-is-a-data-warehouse-unit-dwu-cdwu</a:t>
            </a:r>
            <a:endParaRPr lang="en-US" dirty="0"/>
          </a:p>
          <a:p>
            <a:pPr algn="l"/>
            <a:endParaRPr lang="en-US" b="0" i="0" dirty="0">
              <a:solidFill>
                <a:srgbClr val="171717"/>
              </a:solidFill>
              <a:effectLst/>
              <a:latin typeface="Segoe UI" panose="020B0502040204020203" pitchFamily="34" charset="0"/>
            </a:endParaRPr>
          </a:p>
          <a:p>
            <a:pPr algn="l"/>
            <a:endParaRPr lang="en-U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 </a:t>
            </a:r>
            <a:r>
              <a:rPr lang="en-US" b="0" i="0" u="sng" dirty="0">
                <a:solidFill>
                  <a:srgbClr val="171717"/>
                </a:solidFill>
                <a:effectLst/>
                <a:latin typeface="Segoe UI" panose="020B0502040204020203" pitchFamily="34" charset="0"/>
                <a:hlinkClick r:id="rId4"/>
              </a:rPr>
              <a:t>Synapse SQL pool</a:t>
            </a:r>
            <a:r>
              <a:rPr lang="en-US" b="0" i="0" dirty="0">
                <a:solidFill>
                  <a:srgbClr val="171717"/>
                </a:solidFill>
                <a:effectLst/>
                <a:latin typeface="Segoe UI" panose="020B0502040204020203" pitchFamily="34" charset="0"/>
              </a:rPr>
              <a:t> represents a collection of analytic resources that are being provisioned. Analytic resources are defined as a combination of CPU, memory, and IO.</a:t>
            </a:r>
          </a:p>
          <a:p>
            <a:pPr algn="l"/>
            <a:endParaRPr lang="en-U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These three resources are bundled into units of compute scale called Data Warehouse Units (DWUs). A DWU represents an abstract, normalized measure of compute resources and performance.</a:t>
            </a:r>
          </a:p>
          <a:p>
            <a:pPr algn="l"/>
            <a:endParaRPr lang="en-U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A change to your service level alters the number of DWUs that are available to the system, which in turn adjusts the performance, and the cost, of your system.</a:t>
            </a:r>
          </a:p>
          <a:p>
            <a:pPr algn="l"/>
            <a:endParaRPr lang="en-U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For higher performance, you can increase the number of data warehouse units. For less performance, reduce data warehouse units. Storage and compute costs are billed separately, so changing data warehouse units does not affect storage costs.</a:t>
            </a:r>
          </a:p>
          <a:p>
            <a:pPr algn="l"/>
            <a:r>
              <a:rPr lang="en-US" b="0" i="0" dirty="0">
                <a:solidFill>
                  <a:srgbClr val="171717"/>
                </a:solidFill>
                <a:effectLst/>
                <a:latin typeface="Segoe UI" panose="020B0502040204020203" pitchFamily="34" charset="0"/>
              </a:rPr>
              <a:t>Performance for data warehouse units is based on these data warehouse workload metrics:</a:t>
            </a:r>
          </a:p>
          <a:p>
            <a:pPr marL="171450" indent="-171450" algn="l">
              <a:buFont typeface="Arial" panose="020B0604020202020204" pitchFamily="34" charset="0"/>
              <a:buChar char="•"/>
            </a:pPr>
            <a:r>
              <a:rPr lang="en-US" b="0" i="0" dirty="0">
                <a:solidFill>
                  <a:srgbClr val="171717"/>
                </a:solidFill>
                <a:effectLst/>
                <a:latin typeface="Segoe UI" panose="020B0502040204020203" pitchFamily="34" charset="0"/>
              </a:rPr>
              <a:t>How fast a standard SQL pool query can scan a large number of rows and then perform a complex aggregation. This operation is I/O and CPU intensive.</a:t>
            </a:r>
          </a:p>
          <a:p>
            <a:pPr marL="171450" indent="-171450" algn="l">
              <a:buFont typeface="Arial" panose="020B0604020202020204" pitchFamily="34" charset="0"/>
              <a:buChar char="•"/>
            </a:pPr>
            <a:r>
              <a:rPr lang="en-US" b="0" i="0" dirty="0">
                <a:solidFill>
                  <a:srgbClr val="171717"/>
                </a:solidFill>
                <a:effectLst/>
                <a:latin typeface="Segoe UI" panose="020B0502040204020203" pitchFamily="34" charset="0"/>
              </a:rPr>
              <a:t>How fast the SQL pool can ingest data from Azure Storage Blobs or Azure Data Lake. This operation is network and CPU intensive.</a:t>
            </a:r>
          </a:p>
          <a:p>
            <a:pPr marL="171450" indent="-171450" algn="l">
              <a:buFont typeface="Arial" panose="020B0604020202020204" pitchFamily="34" charset="0"/>
              <a:buChar char="•"/>
            </a:pPr>
            <a:r>
              <a:rPr lang="en-US" b="0" i="0" dirty="0">
                <a:solidFill>
                  <a:srgbClr val="171717"/>
                </a:solidFill>
                <a:effectLst/>
                <a:latin typeface="Segoe UI" panose="020B0502040204020203" pitchFamily="34" charset="0"/>
              </a:rPr>
              <a:t>How fast the </a:t>
            </a:r>
            <a:r>
              <a:rPr lang="en-US" b="0" i="0" u="none" strike="noStrike" dirty="0">
                <a:solidFill>
                  <a:srgbClr val="171717"/>
                </a:solidFill>
                <a:effectLst/>
                <a:latin typeface="Segoe UI" panose="020B0502040204020203" pitchFamily="34" charset="0"/>
                <a:hlinkClick r:id="rId5"/>
              </a:rPr>
              <a:t>CREATE TABLE AS SELECT</a:t>
            </a:r>
            <a:r>
              <a:rPr lang="en-US" b="0" i="0" dirty="0">
                <a:solidFill>
                  <a:srgbClr val="171717"/>
                </a:solidFill>
                <a:effectLst/>
                <a:latin typeface="Segoe UI" panose="020B0502040204020203" pitchFamily="34" charset="0"/>
              </a:rPr>
              <a:t> T-SQL command can copy a table. This operation involves reading data from storage, distributing it across the nodes of the appliance and writing to storage again. This operation is CPU, IO, and network intensive.</a:t>
            </a:r>
          </a:p>
          <a:p>
            <a:pPr algn="l"/>
            <a:endParaRPr lang="en-U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Increasing DWUs:</a:t>
            </a:r>
          </a:p>
          <a:p>
            <a:pPr marL="171450" indent="-171450" algn="l">
              <a:buFont typeface="Arial" panose="020B0604020202020204" pitchFamily="34" charset="0"/>
              <a:buChar char="•"/>
            </a:pPr>
            <a:r>
              <a:rPr lang="en-US" b="0" i="0" dirty="0">
                <a:solidFill>
                  <a:srgbClr val="171717"/>
                </a:solidFill>
                <a:effectLst/>
                <a:latin typeface="Segoe UI" panose="020B0502040204020203" pitchFamily="34" charset="0"/>
              </a:rPr>
              <a:t>Linearly changes performance of the system for scans, aggregations, and CTAS statements</a:t>
            </a:r>
          </a:p>
          <a:p>
            <a:pPr marL="171450" indent="-171450" algn="l">
              <a:buFont typeface="Arial" panose="020B0604020202020204" pitchFamily="34" charset="0"/>
              <a:buChar char="•"/>
            </a:pPr>
            <a:r>
              <a:rPr lang="en-US" b="0" i="0" dirty="0">
                <a:solidFill>
                  <a:srgbClr val="171717"/>
                </a:solidFill>
                <a:effectLst/>
                <a:latin typeface="Segoe UI" panose="020B0502040204020203" pitchFamily="34" charset="0"/>
              </a:rPr>
              <a:t>Increases the number of readers and writers for </a:t>
            </a:r>
            <a:r>
              <a:rPr lang="en-US" b="0" i="0" dirty="0" err="1">
                <a:solidFill>
                  <a:srgbClr val="171717"/>
                </a:solidFill>
                <a:effectLst/>
                <a:latin typeface="Segoe UI" panose="020B0502040204020203" pitchFamily="34" charset="0"/>
              </a:rPr>
              <a:t>PolyBase</a:t>
            </a:r>
            <a:r>
              <a:rPr lang="en-US" b="0" i="0" dirty="0">
                <a:solidFill>
                  <a:srgbClr val="171717"/>
                </a:solidFill>
                <a:effectLst/>
                <a:latin typeface="Segoe UI" panose="020B0502040204020203" pitchFamily="34" charset="0"/>
              </a:rPr>
              <a:t> load operations</a:t>
            </a:r>
          </a:p>
          <a:p>
            <a:pPr marL="171450" indent="-171450" algn="l">
              <a:buFont typeface="Arial" panose="020B0604020202020204" pitchFamily="34" charset="0"/>
              <a:buChar char="•"/>
            </a:pPr>
            <a:r>
              <a:rPr lang="en-US" b="0" i="0" dirty="0">
                <a:solidFill>
                  <a:srgbClr val="171717"/>
                </a:solidFill>
                <a:effectLst/>
                <a:latin typeface="Segoe UI" panose="020B0502040204020203" pitchFamily="34" charset="0"/>
              </a:rPr>
              <a:t>Increases the maximum number of concurrent queries and concurrency slots.</a:t>
            </a:r>
          </a:p>
          <a:p>
            <a:pPr marL="171450" indent="-171450" algn="l">
              <a:buFont typeface="Arial" panose="020B0604020202020204" pitchFamily="34" charset="0"/>
              <a:buChar char="•"/>
            </a:pPr>
            <a:endParaRPr lang="en-US" b="0" i="0" dirty="0">
              <a:solidFill>
                <a:srgbClr val="171717"/>
              </a:solidFill>
              <a:effectLst/>
              <a:latin typeface="Segoe UI" panose="020B0502040204020203" pitchFamily="34" charset="0"/>
            </a:endParaRPr>
          </a:p>
          <a:p>
            <a:pPr marL="171450" indent="-171450" algn="l">
              <a:buFont typeface="Arial" panose="020B0604020202020204" pitchFamily="34" charset="0"/>
              <a:buChar char="•"/>
            </a:pPr>
            <a:endParaRPr lang="en-US" b="0" i="0" dirty="0">
              <a:solidFill>
                <a:srgbClr val="171717"/>
              </a:solidFill>
              <a:effectLst/>
              <a:latin typeface="Segoe UI" panose="020B0502040204020203" pitchFamily="34" charset="0"/>
            </a:endParaRPr>
          </a:p>
          <a:p>
            <a:pPr marL="0" indent="0" algn="l">
              <a:buFont typeface="Arial" panose="020B0604020202020204" pitchFamily="34" charset="0"/>
              <a:buNone/>
            </a:pPr>
            <a:endParaRPr lang="en-US" b="0" i="0" dirty="0">
              <a:solidFill>
                <a:srgbClr val="171717"/>
              </a:solidFill>
              <a:effectLst/>
              <a:latin typeface="Segoe UI" panose="020B0502040204020203" pitchFamily="34" charset="0"/>
            </a:endParaRP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0405CA6-A7A9-4E0F-8672-28CF28CC770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423936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Describe the amount of compute node, RAM and specific scenarios for some </a:t>
            </a:r>
            <a:r>
              <a:rPr lang="en-US" dirty="0" err="1"/>
              <a:t>cDWU</a:t>
            </a:r>
            <a:endParaRPr lang="en-US" dirty="0"/>
          </a:p>
          <a:p>
            <a:r>
              <a:rPr lang="en-US" dirty="0"/>
              <a:t>For Example, speak about </a:t>
            </a:r>
            <a:r>
              <a:rPr lang="en-US" dirty="0" err="1"/>
              <a:t>cDWU</a:t>
            </a:r>
            <a:r>
              <a:rPr lang="en-US" dirty="0"/>
              <a:t> 100 to 500 will only have 1 compute node. Most of the time 100 to 400 is for DEV/UAT and sometime </a:t>
            </a:r>
            <a:r>
              <a:rPr lang="en-US" dirty="0" err="1"/>
              <a:t>PreProduction</a:t>
            </a:r>
            <a:r>
              <a:rPr lang="en-US" dirty="0"/>
              <a:t> environments.</a:t>
            </a:r>
          </a:p>
          <a:p>
            <a:r>
              <a:rPr lang="en-US" dirty="0"/>
              <a:t>DWU500 = 1 Compute node.</a:t>
            </a:r>
          </a:p>
          <a:p>
            <a:r>
              <a:rPr lang="en-US" dirty="0"/>
              <a:t>DWU30000 = 60 Compute nodes</a:t>
            </a:r>
          </a:p>
          <a:p>
            <a:r>
              <a:rPr lang="en-US" dirty="0"/>
              <a:t>Every 500 </a:t>
            </a:r>
            <a:r>
              <a:rPr lang="en-US" dirty="0" err="1"/>
              <a:t>cDWU</a:t>
            </a:r>
            <a:r>
              <a:rPr lang="en-US" dirty="0"/>
              <a:t>  = 1 compute node.</a:t>
            </a:r>
          </a:p>
          <a:p>
            <a:endParaRPr lang="en-US" dirty="0"/>
          </a:p>
          <a:p>
            <a:endParaRPr lang="en-US" dirty="0"/>
          </a:p>
          <a:p>
            <a:r>
              <a:rPr lang="en-US" dirty="0"/>
              <a:t>Then click on the slide for animation and jump to the Cache </a:t>
            </a:r>
          </a:p>
          <a:p>
            <a:endParaRPr lang="en-US" dirty="0"/>
          </a:p>
          <a:p>
            <a:r>
              <a:rPr lang="en-US" dirty="0"/>
              <a:t>Temp </a:t>
            </a:r>
            <a:r>
              <a:rPr lang="en-US" dirty="0" err="1"/>
              <a:t>db</a:t>
            </a:r>
            <a:r>
              <a:rPr lang="en-US" dirty="0"/>
              <a:t> information: </a:t>
            </a:r>
            <a:r>
              <a:rPr lang="en-US" dirty="0">
                <a:hlinkClick r:id="rId3"/>
              </a:rPr>
              <a:t>https://docs.microsoft.com/en-us/azure/synapse-analytics/sql-data-warehouse/sql-data-warehouse-service-capacity-limits</a:t>
            </a:r>
            <a:r>
              <a:rPr lang="en-US" dirty="0"/>
              <a:t> 399GB per DWU100c</a:t>
            </a:r>
          </a:p>
          <a:p>
            <a:r>
              <a:rPr lang="en-US" dirty="0"/>
              <a:t>Memory: 300GB per DWU500c (</a:t>
            </a:r>
            <a:r>
              <a:rPr lang="en-US" dirty="0">
                <a:hlinkClick r:id="rId4"/>
              </a:rPr>
              <a:t>https://docs.microsoft.com/en-us/azure/synapse-analytics/sql-data-warehouse/memory-concurrency-limits</a:t>
            </a:r>
            <a:r>
              <a:rPr lang="en-US" dirty="0"/>
              <a:t>)</a:t>
            </a:r>
          </a:p>
          <a:p>
            <a:endParaRPr lang="en-US" dirty="0"/>
          </a:p>
          <a:p>
            <a:endParaRPr lang="en-US" dirty="0"/>
          </a:p>
          <a:p>
            <a:r>
              <a:rPr lang="en-US" dirty="0"/>
              <a:t>Adaptive Cache: information: </a:t>
            </a:r>
            <a:r>
              <a:rPr lang="en-US" dirty="0">
                <a:hlinkClick r:id="rId5"/>
              </a:rPr>
              <a:t>https://azure.microsoft.com/en-us/blog/adaptive-caching-powers-azure-sql-data-warehouse-performance-gains/</a:t>
            </a:r>
            <a:endParaRPr lang="en-US" dirty="0"/>
          </a:p>
          <a:p>
            <a:r>
              <a:rPr lang="en-US" dirty="0">
                <a:hlinkClick r:id="rId6"/>
              </a:rPr>
              <a:t>https://azure.microsoft.com/en-us/blog/blazing-fast-data-warehousing-with-sql-data-warehouse-gen2/</a:t>
            </a:r>
            <a:endParaRPr lang="en-US" dirty="0"/>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0405CA6-A7A9-4E0F-8672-28CF28CC770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640915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GB" dirty="0"/>
              <a:t>De-coupled storage from compute &amp; control</a:t>
            </a:r>
          </a:p>
          <a:p>
            <a:pPr marL="0" marR="0" indent="0" algn="l" defTabSz="932742" rtl="0" eaLnBrk="1" fontAlgn="auto" latinLnBrk="0" hangingPunct="1">
              <a:lnSpc>
                <a:spcPct val="90000"/>
              </a:lnSpc>
              <a:spcBef>
                <a:spcPts val="0"/>
              </a:spcBef>
              <a:spcAft>
                <a:spcPts val="340"/>
              </a:spcAft>
              <a:buClrTx/>
              <a:buSzTx/>
              <a:buFontTx/>
              <a:buNone/>
              <a:tabLst/>
              <a:defRPr/>
            </a:pPr>
            <a:r>
              <a:rPr lang="en-GB" dirty="0"/>
              <a:t>Completely elastic</a:t>
            </a:r>
          </a:p>
          <a:p>
            <a:pPr marL="0" marR="0" indent="0" algn="l" defTabSz="932742" rtl="0" eaLnBrk="1" fontAlgn="auto" latinLnBrk="0" hangingPunct="1">
              <a:lnSpc>
                <a:spcPct val="90000"/>
              </a:lnSpc>
              <a:spcBef>
                <a:spcPts val="0"/>
              </a:spcBef>
              <a:spcAft>
                <a:spcPts val="340"/>
              </a:spcAft>
              <a:buClrTx/>
              <a:buSzTx/>
              <a:buFontTx/>
              <a:buNone/>
              <a:tabLst/>
              <a:defRPr/>
            </a:pPr>
            <a:r>
              <a:rPr lang="en-GB" dirty="0"/>
              <a:t>Pay for the data you store and the compute you provision</a:t>
            </a:r>
          </a:p>
          <a:p>
            <a:endParaRPr lang="en-GB" dirty="0"/>
          </a:p>
          <a:p>
            <a:pPr marL="285750" indent="-285750" algn="l" rtl="0" fontAlgn="base">
              <a:buFont typeface="Arial" panose="020B0604020202020204" pitchFamily="34" charset="0"/>
              <a:buChar char="•"/>
            </a:pPr>
            <a:r>
              <a:rPr lang="en-GB" sz="1800" b="0" i="0" u="none" strike="noStrike" dirty="0">
                <a:solidFill>
                  <a:srgbClr val="000000"/>
                </a:solidFill>
                <a:effectLst/>
                <a:latin typeface="Calibri" panose="020F0502020204030204" pitchFamily="34" charset="0"/>
              </a:rPr>
              <a:t>We always have 60 distributions</a:t>
            </a:r>
            <a:r>
              <a:rPr lang="en-US" sz="1800" b="0" i="0" dirty="0">
                <a:solidFill>
                  <a:srgbClr val="444444"/>
                </a:solidFill>
                <a:effectLst/>
                <a:latin typeface="Calibri" panose="020F0502020204030204" pitchFamily="34" charset="0"/>
              </a:rPr>
              <a:t>​</a:t>
            </a:r>
            <a:endParaRPr lang="en-US" sz="1800" b="0" i="0" dirty="0">
              <a:solidFill>
                <a:srgbClr val="444444"/>
              </a:solidFill>
              <a:effectLst/>
              <a:latin typeface="Arial" panose="020B0604020202020204" pitchFamily="34" charset="0"/>
            </a:endParaRPr>
          </a:p>
          <a:p>
            <a:pPr marL="285750" indent="-285750" algn="l" rtl="0" fontAlgn="base">
              <a:buFont typeface="Arial" panose="020B0604020202020204" pitchFamily="34" charset="0"/>
              <a:buChar char="•"/>
            </a:pPr>
            <a:r>
              <a:rPr lang="en-GB" sz="1800" b="0" i="0" u="none" strike="noStrike" dirty="0">
                <a:solidFill>
                  <a:srgbClr val="000000"/>
                </a:solidFill>
                <a:effectLst/>
                <a:latin typeface="Calibri" panose="020F0502020204030204" pitchFamily="34" charset="0"/>
              </a:rPr>
              <a:t>You can ramp up or down compute power without affecting your storage</a:t>
            </a:r>
            <a:r>
              <a:rPr lang="en-US" sz="1800" b="0" i="0" dirty="0">
                <a:solidFill>
                  <a:srgbClr val="444444"/>
                </a:solidFill>
                <a:effectLst/>
                <a:latin typeface="Calibri" panose="020F0502020204030204" pitchFamily="34" charset="0"/>
              </a:rPr>
              <a:t>​</a:t>
            </a:r>
            <a:endParaRPr lang="en-US" sz="1800" b="0" i="0" dirty="0">
              <a:solidFill>
                <a:srgbClr val="444444"/>
              </a:solidFill>
              <a:effectLst/>
              <a:latin typeface="Arial" panose="020B0604020202020204" pitchFamily="34" charset="0"/>
            </a:endParaRPr>
          </a:p>
          <a:p>
            <a:pPr marL="285750" indent="-285750" algn="l" rtl="0" fontAlgn="base">
              <a:buFont typeface="Arial" panose="020B0604020202020204" pitchFamily="34" charset="0"/>
              <a:buChar char="•"/>
            </a:pPr>
            <a:r>
              <a:rPr lang="en-GB" sz="1800" b="0" i="0" u="none" strike="noStrike" dirty="0">
                <a:solidFill>
                  <a:srgbClr val="000000"/>
                </a:solidFill>
                <a:effectLst/>
                <a:latin typeface="Calibri" panose="020F0502020204030204" pitchFamily="34" charset="0"/>
              </a:rPr>
              <a:t>Scaling is a metadata operation</a:t>
            </a:r>
            <a:r>
              <a:rPr lang="en-US" sz="1800" b="0" i="0" dirty="0">
                <a:solidFill>
                  <a:srgbClr val="444444"/>
                </a:solidFill>
                <a:effectLst/>
                <a:latin typeface="Calibri" panose="020F0502020204030204" pitchFamily="34" charset="0"/>
              </a:rPr>
              <a:t>​</a:t>
            </a:r>
            <a:endParaRPr lang="en-US" sz="1800" b="0" i="0" dirty="0">
              <a:solidFill>
                <a:srgbClr val="444444"/>
              </a:solidFill>
              <a:effectLst/>
              <a:latin typeface="Arial" panose="020B0604020202020204" pitchFamily="34" charset="0"/>
            </a:endParaRPr>
          </a:p>
          <a:p>
            <a:pPr marL="285750" indent="-285750" algn="l" rtl="0" fontAlgn="base">
              <a:buFont typeface="Arial" panose="020B0604020202020204" pitchFamily="34" charset="0"/>
              <a:buChar char="•"/>
            </a:pPr>
            <a:r>
              <a:rPr lang="en-GB" sz="1800" b="0" i="0" u="none" strike="noStrike" dirty="0">
                <a:solidFill>
                  <a:srgbClr val="000000"/>
                </a:solidFill>
                <a:effectLst/>
                <a:latin typeface="Calibri" panose="020F0502020204030204" pitchFamily="34" charset="0"/>
              </a:rPr>
              <a:t>Differentiator with redshift: when we reattach databases, we can scale much faster – no need to destroy/recreate the cluster</a:t>
            </a:r>
            <a:endParaRPr lang="en-US" sz="1800" b="0" i="0" dirty="0">
              <a:solidFill>
                <a:srgbClr val="444444"/>
              </a:solidFill>
              <a:effectLst/>
              <a:latin typeface="Arial" panose="020B0604020202020204" pitchFamily="34" charset="0"/>
            </a:endParaRPr>
          </a:p>
          <a:p>
            <a:endParaRPr lang="en-GB"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4/19/2022 12:02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8535264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2" Type="http://schemas.openxmlformats.org/officeDocument/2006/relationships/hyperlink" Target="https://www.microsoft.com/en-us/legal/intellectualproperty/permissions/default.aspx" TargetMode="External"/><Relationship Id="rId1" Type="http://schemas.openxmlformats.org/officeDocument/2006/relationships/slideMaster" Target="../slideMasters/slideMaster4.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2.xml.rels><?xml version="1.0" encoding="UTF-8" standalone="yes"?>
<Relationships xmlns="http://schemas.openxmlformats.org/package/2006/relationships"><Relationship Id="rId2" Type="http://schemas.openxmlformats.org/officeDocument/2006/relationships/hyperlink" Target="https://www.microsoft.com/en-us/legal/intellectualproperty/permissions/default.aspx" TargetMode="External"/><Relationship Id="rId1" Type="http://schemas.openxmlformats.org/officeDocument/2006/relationships/slideMaster" Target="../slideMasters/slideMaster5.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9.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jpg"/><Relationship Id="rId1" Type="http://schemas.openxmlformats.org/officeDocument/2006/relationships/slideMaster" Target="../slideMasters/slideMaster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4.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6.xml"/></Relationships>
</file>

<file path=ppt/slideLayouts/_rels/slideLayout19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6.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7.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9.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3.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6.xml"/></Relationships>
</file>

<file path=ppt/slideLayouts/_rels/slideLayout204.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3.emf"/><Relationship Id="rId1" Type="http://schemas.openxmlformats.org/officeDocument/2006/relationships/slideMaster" Target="../slideMasters/slideMaster6.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hyperlink" Target="https://www.microsoft.com/en-us/legal/intellectualproperty/permissions/default.aspx" TargetMode="External"/><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2" Type="http://schemas.openxmlformats.org/officeDocument/2006/relationships/hyperlink" Target="https://www.microsoft.com/en-us/legal/intellectualproperty/permissions/default.aspx" TargetMode="External"/><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l="2944" t="1853" r="1090"/>
          <a:stretch/>
        </p:blipFill>
        <p:spPr>
          <a:xfrm flipH="1">
            <a:off x="18247" y="0"/>
            <a:ext cx="12434704" cy="6994521"/>
          </a:xfrm>
          <a:prstGeom prst="rect">
            <a:avLst/>
          </a:prstGeom>
        </p:spPr>
      </p:pic>
      <p:sp>
        <p:nvSpPr>
          <p:cNvPr id="2" name="Rectangle 1"/>
          <p:cNvSpPr/>
          <p:nvPr userDrawn="1"/>
        </p:nvSpPr>
        <p:spPr bwMode="auto">
          <a:xfrm>
            <a:off x="274638" y="2119163"/>
            <a:ext cx="6400800" cy="3664099"/>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2119178"/>
            <a:ext cx="6402388"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50" y="3954463"/>
            <a:ext cx="6402388"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a:t>Speaker Name</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479425"/>
            <a:ext cx="1828800" cy="391754"/>
          </a:xfrm>
          <a:prstGeom prst="rect">
            <a:avLst/>
          </a:prstGeom>
        </p:spPr>
      </p:pic>
      <p:sp>
        <p:nvSpPr>
          <p:cNvPr id="10" name="Text Placeholder 2"/>
          <p:cNvSpPr txBox="1">
            <a:spLocks/>
          </p:cNvSpPr>
          <p:nvPr userDrawn="1"/>
        </p:nvSpPr>
        <p:spPr bwMode="auto">
          <a:xfrm>
            <a:off x="278781" y="6240432"/>
            <a:ext cx="3017487" cy="548634"/>
          </a:xfrm>
          <a:prstGeom prst="rect">
            <a:avLst/>
          </a:prstGeom>
        </p:spPr>
        <p:txBody>
          <a:bodyPr vert="horz" wrap="square" lIns="146304" tIns="109728" rIns="146304" bIns="109728" rtlCol="0">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gradFill>
                  <a:gsLst>
                    <a:gs pos="4040">
                      <a:srgbClr val="525252"/>
                    </a:gs>
                    <a:gs pos="17000">
                      <a:srgbClr val="52525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b="1" dirty="0"/>
              <a:t>Microsoft Services</a:t>
            </a:r>
            <a:endParaRPr lang="en-US" sz="2400" dirty="0">
              <a:latin typeface="Segoe UI"/>
            </a:endParaRPr>
          </a:p>
        </p:txBody>
      </p:sp>
    </p:spTree>
    <p:extLst>
      <p:ext uri="{BB962C8B-B14F-4D97-AF65-F5344CB8AC3E}">
        <p14:creationId xmlns:p14="http://schemas.microsoft.com/office/powerpoint/2010/main" val="594675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Title Slide Square Photo 1">
    <p:bg>
      <p:bgPr>
        <a:solidFill>
          <a:schemeClr val="tx2"/>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FB5FE381-099C-4376-B457-AA59D20F15BF}"/>
              </a:ext>
            </a:extLst>
          </p:cNvPr>
          <p:cNvSpPr>
            <a:spLocks noGrp="1"/>
          </p:cNvSpPr>
          <p:nvPr>
            <p:ph type="ctrTitle"/>
          </p:nvPr>
        </p:nvSpPr>
        <p:spPr>
          <a:xfrm>
            <a:off x="668787" y="2536681"/>
            <a:ext cx="4440210" cy="1119124"/>
          </a:xfrm>
        </p:spPr>
        <p:txBody>
          <a:bodyPr bIns="45720" anchor="b">
            <a:noAutofit/>
          </a:bodyPr>
          <a:lstStyle>
            <a:lvl1pPr algn="l">
              <a:defRPr sz="3672">
                <a:solidFill>
                  <a:schemeClr val="bg1"/>
                </a:solidFill>
              </a:defRPr>
            </a:lvl1pPr>
          </a:lstStyle>
          <a:p>
            <a:r>
              <a:rPr lang="en-US" noProof="0"/>
              <a:t>Click to edit Master title style</a:t>
            </a:r>
          </a:p>
        </p:txBody>
      </p:sp>
      <p:sp>
        <p:nvSpPr>
          <p:cNvPr id="3" name="2 Subtitle">
            <a:extLst>
              <a:ext uri="{FF2B5EF4-FFF2-40B4-BE49-F238E27FC236}">
                <a16:creationId xmlns:a16="http://schemas.microsoft.com/office/drawing/2014/main" id="{24B82284-0B36-4B6A-8B07-D375444A511C}"/>
              </a:ext>
            </a:extLst>
          </p:cNvPr>
          <p:cNvSpPr>
            <a:spLocks noGrp="1"/>
          </p:cNvSpPr>
          <p:nvPr>
            <p:ph type="subTitle" idx="1"/>
          </p:nvPr>
        </p:nvSpPr>
        <p:spPr>
          <a:xfrm>
            <a:off x="668785" y="3972631"/>
            <a:ext cx="4440209" cy="317344"/>
          </a:xfrm>
          <a:prstGeom prst="rect">
            <a:avLst/>
          </a:prstGeom>
        </p:spPr>
        <p:txBody>
          <a:bodyPr/>
          <a:lstStyle>
            <a:lvl1pPr marL="0" indent="0" algn="l" defTabSz="951065">
              <a:lnSpc>
                <a:spcPct val="100000"/>
              </a:lnSpc>
              <a:spcBef>
                <a:spcPts val="685"/>
              </a:spcBef>
              <a:buFontTx/>
              <a:buNone/>
              <a:defRPr sz="2244" baseline="0">
                <a:solidFill>
                  <a:schemeClr val="bg1"/>
                </a:solidFill>
              </a:defRPr>
            </a:lvl1pPr>
            <a:lvl2pPr marL="0" indent="0" algn="l" defTabSz="951065">
              <a:lnSpc>
                <a:spcPct val="100000"/>
              </a:lnSpc>
              <a:spcBef>
                <a:spcPts val="685"/>
              </a:spcBef>
              <a:buFontTx/>
              <a:buNone/>
              <a:defRPr sz="2244" baseline="0">
                <a:solidFill>
                  <a:schemeClr val="bg1"/>
                </a:solidFill>
              </a:defRPr>
            </a:lvl2pPr>
            <a:lvl3pPr marL="0" indent="0" algn="l" defTabSz="951065">
              <a:lnSpc>
                <a:spcPct val="100000"/>
              </a:lnSpc>
              <a:spcBef>
                <a:spcPts val="685"/>
              </a:spcBef>
              <a:buFontTx/>
              <a:buNone/>
              <a:defRPr sz="2244" baseline="0">
                <a:solidFill>
                  <a:schemeClr val="bg1"/>
                </a:solidFill>
              </a:defRPr>
            </a:lvl3pPr>
            <a:lvl4pPr marL="0" indent="0" algn="l" defTabSz="951065">
              <a:lnSpc>
                <a:spcPct val="100000"/>
              </a:lnSpc>
              <a:spcBef>
                <a:spcPts val="685"/>
              </a:spcBef>
              <a:buFontTx/>
              <a:buNone/>
              <a:defRPr sz="2244" baseline="0">
                <a:solidFill>
                  <a:schemeClr val="bg1"/>
                </a:solidFill>
              </a:defRPr>
            </a:lvl4pPr>
            <a:lvl5pPr marL="0" indent="0" algn="l">
              <a:lnSpc>
                <a:spcPct val="110000"/>
              </a:lnSpc>
              <a:buNone/>
              <a:defRPr sz="2244" baseline="0">
                <a:solidFill>
                  <a:schemeClr val="bg1"/>
                </a:solidFill>
              </a:defRPr>
            </a:lvl5pPr>
            <a:lvl6pPr marL="0" indent="0" algn="l" defTabSz="951065">
              <a:lnSpc>
                <a:spcPct val="100000"/>
              </a:lnSpc>
              <a:spcBef>
                <a:spcPts val="685"/>
              </a:spcBef>
              <a:buFontTx/>
              <a:buNone/>
              <a:defRPr sz="2244" baseline="0">
                <a:solidFill>
                  <a:schemeClr val="bg1"/>
                </a:solidFill>
              </a:defRPr>
            </a:lvl6pPr>
            <a:lvl7pPr marL="0" indent="0" algn="l" defTabSz="951065">
              <a:lnSpc>
                <a:spcPct val="100000"/>
              </a:lnSpc>
              <a:spcBef>
                <a:spcPts val="685"/>
              </a:spcBef>
              <a:buFontTx/>
              <a:buNone/>
              <a:defRPr sz="2244" baseline="0">
                <a:solidFill>
                  <a:schemeClr val="bg1"/>
                </a:solidFill>
              </a:defRPr>
            </a:lvl7pPr>
            <a:lvl8pPr marL="0" indent="0" algn="l" defTabSz="951065">
              <a:lnSpc>
                <a:spcPct val="100000"/>
              </a:lnSpc>
              <a:spcBef>
                <a:spcPts val="685"/>
              </a:spcBef>
              <a:buFontTx/>
              <a:buNone/>
              <a:defRPr sz="2244" baseline="0">
                <a:solidFill>
                  <a:schemeClr val="bg1"/>
                </a:solidFill>
              </a:defRPr>
            </a:lvl8pPr>
            <a:lvl9pPr marL="0" indent="0" algn="l" defTabSz="951065">
              <a:lnSpc>
                <a:spcPct val="100000"/>
              </a:lnSpc>
              <a:spcBef>
                <a:spcPts val="685"/>
              </a:spcBef>
              <a:buFontTx/>
              <a:buNone/>
              <a:defRPr sz="2244" baseline="0">
                <a:solidFill>
                  <a:schemeClr val="bg1"/>
                </a:solidFill>
              </a:defRPr>
            </a:lvl9pPr>
          </a:lstStyle>
          <a:p>
            <a:r>
              <a:rPr lang="en-US" noProof="0"/>
              <a:t>Click to edit Master subtitle style</a:t>
            </a:r>
          </a:p>
        </p:txBody>
      </p:sp>
      <p:sp>
        <p:nvSpPr>
          <p:cNvPr id="12" name="Picture Placeholder 8">
            <a:extLst>
              <a:ext uri="{FF2B5EF4-FFF2-40B4-BE49-F238E27FC236}">
                <a16:creationId xmlns:a16="http://schemas.microsoft.com/office/drawing/2014/main" id="{B932132E-B617-4844-ABE7-BFFF16E12CCA}"/>
              </a:ext>
              <a:ext uri="{C183D7F6-B498-43B3-948B-1728B52AA6E4}">
                <adec:decorative xmlns:adec="http://schemas.microsoft.com/office/drawing/2017/decorative" val="1"/>
              </a:ext>
            </a:extLst>
          </p:cNvPr>
          <p:cNvSpPr>
            <a:spLocks noGrp="1"/>
          </p:cNvSpPr>
          <p:nvPr>
            <p:ph type="pic" sz="quarter" idx="17" hasCustomPrompt="1"/>
          </p:nvPr>
        </p:nvSpPr>
        <p:spPr>
          <a:xfrm>
            <a:off x="5440635" y="3594"/>
            <a:ext cx="6995517" cy="6990931"/>
          </a:xfrm>
          <a:solidFill>
            <a:srgbClr val="0078D4"/>
          </a:solidFill>
        </p:spPr>
        <p:txBody>
          <a:bodyPr tIns="1828800" anchor="t"/>
          <a:lstStyle>
            <a:lvl1pPr marL="0" marR="0" indent="0" algn="ctr" defTabSz="951065" rtl="0" eaLnBrk="1" fontAlgn="auto" latinLnBrk="0" hangingPunct="1">
              <a:lnSpc>
                <a:spcPct val="300000"/>
              </a:lnSpc>
              <a:spcBef>
                <a:spcPts val="2040"/>
              </a:spcBef>
              <a:spcAft>
                <a:spcPts val="0"/>
              </a:spcAft>
              <a:buClr>
                <a:schemeClr val="tx1"/>
              </a:buClr>
              <a:buSzPct val="90000"/>
              <a:buFont typeface="Wingdings" panose="05000000000000000000" pitchFamily="2" charset="2"/>
              <a:buNone/>
              <a:tabLst/>
              <a:defRPr lang="en-US" sz="1632"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51065" rtl="0" eaLnBrk="1" fontAlgn="auto" latinLnBrk="0" hangingPunct="1">
              <a:lnSpc>
                <a:spcPct val="100000"/>
              </a:lnSpc>
              <a:spcBef>
                <a:spcPts val="685"/>
              </a:spcBef>
              <a:spcAft>
                <a:spcPts val="0"/>
              </a:spcAft>
              <a:buClr>
                <a:schemeClr val="tx1"/>
              </a:buClr>
              <a:buSzPct val="90000"/>
              <a:buFont typeface="Wingdings" panose="05000000000000000000" pitchFamily="2" charset="2"/>
              <a:buNone/>
              <a:tabLst/>
              <a:defRPr/>
            </a:pPr>
            <a:r>
              <a:rPr lang="en-US" noProof="0" dirty="0"/>
              <a:t> </a:t>
            </a:r>
          </a:p>
        </p:txBody>
      </p:sp>
      <p:pic>
        <p:nvPicPr>
          <p:cNvPr id="8" name="Picture 7" descr="Microsoft Logo">
            <a:extLst>
              <a:ext uri="{FF2B5EF4-FFF2-40B4-BE49-F238E27FC236}">
                <a16:creationId xmlns:a16="http://schemas.microsoft.com/office/drawing/2014/main" id="{6D3EA099-AF81-4088-BC83-41746FB3C1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0923" y="310868"/>
            <a:ext cx="2104562" cy="943146"/>
          </a:xfrm>
          <a:prstGeom prst="rect">
            <a:avLst/>
          </a:prstGeom>
        </p:spPr>
      </p:pic>
    </p:spTree>
    <p:extLst>
      <p:ext uri="{BB962C8B-B14F-4D97-AF65-F5344CB8AC3E}">
        <p14:creationId xmlns:p14="http://schemas.microsoft.com/office/powerpoint/2010/main" val="1310891923"/>
      </p:ext>
    </p:extLst>
  </p:cSld>
  <p:clrMapOvr>
    <a:masterClrMapping/>
  </p:clrMapOvr>
  <p:extLst>
    <p:ext uri="{DCECCB84-F9BA-43D5-87BE-67443E8EF086}">
      <p15:sldGuideLst xmlns:p15="http://schemas.microsoft.com/office/powerpoint/2012/main">
        <p15:guide id="8" orient="horz" pos="2160">
          <p15:clr>
            <a:srgbClr val="FFFFFF"/>
          </p15:clr>
        </p15:guide>
        <p15:guide id="9" pos="413">
          <p15:clr>
            <a:srgbClr val="FFFFFF"/>
          </p15:clr>
        </p15:guide>
        <p15:guide id="10" pos="3168">
          <p15:clr>
            <a:srgbClr val="FFFFFF"/>
          </p15:clr>
        </p15:guide>
        <p15:guide id="11" orient="horz" pos="1572">
          <p15:clr>
            <a:srgbClr val="FFFFFF"/>
          </p15:clr>
        </p15:guide>
        <p15:guide id="12" orient="horz" pos="2258">
          <p15:clr>
            <a:srgbClr val="FFFFFF"/>
          </p15:clr>
        </p15:guide>
        <p15:guide id="13" orient="horz" pos="2454">
          <p15:clr>
            <a:srgbClr val="FFFFFF"/>
          </p15:clr>
        </p15:guide>
        <p15:guide id="14" orient="horz" pos="2650">
          <p15:clr>
            <a:srgbClr val="FFFFFF"/>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Title Slide Square Photo 2">
    <p:bg>
      <p:bgPr>
        <a:solidFill>
          <a:schemeClr val="bg1"/>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FB5FE381-099C-4376-B457-AA59D20F15BF}"/>
              </a:ext>
              <a:ext uri="{C183D7F6-B498-43B3-948B-1728B52AA6E4}">
                <adec:decorative xmlns:adec="http://schemas.microsoft.com/office/drawing/2017/decorative" val="0"/>
              </a:ext>
            </a:extLst>
          </p:cNvPr>
          <p:cNvSpPr>
            <a:spLocks noGrp="1"/>
          </p:cNvSpPr>
          <p:nvPr>
            <p:ph type="ctrTitle"/>
          </p:nvPr>
        </p:nvSpPr>
        <p:spPr>
          <a:xfrm>
            <a:off x="668786" y="2536681"/>
            <a:ext cx="4440210" cy="1119124"/>
          </a:xfrm>
        </p:spPr>
        <p:txBody>
          <a:bodyPr bIns="45720" anchor="b">
            <a:noAutofit/>
          </a:bodyPr>
          <a:lstStyle>
            <a:lvl1pPr algn="l">
              <a:defRPr sz="3672">
                <a:solidFill>
                  <a:schemeClr val="tx1"/>
                </a:solidFill>
              </a:defRPr>
            </a:lvl1pPr>
          </a:lstStyle>
          <a:p>
            <a:r>
              <a:rPr lang="en-US" noProof="0"/>
              <a:t>Click to edit Master title style</a:t>
            </a:r>
          </a:p>
        </p:txBody>
      </p:sp>
      <p:sp>
        <p:nvSpPr>
          <p:cNvPr id="10" name="2 Subtitle">
            <a:extLst>
              <a:ext uri="{FF2B5EF4-FFF2-40B4-BE49-F238E27FC236}">
                <a16:creationId xmlns:a16="http://schemas.microsoft.com/office/drawing/2014/main" id="{D55E7899-E90B-4B88-95E2-00E3DAC8A7A7}"/>
              </a:ext>
              <a:ext uri="{C183D7F6-B498-43B3-948B-1728B52AA6E4}">
                <adec:decorative xmlns:adec="http://schemas.microsoft.com/office/drawing/2017/decorative" val="0"/>
              </a:ext>
            </a:extLst>
          </p:cNvPr>
          <p:cNvSpPr>
            <a:spLocks noGrp="1"/>
          </p:cNvSpPr>
          <p:nvPr>
            <p:ph type="subTitle" idx="1"/>
          </p:nvPr>
        </p:nvSpPr>
        <p:spPr>
          <a:xfrm>
            <a:off x="668785" y="3972631"/>
            <a:ext cx="4440209" cy="317344"/>
          </a:xfrm>
          <a:prstGeom prst="rect">
            <a:avLst/>
          </a:prstGeom>
        </p:spPr>
        <p:txBody>
          <a:bodyPr/>
          <a:lstStyle>
            <a:lvl1pPr marL="0" indent="0" algn="l" defTabSz="951065">
              <a:lnSpc>
                <a:spcPct val="100000"/>
              </a:lnSpc>
              <a:spcBef>
                <a:spcPts val="685"/>
              </a:spcBef>
              <a:buFontTx/>
              <a:buNone/>
              <a:defRPr sz="2244" baseline="0">
                <a:solidFill>
                  <a:schemeClr val="tx1"/>
                </a:solidFill>
              </a:defRPr>
            </a:lvl1pPr>
            <a:lvl2pPr marL="0" indent="0" algn="l" defTabSz="951065">
              <a:lnSpc>
                <a:spcPct val="100000"/>
              </a:lnSpc>
              <a:spcBef>
                <a:spcPts val="685"/>
              </a:spcBef>
              <a:buFontTx/>
              <a:buNone/>
              <a:defRPr sz="2244" baseline="0">
                <a:solidFill>
                  <a:schemeClr val="tx1"/>
                </a:solidFill>
              </a:defRPr>
            </a:lvl2pPr>
            <a:lvl3pPr marL="0" indent="0" algn="l" defTabSz="951065">
              <a:lnSpc>
                <a:spcPct val="100000"/>
              </a:lnSpc>
              <a:spcBef>
                <a:spcPts val="685"/>
              </a:spcBef>
              <a:buFontTx/>
              <a:buNone/>
              <a:defRPr sz="2244" baseline="0">
                <a:solidFill>
                  <a:schemeClr val="tx1"/>
                </a:solidFill>
              </a:defRPr>
            </a:lvl3pPr>
            <a:lvl4pPr marL="0" indent="0" algn="l" defTabSz="951065">
              <a:lnSpc>
                <a:spcPct val="100000"/>
              </a:lnSpc>
              <a:spcBef>
                <a:spcPts val="685"/>
              </a:spcBef>
              <a:buFontTx/>
              <a:buNone/>
              <a:defRPr sz="2244" baseline="0">
                <a:solidFill>
                  <a:schemeClr val="tx1"/>
                </a:solidFill>
              </a:defRPr>
            </a:lvl4pPr>
            <a:lvl5pPr marL="0" indent="0" algn="l">
              <a:lnSpc>
                <a:spcPct val="110000"/>
              </a:lnSpc>
              <a:buNone/>
              <a:defRPr sz="2244" baseline="0">
                <a:solidFill>
                  <a:schemeClr val="tx1"/>
                </a:solidFill>
              </a:defRPr>
            </a:lvl5pPr>
            <a:lvl6pPr marL="0" indent="0" algn="l" defTabSz="951065">
              <a:lnSpc>
                <a:spcPct val="100000"/>
              </a:lnSpc>
              <a:spcBef>
                <a:spcPts val="685"/>
              </a:spcBef>
              <a:buFontTx/>
              <a:buNone/>
              <a:defRPr sz="2244" baseline="0">
                <a:solidFill>
                  <a:schemeClr val="tx1"/>
                </a:solidFill>
              </a:defRPr>
            </a:lvl6pPr>
            <a:lvl7pPr marL="0" indent="0" algn="l" defTabSz="951065">
              <a:lnSpc>
                <a:spcPct val="100000"/>
              </a:lnSpc>
              <a:spcBef>
                <a:spcPts val="685"/>
              </a:spcBef>
              <a:buFontTx/>
              <a:buNone/>
              <a:defRPr sz="2244" baseline="0">
                <a:solidFill>
                  <a:schemeClr val="tx1"/>
                </a:solidFill>
              </a:defRPr>
            </a:lvl7pPr>
            <a:lvl8pPr marL="0" indent="0" algn="l" defTabSz="951065">
              <a:lnSpc>
                <a:spcPct val="100000"/>
              </a:lnSpc>
              <a:spcBef>
                <a:spcPts val="685"/>
              </a:spcBef>
              <a:buFontTx/>
              <a:buNone/>
              <a:defRPr sz="2244" baseline="0">
                <a:solidFill>
                  <a:schemeClr val="tx1"/>
                </a:solidFill>
              </a:defRPr>
            </a:lvl8pPr>
            <a:lvl9pPr marL="0" indent="0" algn="l" defTabSz="951065">
              <a:lnSpc>
                <a:spcPct val="100000"/>
              </a:lnSpc>
              <a:spcBef>
                <a:spcPts val="685"/>
              </a:spcBef>
              <a:buFontTx/>
              <a:buNone/>
              <a:defRPr sz="2244" baseline="0">
                <a:solidFill>
                  <a:schemeClr val="tx1"/>
                </a:solidFill>
              </a:defRPr>
            </a:lvl9pPr>
          </a:lstStyle>
          <a:p>
            <a:r>
              <a:rPr lang="en-US" noProof="0"/>
              <a:t>Click to edit Master subtitle style</a:t>
            </a:r>
          </a:p>
        </p:txBody>
      </p:sp>
      <p:pic>
        <p:nvPicPr>
          <p:cNvPr id="11" name="Picture 10" descr="Microsoft Logo">
            <a:extLst>
              <a:ext uri="{FF2B5EF4-FFF2-40B4-BE49-F238E27FC236}">
                <a16:creationId xmlns:a16="http://schemas.microsoft.com/office/drawing/2014/main" id="{FA86A238-F7CE-4162-8B00-2166F5ED25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0923" y="310868"/>
            <a:ext cx="2104562" cy="943146"/>
          </a:xfrm>
          <a:prstGeom prst="rect">
            <a:avLst/>
          </a:prstGeom>
        </p:spPr>
      </p:pic>
      <p:sp>
        <p:nvSpPr>
          <p:cNvPr id="13" name="Picture Placeholder 8">
            <a:extLst>
              <a:ext uri="{FF2B5EF4-FFF2-40B4-BE49-F238E27FC236}">
                <a16:creationId xmlns:a16="http://schemas.microsoft.com/office/drawing/2014/main" id="{182FB499-89AE-4177-A821-127E0BD7F722}"/>
              </a:ext>
              <a:ext uri="{C183D7F6-B498-43B3-948B-1728B52AA6E4}">
                <adec:decorative xmlns:adec="http://schemas.microsoft.com/office/drawing/2017/decorative" val="1"/>
              </a:ext>
            </a:extLst>
          </p:cNvPr>
          <p:cNvSpPr>
            <a:spLocks noGrp="1"/>
          </p:cNvSpPr>
          <p:nvPr>
            <p:ph type="pic" sz="quarter" idx="17" hasCustomPrompt="1"/>
          </p:nvPr>
        </p:nvSpPr>
        <p:spPr>
          <a:xfrm>
            <a:off x="5440635" y="0"/>
            <a:ext cx="6995517" cy="6994525"/>
          </a:xfrm>
          <a:solidFill>
            <a:srgbClr val="243A5E"/>
          </a:solidFill>
        </p:spPr>
        <p:txBody>
          <a:bodyPr tIns="1828800" anchor="t"/>
          <a:lstStyle>
            <a:lvl1pPr marL="0" marR="0" indent="0" algn="ctr" defTabSz="951065" rtl="0" eaLnBrk="1" fontAlgn="auto" latinLnBrk="0" hangingPunct="1">
              <a:lnSpc>
                <a:spcPct val="300000"/>
              </a:lnSpc>
              <a:spcBef>
                <a:spcPts val="2040"/>
              </a:spcBef>
              <a:spcAft>
                <a:spcPts val="0"/>
              </a:spcAft>
              <a:buClr>
                <a:schemeClr val="tx1"/>
              </a:buClr>
              <a:buSzPct val="90000"/>
              <a:buFont typeface="Wingdings" panose="05000000000000000000" pitchFamily="2" charset="2"/>
              <a:buNone/>
              <a:tabLst/>
              <a:defRPr lang="en-US" sz="1632"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51065" rtl="0" eaLnBrk="1" fontAlgn="auto" latinLnBrk="0" hangingPunct="1">
              <a:lnSpc>
                <a:spcPct val="100000"/>
              </a:lnSpc>
              <a:spcBef>
                <a:spcPts val="685"/>
              </a:spcBef>
              <a:spcAft>
                <a:spcPts val="0"/>
              </a:spcAft>
              <a:buClr>
                <a:schemeClr val="tx1"/>
              </a:buClr>
              <a:buSzPct val="90000"/>
              <a:buFont typeface="Wingdings" panose="05000000000000000000" pitchFamily="2" charset="2"/>
              <a:buNone/>
              <a:tabLst/>
              <a:defRPr/>
            </a:pPr>
            <a:r>
              <a:rPr lang="en-US" noProof="0" dirty="0"/>
              <a:t> </a:t>
            </a:r>
          </a:p>
        </p:txBody>
      </p:sp>
    </p:spTree>
    <p:extLst>
      <p:ext uri="{BB962C8B-B14F-4D97-AF65-F5344CB8AC3E}">
        <p14:creationId xmlns:p14="http://schemas.microsoft.com/office/powerpoint/2010/main" val="969364679"/>
      </p:ext>
    </p:extLst>
  </p:cSld>
  <p:clrMapOvr>
    <a:masterClrMapping/>
  </p:clrMapOvr>
  <p:extLst>
    <p:ext uri="{DCECCB84-F9BA-43D5-87BE-67443E8EF086}">
      <p15:sldGuideLst xmlns:p15="http://schemas.microsoft.com/office/powerpoint/2012/main">
        <p15:guide id="9" orient="horz" pos="2160">
          <p15:clr>
            <a:srgbClr val="547EBF"/>
          </p15:clr>
        </p15:guide>
        <p15:guide id="10" orient="horz" pos="1572">
          <p15:clr>
            <a:srgbClr val="547EBF"/>
          </p15:clr>
        </p15:guide>
        <p15:guide id="11" orient="horz" pos="2258">
          <p15:clr>
            <a:srgbClr val="547EBF"/>
          </p15:clr>
        </p15:guide>
        <p15:guide id="12" orient="horz" pos="2454">
          <p15:clr>
            <a:srgbClr val="547EBF"/>
          </p15:clr>
        </p15:guide>
        <p15:guide id="13" orient="horz" pos="2650">
          <p15:clr>
            <a:srgbClr val="547EBF"/>
          </p15:clr>
        </p15:guide>
        <p15:guide id="14" pos="3155">
          <p15:clr>
            <a:srgbClr val="547EBF"/>
          </p15:clr>
        </p15:guide>
        <p15:guide id="15" pos="413">
          <p15:clr>
            <a:srgbClr val="547EBF"/>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tx2"/>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17D53EF6-E97C-46E7-A9D5-30F96F1F21F3}"/>
              </a:ext>
              <a:ext uri="{C183D7F6-B498-43B3-948B-1728B52AA6E4}">
                <adec:decorative xmlns:adec="http://schemas.microsoft.com/office/drawing/2017/decorative" val="0"/>
              </a:ext>
            </a:extLst>
          </p:cNvPr>
          <p:cNvSpPr>
            <a:spLocks noGrp="1"/>
          </p:cNvSpPr>
          <p:nvPr>
            <p:ph type="title"/>
          </p:nvPr>
        </p:nvSpPr>
        <p:spPr>
          <a:xfrm>
            <a:off x="668786" y="3039097"/>
            <a:ext cx="9196189" cy="616838"/>
          </a:xfrm>
        </p:spPr>
        <p:txBody>
          <a:bodyPr vert="horz" lIns="0" tIns="0" rIns="0" bIns="45720" rtlCol="0" anchor="b">
            <a:noAutofit/>
          </a:bodyPr>
          <a:lstStyle>
            <a:lvl1pPr>
              <a:defRPr lang="en-GB" sz="3672" baseline="0" dirty="0">
                <a:solidFill>
                  <a:schemeClr val="bg1"/>
                </a:solidFill>
              </a:defRPr>
            </a:lvl1pPr>
          </a:lstStyle>
          <a:p>
            <a:pPr lvl="0"/>
            <a:r>
              <a:rPr lang="en-US" noProof="0"/>
              <a:t>Click to edit Master title style</a:t>
            </a:r>
          </a:p>
        </p:txBody>
      </p:sp>
      <p:sp>
        <p:nvSpPr>
          <p:cNvPr id="8" name="2 Subtitle">
            <a:extLst>
              <a:ext uri="{FF2B5EF4-FFF2-40B4-BE49-F238E27FC236}">
                <a16:creationId xmlns:a16="http://schemas.microsoft.com/office/drawing/2014/main" id="{16A44250-24E5-40C9-A0C6-F8F7E55B832B}"/>
              </a:ext>
              <a:ext uri="{C183D7F6-B498-43B3-948B-1728B52AA6E4}">
                <adec:decorative xmlns:adec="http://schemas.microsoft.com/office/drawing/2017/decorative" val="0"/>
              </a:ext>
            </a:extLst>
          </p:cNvPr>
          <p:cNvSpPr>
            <a:spLocks noGrp="1"/>
          </p:cNvSpPr>
          <p:nvPr>
            <p:ph type="subTitle" idx="1"/>
          </p:nvPr>
        </p:nvSpPr>
        <p:spPr>
          <a:xfrm>
            <a:off x="668785" y="3972631"/>
            <a:ext cx="9196514" cy="317344"/>
          </a:xfrm>
          <a:prstGeom prst="rect">
            <a:avLst/>
          </a:prstGeom>
        </p:spPr>
        <p:txBody>
          <a:bodyPr/>
          <a:lstStyle>
            <a:lvl1pPr marL="0" indent="0" algn="l" defTabSz="951065">
              <a:lnSpc>
                <a:spcPct val="100000"/>
              </a:lnSpc>
              <a:spcBef>
                <a:spcPts val="685"/>
              </a:spcBef>
              <a:buFontTx/>
              <a:buNone/>
              <a:defRPr sz="2244" baseline="0">
                <a:solidFill>
                  <a:schemeClr val="bg1"/>
                </a:solidFill>
              </a:defRPr>
            </a:lvl1pPr>
            <a:lvl2pPr marL="0" indent="0" algn="l" defTabSz="951065">
              <a:lnSpc>
                <a:spcPct val="100000"/>
              </a:lnSpc>
              <a:spcBef>
                <a:spcPts val="685"/>
              </a:spcBef>
              <a:buFontTx/>
              <a:buNone/>
              <a:defRPr sz="2244" baseline="0">
                <a:solidFill>
                  <a:schemeClr val="bg1"/>
                </a:solidFill>
              </a:defRPr>
            </a:lvl2pPr>
            <a:lvl3pPr marL="0" indent="0" algn="l" defTabSz="951065">
              <a:lnSpc>
                <a:spcPct val="100000"/>
              </a:lnSpc>
              <a:spcBef>
                <a:spcPts val="685"/>
              </a:spcBef>
              <a:buFontTx/>
              <a:buNone/>
              <a:defRPr sz="2244" baseline="0">
                <a:solidFill>
                  <a:schemeClr val="bg1"/>
                </a:solidFill>
              </a:defRPr>
            </a:lvl3pPr>
            <a:lvl4pPr marL="0" indent="0" algn="l" defTabSz="951065">
              <a:lnSpc>
                <a:spcPct val="100000"/>
              </a:lnSpc>
              <a:spcBef>
                <a:spcPts val="685"/>
              </a:spcBef>
              <a:buFontTx/>
              <a:buNone/>
              <a:defRPr sz="2244" baseline="0">
                <a:solidFill>
                  <a:schemeClr val="bg1"/>
                </a:solidFill>
              </a:defRPr>
            </a:lvl4pPr>
            <a:lvl5pPr marL="0" indent="0" algn="l">
              <a:lnSpc>
                <a:spcPct val="110000"/>
              </a:lnSpc>
              <a:buNone/>
              <a:defRPr sz="2244" baseline="0">
                <a:solidFill>
                  <a:schemeClr val="bg1"/>
                </a:solidFill>
              </a:defRPr>
            </a:lvl5pPr>
            <a:lvl6pPr marL="0" indent="0" algn="l" defTabSz="951065">
              <a:lnSpc>
                <a:spcPct val="100000"/>
              </a:lnSpc>
              <a:spcBef>
                <a:spcPts val="685"/>
              </a:spcBef>
              <a:buFontTx/>
              <a:buNone/>
              <a:defRPr sz="2244" baseline="0">
                <a:solidFill>
                  <a:schemeClr val="bg1"/>
                </a:solidFill>
              </a:defRPr>
            </a:lvl6pPr>
            <a:lvl7pPr marL="0" indent="0" algn="l" defTabSz="951065">
              <a:lnSpc>
                <a:spcPct val="100000"/>
              </a:lnSpc>
              <a:spcBef>
                <a:spcPts val="685"/>
              </a:spcBef>
              <a:buFontTx/>
              <a:buNone/>
              <a:defRPr sz="2244" baseline="0">
                <a:solidFill>
                  <a:schemeClr val="bg1"/>
                </a:solidFill>
              </a:defRPr>
            </a:lvl7pPr>
            <a:lvl8pPr marL="0" indent="0" algn="l" defTabSz="951065">
              <a:lnSpc>
                <a:spcPct val="100000"/>
              </a:lnSpc>
              <a:spcBef>
                <a:spcPts val="685"/>
              </a:spcBef>
              <a:buFontTx/>
              <a:buNone/>
              <a:defRPr sz="2244" baseline="0">
                <a:solidFill>
                  <a:schemeClr val="bg1"/>
                </a:solidFill>
              </a:defRPr>
            </a:lvl8pPr>
            <a:lvl9pPr marL="0" indent="0" algn="l" defTabSz="951065">
              <a:lnSpc>
                <a:spcPct val="100000"/>
              </a:lnSpc>
              <a:spcBef>
                <a:spcPts val="685"/>
              </a:spcBef>
              <a:buFontTx/>
              <a:buNone/>
              <a:defRPr sz="2244" baseline="0">
                <a:solidFill>
                  <a:schemeClr val="bg1"/>
                </a:solidFill>
              </a:defRPr>
            </a:lvl9pPr>
          </a:lstStyle>
          <a:p>
            <a:r>
              <a:rPr lang="en-US" noProof="0"/>
              <a:t>Click to edit Master subtitle style</a:t>
            </a:r>
          </a:p>
        </p:txBody>
      </p:sp>
      <p:pic>
        <p:nvPicPr>
          <p:cNvPr id="9" name="Picture 8" descr="Microsoft Logo">
            <a:extLst>
              <a:ext uri="{FF2B5EF4-FFF2-40B4-BE49-F238E27FC236}">
                <a16:creationId xmlns:a16="http://schemas.microsoft.com/office/drawing/2014/main" id="{E4589339-495F-4829-A639-599297D763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0923" y="310868"/>
            <a:ext cx="2104562" cy="943146"/>
          </a:xfrm>
          <a:prstGeom prst="rect">
            <a:avLst/>
          </a:prstGeom>
        </p:spPr>
      </p:pic>
    </p:spTree>
    <p:extLst>
      <p:ext uri="{BB962C8B-B14F-4D97-AF65-F5344CB8AC3E}">
        <p14:creationId xmlns:p14="http://schemas.microsoft.com/office/powerpoint/2010/main" val="912297532"/>
      </p:ext>
    </p:extLst>
  </p:cSld>
  <p:clrMapOvr>
    <a:masterClrMapping/>
  </p:clrMapOvr>
  <p:extLst>
    <p:ext uri="{DCECCB84-F9BA-43D5-87BE-67443E8EF086}">
      <p15:sldGuideLst xmlns:p15="http://schemas.microsoft.com/office/powerpoint/2012/main">
        <p15:guide id="1" pos="413">
          <p15:clr>
            <a:srgbClr val="FFFFFF"/>
          </p15:clr>
        </p15:guide>
        <p15:guide id="2" pos="6092">
          <p15:clr>
            <a:srgbClr val="FFFFFF"/>
          </p15:clr>
        </p15:guide>
        <p15:guide id="3" orient="horz" pos="2160">
          <p15:clr>
            <a:srgbClr val="FFFFFF"/>
          </p15:clr>
        </p15:guide>
        <p15:guide id="4" orient="horz" pos="1866">
          <p15:clr>
            <a:srgbClr val="FFFFFF"/>
          </p15:clr>
        </p15:guide>
        <p15:guide id="5" orient="horz" pos="2258">
          <p15:clr>
            <a:srgbClr val="FFFFFF"/>
          </p15:clr>
        </p15:guide>
        <p15:guide id="6" orient="horz" pos="2454">
          <p15:clr>
            <a:srgbClr val="FFFFFF"/>
          </p15:clr>
        </p15:guide>
        <p15:guide id="7" orient="horz" pos="2650">
          <p15:clr>
            <a:srgbClr val="FFFFFF"/>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Title Slide 2">
    <p:bg>
      <p:bgPr>
        <a:solidFill>
          <a:schemeClr val="bg1"/>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17D53EF6-E97C-46E7-A9D5-30F96F1F21F3}"/>
              </a:ext>
            </a:extLst>
          </p:cNvPr>
          <p:cNvSpPr>
            <a:spLocks noGrp="1"/>
          </p:cNvSpPr>
          <p:nvPr>
            <p:ph type="title"/>
          </p:nvPr>
        </p:nvSpPr>
        <p:spPr>
          <a:xfrm>
            <a:off x="668785" y="3039098"/>
            <a:ext cx="9196190" cy="616837"/>
          </a:xfrm>
        </p:spPr>
        <p:txBody>
          <a:bodyPr vert="horz" lIns="0" tIns="0" rIns="0" bIns="45720" rtlCol="0" anchor="b">
            <a:noAutofit/>
          </a:bodyPr>
          <a:lstStyle>
            <a:lvl1pPr>
              <a:defRPr lang="en-GB" sz="3672" baseline="0" dirty="0"/>
            </a:lvl1pPr>
          </a:lstStyle>
          <a:p>
            <a:pPr lvl="0"/>
            <a:r>
              <a:rPr lang="en-US" noProof="0"/>
              <a:t>Click to edit Master title style</a:t>
            </a:r>
          </a:p>
        </p:txBody>
      </p:sp>
      <p:sp>
        <p:nvSpPr>
          <p:cNvPr id="10" name="2 Subtitle">
            <a:extLst>
              <a:ext uri="{FF2B5EF4-FFF2-40B4-BE49-F238E27FC236}">
                <a16:creationId xmlns:a16="http://schemas.microsoft.com/office/drawing/2014/main" id="{EBA27D59-8026-4A20-9B79-094DBDACB810}"/>
              </a:ext>
            </a:extLst>
          </p:cNvPr>
          <p:cNvSpPr>
            <a:spLocks noGrp="1"/>
          </p:cNvSpPr>
          <p:nvPr>
            <p:ph type="subTitle" idx="1"/>
          </p:nvPr>
        </p:nvSpPr>
        <p:spPr>
          <a:xfrm>
            <a:off x="668785" y="3972631"/>
            <a:ext cx="9196514" cy="317344"/>
          </a:xfrm>
          <a:prstGeom prst="rect">
            <a:avLst/>
          </a:prstGeom>
        </p:spPr>
        <p:txBody>
          <a:bodyPr/>
          <a:lstStyle>
            <a:lvl1pPr marL="0" indent="0" algn="l" defTabSz="951065">
              <a:lnSpc>
                <a:spcPct val="100000"/>
              </a:lnSpc>
              <a:spcBef>
                <a:spcPts val="685"/>
              </a:spcBef>
              <a:buFontTx/>
              <a:buNone/>
              <a:defRPr sz="2244" baseline="0">
                <a:solidFill>
                  <a:schemeClr val="tx1"/>
                </a:solidFill>
              </a:defRPr>
            </a:lvl1pPr>
            <a:lvl2pPr marL="0" indent="0" algn="l" defTabSz="951065">
              <a:lnSpc>
                <a:spcPct val="100000"/>
              </a:lnSpc>
              <a:spcBef>
                <a:spcPts val="685"/>
              </a:spcBef>
              <a:buFontTx/>
              <a:buNone/>
              <a:defRPr sz="2244" baseline="0">
                <a:solidFill>
                  <a:schemeClr val="tx1"/>
                </a:solidFill>
              </a:defRPr>
            </a:lvl2pPr>
            <a:lvl3pPr marL="0" indent="0" algn="l" defTabSz="951065">
              <a:lnSpc>
                <a:spcPct val="100000"/>
              </a:lnSpc>
              <a:spcBef>
                <a:spcPts val="685"/>
              </a:spcBef>
              <a:buFontTx/>
              <a:buNone/>
              <a:defRPr sz="2244" baseline="0">
                <a:solidFill>
                  <a:schemeClr val="tx1"/>
                </a:solidFill>
              </a:defRPr>
            </a:lvl3pPr>
            <a:lvl4pPr marL="0" indent="0" algn="l" defTabSz="951065">
              <a:lnSpc>
                <a:spcPct val="100000"/>
              </a:lnSpc>
              <a:spcBef>
                <a:spcPts val="685"/>
              </a:spcBef>
              <a:buFontTx/>
              <a:buNone/>
              <a:defRPr sz="2244" baseline="0">
                <a:solidFill>
                  <a:schemeClr val="tx1"/>
                </a:solidFill>
              </a:defRPr>
            </a:lvl4pPr>
            <a:lvl5pPr marL="0" indent="0" algn="l">
              <a:lnSpc>
                <a:spcPct val="110000"/>
              </a:lnSpc>
              <a:buNone/>
              <a:defRPr sz="2244" baseline="0">
                <a:solidFill>
                  <a:schemeClr val="tx1"/>
                </a:solidFill>
              </a:defRPr>
            </a:lvl5pPr>
            <a:lvl6pPr marL="0" indent="0" algn="l" defTabSz="951065">
              <a:lnSpc>
                <a:spcPct val="100000"/>
              </a:lnSpc>
              <a:spcBef>
                <a:spcPts val="685"/>
              </a:spcBef>
              <a:buFontTx/>
              <a:buNone/>
              <a:defRPr sz="2244" baseline="0">
                <a:solidFill>
                  <a:schemeClr val="tx1"/>
                </a:solidFill>
              </a:defRPr>
            </a:lvl6pPr>
            <a:lvl7pPr marL="0" indent="0" algn="l" defTabSz="951065">
              <a:lnSpc>
                <a:spcPct val="100000"/>
              </a:lnSpc>
              <a:spcBef>
                <a:spcPts val="685"/>
              </a:spcBef>
              <a:buFontTx/>
              <a:buNone/>
              <a:defRPr sz="2244" baseline="0">
                <a:solidFill>
                  <a:schemeClr val="tx1"/>
                </a:solidFill>
              </a:defRPr>
            </a:lvl7pPr>
            <a:lvl8pPr marL="0" indent="0" algn="l" defTabSz="951065">
              <a:lnSpc>
                <a:spcPct val="100000"/>
              </a:lnSpc>
              <a:spcBef>
                <a:spcPts val="685"/>
              </a:spcBef>
              <a:buFontTx/>
              <a:buNone/>
              <a:defRPr sz="2244" baseline="0">
                <a:solidFill>
                  <a:schemeClr val="tx1"/>
                </a:solidFill>
              </a:defRPr>
            </a:lvl8pPr>
            <a:lvl9pPr marL="0" indent="0" algn="l" defTabSz="951065">
              <a:lnSpc>
                <a:spcPct val="100000"/>
              </a:lnSpc>
              <a:spcBef>
                <a:spcPts val="685"/>
              </a:spcBef>
              <a:buFontTx/>
              <a:buNone/>
              <a:defRPr sz="2244" baseline="0">
                <a:solidFill>
                  <a:schemeClr val="tx1"/>
                </a:solidFill>
              </a:defRPr>
            </a:lvl9pPr>
          </a:lstStyle>
          <a:p>
            <a:r>
              <a:rPr lang="en-US" noProof="0"/>
              <a:t>Click to edit Master subtitle style</a:t>
            </a:r>
          </a:p>
        </p:txBody>
      </p:sp>
      <p:pic>
        <p:nvPicPr>
          <p:cNvPr id="8" name="Picture 7" descr="Microsoft Logo">
            <a:extLst>
              <a:ext uri="{FF2B5EF4-FFF2-40B4-BE49-F238E27FC236}">
                <a16:creationId xmlns:a16="http://schemas.microsoft.com/office/drawing/2014/main" id="{1B752D83-5EC4-4ADA-A02A-6E618B8BC5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0923" y="310868"/>
            <a:ext cx="2104562" cy="943146"/>
          </a:xfrm>
          <a:prstGeom prst="rect">
            <a:avLst/>
          </a:prstGeom>
        </p:spPr>
      </p:pic>
    </p:spTree>
    <p:extLst>
      <p:ext uri="{BB962C8B-B14F-4D97-AF65-F5344CB8AC3E}">
        <p14:creationId xmlns:p14="http://schemas.microsoft.com/office/powerpoint/2010/main" val="2428864758"/>
      </p:ext>
    </p:extLst>
  </p:cSld>
  <p:clrMapOvr>
    <a:masterClrMapping/>
  </p:clrMapOvr>
  <p:extLst>
    <p:ext uri="{DCECCB84-F9BA-43D5-87BE-67443E8EF086}">
      <p15:sldGuideLst xmlns:p15="http://schemas.microsoft.com/office/powerpoint/2012/main">
        <p15:guide id="9" orient="horz" pos="2160">
          <p15:clr>
            <a:srgbClr val="A4A3A4"/>
          </p15:clr>
        </p15:guide>
        <p15:guide id="10" orient="horz" pos="2258">
          <p15:clr>
            <a:srgbClr val="547EBF"/>
          </p15:clr>
        </p15:guide>
        <p15:guide id="11" orient="horz" pos="1866">
          <p15:clr>
            <a:srgbClr val="547EBF"/>
          </p15:clr>
        </p15:guide>
        <p15:guide id="12" orient="horz" pos="2650">
          <p15:clr>
            <a:srgbClr val="547EBF"/>
          </p15:clr>
        </p15:guide>
        <p15:guide id="13" orient="horz" pos="2454">
          <p15:clr>
            <a:srgbClr val="547EBF"/>
          </p15:clr>
        </p15:guide>
        <p15:guide id="14" pos="413">
          <p15:clr>
            <a:srgbClr val="547EBF"/>
          </p15:clr>
        </p15:guide>
        <p15:guide id="15" pos="6092">
          <p15:clr>
            <a:srgbClr val="547EBF"/>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BA75DCF9-2114-4543-8491-DC0390D875DB}"/>
              </a:ext>
            </a:extLst>
          </p:cNvPr>
          <p:cNvSpPr>
            <a:spLocks noGrp="1"/>
          </p:cNvSpPr>
          <p:nvPr>
            <p:ph type="title"/>
          </p:nvPr>
        </p:nvSpPr>
        <p:spPr>
          <a:xfrm>
            <a:off x="668787" y="326411"/>
            <a:ext cx="11098906" cy="470856"/>
          </a:xfrm>
          <a:solidFill>
            <a:schemeClr val="bg1"/>
          </a:solidFill>
        </p:spPr>
        <p:txBody>
          <a:bodyPr/>
          <a:lstStyle>
            <a:lvl1pPr>
              <a:defRPr/>
            </a:lvl1pPr>
          </a:lstStyle>
          <a:p>
            <a:r>
              <a:rPr lang="en-US" noProof="0"/>
              <a:t>Click to edit Master title style</a:t>
            </a:r>
          </a:p>
        </p:txBody>
      </p:sp>
      <p:sp>
        <p:nvSpPr>
          <p:cNvPr id="7" name="3 Content Placeholder">
            <a:extLst>
              <a:ext uri="{FF2B5EF4-FFF2-40B4-BE49-F238E27FC236}">
                <a16:creationId xmlns:a16="http://schemas.microsoft.com/office/drawing/2014/main" id="{67FFA91E-2F74-4D40-9DCA-2240811B5980}"/>
              </a:ext>
              <a:ext uri="{C183D7F6-B498-43B3-948B-1728B52AA6E4}">
                <adec:decorative xmlns:adec="http://schemas.microsoft.com/office/drawing/2017/decorative" val="0"/>
              </a:ext>
            </a:extLst>
          </p:cNvPr>
          <p:cNvSpPr>
            <a:spLocks noGrp="1"/>
          </p:cNvSpPr>
          <p:nvPr>
            <p:ph sz="quarter" idx="13"/>
          </p:nvPr>
        </p:nvSpPr>
        <p:spPr>
          <a:xfrm>
            <a:off x="668785" y="1436147"/>
            <a:ext cx="11098907" cy="4915597"/>
          </a:xfrm>
          <a:prstGeom prst="rect">
            <a:avLst/>
          </a:prstGeom>
        </p:spPr>
        <p:txBody>
          <a:bodyPr/>
          <a:lstStyle>
            <a:lvl1pPr>
              <a:defRPr sz="2448"/>
            </a:lvl1pPr>
            <a:lvl5pPr>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815419156"/>
      </p:ext>
    </p:extLst>
  </p:cSld>
  <p:clrMapOvr>
    <a:masterClrMapping/>
  </p:clrMapOvr>
  <p:extLst>
    <p:ext uri="{DCECCB84-F9BA-43D5-87BE-67443E8EF086}">
      <p15:sldGuideLst xmlns:p15="http://schemas.microsoft.com/office/powerpoint/2012/main">
        <p15:guide id="1" orient="horz" pos="880">
          <p15:clr>
            <a:srgbClr val="547EBF"/>
          </p15:clr>
        </p15:guide>
        <p15:guide id="2" orient="horz" pos="3923">
          <p15:clr>
            <a:srgbClr val="547EBF"/>
          </p15:clr>
        </p15:guide>
        <p15:guide id="3" orient="horz" pos="789">
          <p15:clr>
            <a:srgbClr val="547EBF"/>
          </p15:clr>
        </p15:guide>
        <p15:guide id="4" orient="horz" pos="202">
          <p15:clr>
            <a:srgbClr val="547EBF"/>
          </p15:clr>
        </p15:guide>
        <p15:guide id="5" orient="horz" pos="495">
          <p15:clr>
            <a:srgbClr val="547EBF"/>
          </p15:clr>
        </p15:guide>
        <p15:guide id="6" pos="384">
          <p15:clr>
            <a:srgbClr val="547EBF"/>
          </p15:clr>
        </p15:guide>
        <p15:guide id="7" pos="7267">
          <p15:clr>
            <a:srgbClr val="547EBF"/>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Title - Subtitle and Content">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BA75DCF9-2114-4543-8491-DC0390D875DB}"/>
              </a:ext>
            </a:extLst>
          </p:cNvPr>
          <p:cNvSpPr>
            <a:spLocks noGrp="1"/>
          </p:cNvSpPr>
          <p:nvPr>
            <p:ph type="title"/>
          </p:nvPr>
        </p:nvSpPr>
        <p:spPr>
          <a:xfrm>
            <a:off x="668787" y="326411"/>
            <a:ext cx="11098906" cy="470856"/>
          </a:xfrm>
          <a:solidFill>
            <a:schemeClr val="bg1"/>
          </a:solidFill>
        </p:spPr>
        <p:txBody>
          <a:bodyPr/>
          <a:lstStyle>
            <a:lvl1pPr>
              <a:defRPr/>
            </a:lvl1pPr>
          </a:lstStyle>
          <a:p>
            <a:r>
              <a:rPr lang="en-US" noProof="0"/>
              <a:t>Click to edit Master title style</a:t>
            </a:r>
          </a:p>
        </p:txBody>
      </p:sp>
      <p:sp>
        <p:nvSpPr>
          <p:cNvPr id="8" name="2 Subtitle">
            <a:extLst>
              <a:ext uri="{FF2B5EF4-FFF2-40B4-BE49-F238E27FC236}">
                <a16:creationId xmlns:a16="http://schemas.microsoft.com/office/drawing/2014/main" id="{C7C3AFAE-72AD-4B70-BB9C-37420C66D458}"/>
              </a:ext>
            </a:extLst>
          </p:cNvPr>
          <p:cNvSpPr>
            <a:spLocks noGrp="1"/>
          </p:cNvSpPr>
          <p:nvPr>
            <p:ph type="subTitle" idx="1"/>
          </p:nvPr>
        </p:nvSpPr>
        <p:spPr>
          <a:xfrm>
            <a:off x="668786" y="802038"/>
            <a:ext cx="11098906" cy="470856"/>
          </a:xfrm>
          <a:prstGeom prst="rect">
            <a:avLst/>
          </a:prstGeom>
        </p:spPr>
        <p:txBody>
          <a:bodyPr>
            <a:normAutofit/>
          </a:bodyPr>
          <a:lstStyle>
            <a:lvl1pPr marL="0" indent="0" algn="l" defTabSz="951065">
              <a:lnSpc>
                <a:spcPct val="100000"/>
              </a:lnSpc>
              <a:spcBef>
                <a:spcPts val="685"/>
              </a:spcBef>
              <a:buFontTx/>
              <a:buNone/>
              <a:defRPr sz="2040" baseline="0">
                <a:solidFill>
                  <a:schemeClr val="tx1"/>
                </a:solidFill>
              </a:defRPr>
            </a:lvl1pPr>
            <a:lvl2pPr marL="0" indent="0" algn="l" defTabSz="951065">
              <a:lnSpc>
                <a:spcPct val="100000"/>
              </a:lnSpc>
              <a:spcBef>
                <a:spcPts val="685"/>
              </a:spcBef>
              <a:buFontTx/>
              <a:buNone/>
              <a:defRPr sz="2244" baseline="0">
                <a:solidFill>
                  <a:schemeClr val="tx1"/>
                </a:solidFill>
              </a:defRPr>
            </a:lvl2pPr>
            <a:lvl3pPr marL="0" indent="0" algn="l" defTabSz="951065">
              <a:lnSpc>
                <a:spcPct val="100000"/>
              </a:lnSpc>
              <a:spcBef>
                <a:spcPts val="685"/>
              </a:spcBef>
              <a:buFontTx/>
              <a:buNone/>
              <a:defRPr sz="2244" baseline="0">
                <a:solidFill>
                  <a:schemeClr val="tx1"/>
                </a:solidFill>
              </a:defRPr>
            </a:lvl3pPr>
            <a:lvl4pPr marL="0" indent="0" algn="l" defTabSz="951065">
              <a:lnSpc>
                <a:spcPct val="100000"/>
              </a:lnSpc>
              <a:spcBef>
                <a:spcPts val="685"/>
              </a:spcBef>
              <a:buFontTx/>
              <a:buNone/>
              <a:defRPr sz="2244" baseline="0">
                <a:solidFill>
                  <a:schemeClr val="tx1"/>
                </a:solidFill>
              </a:defRPr>
            </a:lvl4pPr>
            <a:lvl5pPr marL="0" indent="0" algn="l">
              <a:lnSpc>
                <a:spcPct val="110000"/>
              </a:lnSpc>
              <a:buNone/>
              <a:defRPr sz="2244" baseline="0">
                <a:solidFill>
                  <a:schemeClr val="tx1"/>
                </a:solidFill>
              </a:defRPr>
            </a:lvl5pPr>
            <a:lvl6pPr marL="0" indent="0" algn="l" defTabSz="951065">
              <a:lnSpc>
                <a:spcPct val="100000"/>
              </a:lnSpc>
              <a:spcBef>
                <a:spcPts val="685"/>
              </a:spcBef>
              <a:buFontTx/>
              <a:buNone/>
              <a:defRPr sz="2244" baseline="0">
                <a:solidFill>
                  <a:schemeClr val="tx1"/>
                </a:solidFill>
              </a:defRPr>
            </a:lvl6pPr>
            <a:lvl7pPr marL="0" indent="0" algn="l" defTabSz="951065">
              <a:lnSpc>
                <a:spcPct val="100000"/>
              </a:lnSpc>
              <a:spcBef>
                <a:spcPts val="685"/>
              </a:spcBef>
              <a:buFontTx/>
              <a:buNone/>
              <a:defRPr sz="2244" baseline="0">
                <a:solidFill>
                  <a:schemeClr val="tx1"/>
                </a:solidFill>
              </a:defRPr>
            </a:lvl7pPr>
            <a:lvl8pPr marL="0" indent="0" algn="l" defTabSz="951065">
              <a:lnSpc>
                <a:spcPct val="100000"/>
              </a:lnSpc>
              <a:spcBef>
                <a:spcPts val="685"/>
              </a:spcBef>
              <a:buFontTx/>
              <a:buNone/>
              <a:defRPr sz="2244" baseline="0">
                <a:solidFill>
                  <a:schemeClr val="tx1"/>
                </a:solidFill>
              </a:defRPr>
            </a:lvl8pPr>
            <a:lvl9pPr marL="0" indent="0" algn="l" defTabSz="951065">
              <a:lnSpc>
                <a:spcPct val="100000"/>
              </a:lnSpc>
              <a:spcBef>
                <a:spcPts val="685"/>
              </a:spcBef>
              <a:buFontTx/>
              <a:buNone/>
              <a:defRPr sz="2244" baseline="0">
                <a:solidFill>
                  <a:schemeClr val="tx1"/>
                </a:solidFill>
              </a:defRPr>
            </a:lvl9pPr>
          </a:lstStyle>
          <a:p>
            <a:r>
              <a:rPr lang="en-US" noProof="0"/>
              <a:t>Click to edit Master subtitle style</a:t>
            </a:r>
          </a:p>
        </p:txBody>
      </p:sp>
      <p:sp>
        <p:nvSpPr>
          <p:cNvPr id="7" name="3 Content Placeholder">
            <a:extLst>
              <a:ext uri="{FF2B5EF4-FFF2-40B4-BE49-F238E27FC236}">
                <a16:creationId xmlns:a16="http://schemas.microsoft.com/office/drawing/2014/main" id="{67FFA91E-2F74-4D40-9DCA-2240811B5980}"/>
              </a:ext>
              <a:ext uri="{C183D7F6-B498-43B3-948B-1728B52AA6E4}">
                <adec:decorative xmlns:adec="http://schemas.microsoft.com/office/drawing/2017/decorative" val="0"/>
              </a:ext>
            </a:extLst>
          </p:cNvPr>
          <p:cNvSpPr>
            <a:spLocks noGrp="1"/>
          </p:cNvSpPr>
          <p:nvPr>
            <p:ph sz="quarter" idx="13"/>
          </p:nvPr>
        </p:nvSpPr>
        <p:spPr>
          <a:xfrm>
            <a:off x="668785" y="1436147"/>
            <a:ext cx="11098907" cy="4915597"/>
          </a:xfrm>
          <a:prstGeom prst="rect">
            <a:avLst/>
          </a:prstGeom>
        </p:spPr>
        <p:txBody>
          <a:bodyPr/>
          <a:lstStyle>
            <a:lvl1pPr>
              <a:defRPr sz="2448"/>
            </a:lvl1pPr>
            <a:lvl5pPr>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599105434"/>
      </p:ext>
    </p:extLst>
  </p:cSld>
  <p:clrMapOvr>
    <a:masterClrMapping/>
  </p:clrMapOvr>
  <p:extLst>
    <p:ext uri="{DCECCB84-F9BA-43D5-87BE-67443E8EF086}">
      <p15:sldGuideLst xmlns:p15="http://schemas.microsoft.com/office/powerpoint/2012/main">
        <p15:guide id="1" orient="horz" pos="880">
          <p15:clr>
            <a:srgbClr val="547EBF"/>
          </p15:clr>
        </p15:guide>
        <p15:guide id="2" orient="horz" pos="3923">
          <p15:clr>
            <a:srgbClr val="547EBF"/>
          </p15:clr>
        </p15:guide>
        <p15:guide id="3" orient="horz" pos="789">
          <p15:clr>
            <a:srgbClr val="547EBF"/>
          </p15:clr>
        </p15:guide>
        <p15:guide id="4" orient="horz" pos="202">
          <p15:clr>
            <a:srgbClr val="547EBF"/>
          </p15:clr>
        </p15:guide>
        <p15:guide id="5" orient="horz" pos="495">
          <p15:clr>
            <a:srgbClr val="547EBF"/>
          </p15:clr>
        </p15:guide>
        <p15:guide id="6" pos="384">
          <p15:clr>
            <a:srgbClr val="547EBF"/>
          </p15:clr>
        </p15:guide>
        <p15:guide id="7" pos="7267">
          <p15:clr>
            <a:srgbClr val="547EBF"/>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BA75DCF9-2114-4543-8491-DC0390D875DB}"/>
              </a:ext>
            </a:extLst>
          </p:cNvPr>
          <p:cNvSpPr>
            <a:spLocks noGrp="1"/>
          </p:cNvSpPr>
          <p:nvPr>
            <p:ph type="title"/>
          </p:nvPr>
        </p:nvSpPr>
        <p:spPr>
          <a:xfrm>
            <a:off x="668787" y="326411"/>
            <a:ext cx="11098906" cy="470856"/>
          </a:xfrm>
          <a:solidFill>
            <a:schemeClr val="bg1"/>
          </a:solidFill>
        </p:spPr>
        <p:txBody>
          <a:bodyPr/>
          <a:lstStyle>
            <a:lvl1pPr>
              <a:defRPr/>
            </a:lvl1pPr>
          </a:lstStyle>
          <a:p>
            <a:r>
              <a:rPr lang="en-US" noProof="0"/>
              <a:t>Click to edit Master title style</a:t>
            </a:r>
          </a:p>
        </p:txBody>
      </p:sp>
      <p:sp>
        <p:nvSpPr>
          <p:cNvPr id="7" name="3 Content Placeholder">
            <a:extLst>
              <a:ext uri="{FF2B5EF4-FFF2-40B4-BE49-F238E27FC236}">
                <a16:creationId xmlns:a16="http://schemas.microsoft.com/office/drawing/2014/main" id="{67FFA91E-2F74-4D40-9DCA-2240811B5980}"/>
              </a:ext>
              <a:ext uri="{C183D7F6-B498-43B3-948B-1728B52AA6E4}">
                <adec:decorative xmlns:adec="http://schemas.microsoft.com/office/drawing/2017/decorative" val="0"/>
              </a:ext>
            </a:extLst>
          </p:cNvPr>
          <p:cNvSpPr>
            <a:spLocks noGrp="1"/>
          </p:cNvSpPr>
          <p:nvPr>
            <p:ph sz="quarter" idx="13"/>
          </p:nvPr>
        </p:nvSpPr>
        <p:spPr>
          <a:xfrm>
            <a:off x="668785" y="1436147"/>
            <a:ext cx="11098907" cy="4915597"/>
          </a:xfrm>
          <a:prstGeom prst="rect">
            <a:avLst/>
          </a:prstGeom>
        </p:spPr>
        <p:txBody>
          <a:bodyPr/>
          <a:lstStyle>
            <a:lvl1pPr marL="0" indent="0">
              <a:buNone/>
              <a:defRPr sz="2448"/>
            </a:lvl1pPr>
            <a:lvl2pPr marL="317022" indent="0">
              <a:buNone/>
              <a:defRPr/>
            </a:lvl2pPr>
            <a:lvl3pPr marL="634044" indent="0">
              <a:buNone/>
              <a:defRPr/>
            </a:lvl3pPr>
            <a:lvl4pPr marL="951065" indent="0">
              <a:buNone/>
              <a:defRPr/>
            </a:lvl4pPr>
            <a:lvl5pPr marL="1249439" indent="0">
              <a:buNone/>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4175096407"/>
      </p:ext>
    </p:extLst>
  </p:cSld>
  <p:clrMapOvr>
    <a:masterClrMapping/>
  </p:clrMapOvr>
  <p:extLst>
    <p:ext uri="{DCECCB84-F9BA-43D5-87BE-67443E8EF086}">
      <p15:sldGuideLst xmlns:p15="http://schemas.microsoft.com/office/powerpoint/2012/main">
        <p15:guide id="1" orient="horz" pos="887">
          <p15:clr>
            <a:srgbClr val="547EBF"/>
          </p15:clr>
        </p15:guide>
        <p15:guide id="2" orient="horz" pos="3923">
          <p15:clr>
            <a:srgbClr val="547EBF"/>
          </p15:clr>
        </p15:guide>
        <p15:guide id="3" orient="horz" pos="789">
          <p15:clr>
            <a:srgbClr val="547EBF"/>
          </p15:clr>
        </p15:guide>
        <p15:guide id="4" orient="horz" pos="202">
          <p15:clr>
            <a:srgbClr val="547EBF"/>
          </p15:clr>
        </p15:guide>
        <p15:guide id="5" orient="horz" pos="495">
          <p15:clr>
            <a:srgbClr val="547EBF"/>
          </p15:clr>
        </p15:guide>
        <p15:guide id="6" pos="384">
          <p15:clr>
            <a:srgbClr val="547EBF"/>
          </p15:clr>
        </p15:guide>
        <p15:guide id="7" pos="7267">
          <p15:clr>
            <a:srgbClr val="547EBF"/>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Title - Subtitle &amp; Non-bulleted text">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BA75DCF9-2114-4543-8491-DC0390D875DB}"/>
              </a:ext>
            </a:extLst>
          </p:cNvPr>
          <p:cNvSpPr>
            <a:spLocks noGrp="1"/>
          </p:cNvSpPr>
          <p:nvPr>
            <p:ph type="title"/>
          </p:nvPr>
        </p:nvSpPr>
        <p:spPr>
          <a:xfrm>
            <a:off x="668787" y="326411"/>
            <a:ext cx="11098906" cy="470856"/>
          </a:xfrm>
          <a:solidFill>
            <a:schemeClr val="bg1"/>
          </a:solidFill>
        </p:spPr>
        <p:txBody>
          <a:bodyPr/>
          <a:lstStyle>
            <a:lvl1pPr>
              <a:defRPr/>
            </a:lvl1pPr>
          </a:lstStyle>
          <a:p>
            <a:r>
              <a:rPr lang="en-US" noProof="0"/>
              <a:t>Click to edit Master title style</a:t>
            </a:r>
          </a:p>
        </p:txBody>
      </p:sp>
      <p:sp>
        <p:nvSpPr>
          <p:cNvPr id="8" name="2 Subtitle">
            <a:extLst>
              <a:ext uri="{FF2B5EF4-FFF2-40B4-BE49-F238E27FC236}">
                <a16:creationId xmlns:a16="http://schemas.microsoft.com/office/drawing/2014/main" id="{C7C3AFAE-72AD-4B70-BB9C-37420C66D458}"/>
              </a:ext>
            </a:extLst>
          </p:cNvPr>
          <p:cNvSpPr>
            <a:spLocks noGrp="1"/>
          </p:cNvSpPr>
          <p:nvPr>
            <p:ph type="subTitle" idx="1"/>
          </p:nvPr>
        </p:nvSpPr>
        <p:spPr>
          <a:xfrm>
            <a:off x="668786" y="802038"/>
            <a:ext cx="11098906" cy="470856"/>
          </a:xfrm>
          <a:prstGeom prst="rect">
            <a:avLst/>
          </a:prstGeom>
        </p:spPr>
        <p:txBody>
          <a:bodyPr>
            <a:normAutofit/>
          </a:bodyPr>
          <a:lstStyle>
            <a:lvl1pPr marL="0" indent="0" algn="l" defTabSz="951065">
              <a:lnSpc>
                <a:spcPct val="100000"/>
              </a:lnSpc>
              <a:spcBef>
                <a:spcPts val="685"/>
              </a:spcBef>
              <a:buFontTx/>
              <a:buNone/>
              <a:defRPr sz="2040" baseline="0">
                <a:solidFill>
                  <a:schemeClr val="tx1"/>
                </a:solidFill>
              </a:defRPr>
            </a:lvl1pPr>
            <a:lvl2pPr marL="0" indent="0" algn="l" defTabSz="951065">
              <a:lnSpc>
                <a:spcPct val="100000"/>
              </a:lnSpc>
              <a:spcBef>
                <a:spcPts val="685"/>
              </a:spcBef>
              <a:buFontTx/>
              <a:buNone/>
              <a:defRPr sz="2244" baseline="0">
                <a:solidFill>
                  <a:schemeClr val="tx1"/>
                </a:solidFill>
              </a:defRPr>
            </a:lvl2pPr>
            <a:lvl3pPr marL="0" indent="0" algn="l" defTabSz="951065">
              <a:lnSpc>
                <a:spcPct val="100000"/>
              </a:lnSpc>
              <a:spcBef>
                <a:spcPts val="685"/>
              </a:spcBef>
              <a:buFontTx/>
              <a:buNone/>
              <a:defRPr sz="2244" baseline="0">
                <a:solidFill>
                  <a:schemeClr val="tx1"/>
                </a:solidFill>
              </a:defRPr>
            </a:lvl3pPr>
            <a:lvl4pPr marL="0" indent="0" algn="l" defTabSz="951065">
              <a:lnSpc>
                <a:spcPct val="100000"/>
              </a:lnSpc>
              <a:spcBef>
                <a:spcPts val="685"/>
              </a:spcBef>
              <a:buFontTx/>
              <a:buNone/>
              <a:defRPr sz="2244" baseline="0">
                <a:solidFill>
                  <a:schemeClr val="tx1"/>
                </a:solidFill>
              </a:defRPr>
            </a:lvl4pPr>
            <a:lvl5pPr marL="0" indent="0" algn="l">
              <a:lnSpc>
                <a:spcPct val="110000"/>
              </a:lnSpc>
              <a:buNone/>
              <a:defRPr sz="2244" baseline="0">
                <a:solidFill>
                  <a:schemeClr val="tx1"/>
                </a:solidFill>
              </a:defRPr>
            </a:lvl5pPr>
            <a:lvl6pPr marL="0" indent="0" algn="l" defTabSz="951065">
              <a:lnSpc>
                <a:spcPct val="100000"/>
              </a:lnSpc>
              <a:spcBef>
                <a:spcPts val="685"/>
              </a:spcBef>
              <a:buFontTx/>
              <a:buNone/>
              <a:defRPr sz="2244" baseline="0">
                <a:solidFill>
                  <a:schemeClr val="tx1"/>
                </a:solidFill>
              </a:defRPr>
            </a:lvl6pPr>
            <a:lvl7pPr marL="0" indent="0" algn="l" defTabSz="951065">
              <a:lnSpc>
                <a:spcPct val="100000"/>
              </a:lnSpc>
              <a:spcBef>
                <a:spcPts val="685"/>
              </a:spcBef>
              <a:buFontTx/>
              <a:buNone/>
              <a:defRPr sz="2244" baseline="0">
                <a:solidFill>
                  <a:schemeClr val="tx1"/>
                </a:solidFill>
              </a:defRPr>
            </a:lvl7pPr>
            <a:lvl8pPr marL="0" indent="0" algn="l" defTabSz="951065">
              <a:lnSpc>
                <a:spcPct val="100000"/>
              </a:lnSpc>
              <a:spcBef>
                <a:spcPts val="685"/>
              </a:spcBef>
              <a:buFontTx/>
              <a:buNone/>
              <a:defRPr sz="2244" baseline="0">
                <a:solidFill>
                  <a:schemeClr val="tx1"/>
                </a:solidFill>
              </a:defRPr>
            </a:lvl8pPr>
            <a:lvl9pPr marL="0" indent="0" algn="l" defTabSz="951065">
              <a:lnSpc>
                <a:spcPct val="100000"/>
              </a:lnSpc>
              <a:spcBef>
                <a:spcPts val="685"/>
              </a:spcBef>
              <a:buFontTx/>
              <a:buNone/>
              <a:defRPr sz="2244" baseline="0">
                <a:solidFill>
                  <a:schemeClr val="tx1"/>
                </a:solidFill>
              </a:defRPr>
            </a:lvl9pPr>
          </a:lstStyle>
          <a:p>
            <a:r>
              <a:rPr lang="en-US" noProof="0"/>
              <a:t>Click to edit Master subtitle style</a:t>
            </a:r>
          </a:p>
        </p:txBody>
      </p:sp>
      <p:sp>
        <p:nvSpPr>
          <p:cNvPr id="7" name="3 Content Placeholder">
            <a:extLst>
              <a:ext uri="{FF2B5EF4-FFF2-40B4-BE49-F238E27FC236}">
                <a16:creationId xmlns:a16="http://schemas.microsoft.com/office/drawing/2014/main" id="{67FFA91E-2F74-4D40-9DCA-2240811B5980}"/>
              </a:ext>
            </a:extLst>
          </p:cNvPr>
          <p:cNvSpPr>
            <a:spLocks noGrp="1"/>
          </p:cNvSpPr>
          <p:nvPr>
            <p:ph sz="quarter" idx="13"/>
          </p:nvPr>
        </p:nvSpPr>
        <p:spPr>
          <a:xfrm>
            <a:off x="668785" y="1436147"/>
            <a:ext cx="11098907" cy="4915597"/>
          </a:xfrm>
          <a:prstGeom prst="rect">
            <a:avLst/>
          </a:prstGeom>
        </p:spPr>
        <p:txBody>
          <a:bodyPr/>
          <a:lstStyle>
            <a:lvl1pPr marL="0" indent="0">
              <a:buNone/>
              <a:defRPr sz="2448"/>
            </a:lvl1pPr>
            <a:lvl2pPr marL="317022" indent="0">
              <a:buNone/>
              <a:defRPr/>
            </a:lvl2pPr>
            <a:lvl3pPr marL="634044" indent="0">
              <a:buNone/>
              <a:defRPr/>
            </a:lvl3pPr>
            <a:lvl4pPr marL="951065" indent="0">
              <a:buNone/>
              <a:defRPr/>
            </a:lvl4pPr>
            <a:lvl5pPr marL="1249439" indent="0">
              <a:buNone/>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4081104957"/>
      </p:ext>
    </p:extLst>
  </p:cSld>
  <p:clrMapOvr>
    <a:masterClrMapping/>
  </p:clrMapOvr>
  <p:extLst>
    <p:ext uri="{DCECCB84-F9BA-43D5-87BE-67443E8EF086}">
      <p15:sldGuideLst xmlns:p15="http://schemas.microsoft.com/office/powerpoint/2012/main">
        <p15:guide id="1" orient="horz" pos="887">
          <p15:clr>
            <a:srgbClr val="547EBF"/>
          </p15:clr>
        </p15:guide>
        <p15:guide id="2" orient="horz" pos="3923">
          <p15:clr>
            <a:srgbClr val="547EBF"/>
          </p15:clr>
        </p15:guide>
        <p15:guide id="3" orient="horz" pos="789">
          <p15:clr>
            <a:srgbClr val="547EBF"/>
          </p15:clr>
        </p15:guide>
        <p15:guide id="4" orient="horz" pos="202">
          <p15:clr>
            <a:srgbClr val="547EBF"/>
          </p15:clr>
        </p15:guide>
        <p15:guide id="5" orient="horz" pos="495">
          <p15:clr>
            <a:srgbClr val="547EBF"/>
          </p15:clr>
        </p15:guide>
        <p15:guide id="6" pos="384">
          <p15:clr>
            <a:srgbClr val="547EBF"/>
          </p15:clr>
        </p15:guide>
        <p15:guide id="7" pos="7267">
          <p15:clr>
            <a:srgbClr val="547EBF"/>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0D75157F-D103-4B72-869F-2D01AFADEC9B}"/>
              </a:ext>
            </a:extLst>
          </p:cNvPr>
          <p:cNvSpPr>
            <a:spLocks noGrp="1"/>
          </p:cNvSpPr>
          <p:nvPr>
            <p:ph type="title"/>
          </p:nvPr>
        </p:nvSpPr>
        <p:spPr/>
        <p:txBody>
          <a:bodyPr/>
          <a:lstStyle/>
          <a:p>
            <a:r>
              <a:rPr lang="en-US" noProof="0"/>
              <a:t>Click to edit Master title style</a:t>
            </a:r>
          </a:p>
        </p:txBody>
      </p:sp>
      <p:sp>
        <p:nvSpPr>
          <p:cNvPr id="8" name="3 Content Placeholder left">
            <a:extLst>
              <a:ext uri="{FF2B5EF4-FFF2-40B4-BE49-F238E27FC236}">
                <a16:creationId xmlns:a16="http://schemas.microsoft.com/office/drawing/2014/main" id="{DA942A9C-8106-42F7-9928-B8F912CDD29D}"/>
              </a:ext>
            </a:extLst>
          </p:cNvPr>
          <p:cNvSpPr>
            <a:spLocks noGrp="1"/>
          </p:cNvSpPr>
          <p:nvPr>
            <p:ph sz="quarter" idx="13"/>
          </p:nvPr>
        </p:nvSpPr>
        <p:spPr>
          <a:xfrm>
            <a:off x="668785" y="1436146"/>
            <a:ext cx="5390758" cy="4915597"/>
          </a:xfrm>
        </p:spPr>
        <p:txBody>
          <a:bodyPr/>
          <a:lstStyle>
            <a:lvl1pPr marL="0" indent="0">
              <a:buNone/>
              <a:defRPr sz="2448"/>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4 Content Placeholder right">
            <a:extLst>
              <a:ext uri="{FF2B5EF4-FFF2-40B4-BE49-F238E27FC236}">
                <a16:creationId xmlns:a16="http://schemas.microsoft.com/office/drawing/2014/main" id="{9405EA7B-7E1D-4443-AC76-BECBECB0EC78}"/>
              </a:ext>
            </a:extLst>
          </p:cNvPr>
          <p:cNvSpPr>
            <a:spLocks noGrp="1"/>
          </p:cNvSpPr>
          <p:nvPr>
            <p:ph sz="quarter" idx="14"/>
          </p:nvPr>
        </p:nvSpPr>
        <p:spPr>
          <a:xfrm>
            <a:off x="6376935" y="1436146"/>
            <a:ext cx="5390756" cy="4915597"/>
          </a:xfrm>
        </p:spPr>
        <p:txBody>
          <a:bodyPr/>
          <a:lstStyle>
            <a:lvl1pPr marL="0" indent="0">
              <a:buNone/>
              <a:defRPr sz="2448"/>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85491605"/>
      </p:ext>
    </p:extLst>
  </p:cSld>
  <p:clrMapOvr>
    <a:masterClrMapping/>
  </p:clrMapOvr>
  <p:extLst>
    <p:ext uri="{DCECCB84-F9BA-43D5-87BE-67443E8EF086}">
      <p15:sldGuideLst xmlns:p15="http://schemas.microsoft.com/office/powerpoint/2012/main">
        <p15:guide id="10" pos="413">
          <p15:clr>
            <a:srgbClr val="547EBF"/>
          </p15:clr>
        </p15:guide>
        <p15:guide id="11" orient="horz" pos="789">
          <p15:clr>
            <a:srgbClr val="547EBF"/>
          </p15:clr>
        </p15:guide>
        <p15:guide id="12" orient="horz" pos="887">
          <p15:clr>
            <a:srgbClr val="547EBF"/>
          </p15:clr>
        </p15:guide>
        <p15:guide id="13" pos="3742">
          <p15:clr>
            <a:srgbClr val="547EBF"/>
          </p15:clr>
        </p15:guide>
        <p15:guide id="14" pos="3938">
          <p15:clr>
            <a:srgbClr val="547EBF"/>
          </p15:clr>
        </p15:guide>
        <p15:guide id="15" pos="7267">
          <p15:clr>
            <a:srgbClr val="547EBF"/>
          </p15:clr>
        </p15:guide>
        <p15:guide id="16" orient="horz" pos="495">
          <p15:clr>
            <a:srgbClr val="547EBF"/>
          </p15:clr>
        </p15:guide>
        <p15:guide id="17" orient="horz" pos="202">
          <p15:clr>
            <a:srgbClr val="547EBF"/>
          </p15:clr>
        </p15:guide>
        <p15:guide id="18" orient="horz" pos="3923">
          <p15:clr>
            <a:srgbClr val="547EBF"/>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Two Column Bullet text with subtitle">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0D75157F-D103-4B72-869F-2D01AFADEC9B}"/>
              </a:ext>
            </a:extLst>
          </p:cNvPr>
          <p:cNvSpPr>
            <a:spLocks noGrp="1"/>
          </p:cNvSpPr>
          <p:nvPr>
            <p:ph type="title"/>
          </p:nvPr>
        </p:nvSpPr>
        <p:spPr/>
        <p:txBody>
          <a:bodyPr/>
          <a:lstStyle/>
          <a:p>
            <a:r>
              <a:rPr lang="en-US" noProof="0"/>
              <a:t>Click to edit Master title style</a:t>
            </a:r>
          </a:p>
        </p:txBody>
      </p:sp>
      <p:sp>
        <p:nvSpPr>
          <p:cNvPr id="12" name="2 Subtitle">
            <a:extLst>
              <a:ext uri="{FF2B5EF4-FFF2-40B4-BE49-F238E27FC236}">
                <a16:creationId xmlns:a16="http://schemas.microsoft.com/office/drawing/2014/main" id="{A80DD196-90AE-4754-8926-D676551AB9C8}"/>
              </a:ext>
            </a:extLst>
          </p:cNvPr>
          <p:cNvSpPr>
            <a:spLocks noGrp="1"/>
          </p:cNvSpPr>
          <p:nvPr>
            <p:ph type="subTitle" idx="1"/>
          </p:nvPr>
        </p:nvSpPr>
        <p:spPr>
          <a:xfrm>
            <a:off x="668786" y="802038"/>
            <a:ext cx="11098906" cy="470856"/>
          </a:xfrm>
          <a:prstGeom prst="rect">
            <a:avLst/>
          </a:prstGeom>
        </p:spPr>
        <p:txBody>
          <a:bodyPr>
            <a:normAutofit/>
          </a:bodyPr>
          <a:lstStyle>
            <a:lvl1pPr marL="0" indent="0" algn="l" defTabSz="951065">
              <a:lnSpc>
                <a:spcPct val="100000"/>
              </a:lnSpc>
              <a:spcBef>
                <a:spcPts val="685"/>
              </a:spcBef>
              <a:buFontTx/>
              <a:buNone/>
              <a:defRPr sz="2040" baseline="0">
                <a:solidFill>
                  <a:schemeClr val="tx1"/>
                </a:solidFill>
              </a:defRPr>
            </a:lvl1pPr>
            <a:lvl2pPr marL="0" indent="0" algn="l" defTabSz="951065">
              <a:lnSpc>
                <a:spcPct val="100000"/>
              </a:lnSpc>
              <a:spcBef>
                <a:spcPts val="685"/>
              </a:spcBef>
              <a:buFontTx/>
              <a:buNone/>
              <a:defRPr sz="2244" baseline="0">
                <a:solidFill>
                  <a:schemeClr val="tx1"/>
                </a:solidFill>
              </a:defRPr>
            </a:lvl2pPr>
            <a:lvl3pPr marL="0" indent="0" algn="l" defTabSz="951065">
              <a:lnSpc>
                <a:spcPct val="100000"/>
              </a:lnSpc>
              <a:spcBef>
                <a:spcPts val="685"/>
              </a:spcBef>
              <a:buFontTx/>
              <a:buNone/>
              <a:defRPr sz="2244" baseline="0">
                <a:solidFill>
                  <a:schemeClr val="tx1"/>
                </a:solidFill>
              </a:defRPr>
            </a:lvl3pPr>
            <a:lvl4pPr marL="0" indent="0" algn="l" defTabSz="951065">
              <a:lnSpc>
                <a:spcPct val="100000"/>
              </a:lnSpc>
              <a:spcBef>
                <a:spcPts val="685"/>
              </a:spcBef>
              <a:buFontTx/>
              <a:buNone/>
              <a:defRPr sz="2244" baseline="0">
                <a:solidFill>
                  <a:schemeClr val="tx1"/>
                </a:solidFill>
              </a:defRPr>
            </a:lvl4pPr>
            <a:lvl5pPr marL="0" indent="0" algn="l">
              <a:lnSpc>
                <a:spcPct val="110000"/>
              </a:lnSpc>
              <a:buNone/>
              <a:defRPr sz="2244" baseline="0">
                <a:solidFill>
                  <a:schemeClr val="tx1"/>
                </a:solidFill>
              </a:defRPr>
            </a:lvl5pPr>
            <a:lvl6pPr marL="0" indent="0" algn="l" defTabSz="951065">
              <a:lnSpc>
                <a:spcPct val="100000"/>
              </a:lnSpc>
              <a:spcBef>
                <a:spcPts val="685"/>
              </a:spcBef>
              <a:buFontTx/>
              <a:buNone/>
              <a:defRPr sz="2244" baseline="0">
                <a:solidFill>
                  <a:schemeClr val="tx1"/>
                </a:solidFill>
              </a:defRPr>
            </a:lvl6pPr>
            <a:lvl7pPr marL="0" indent="0" algn="l" defTabSz="951065">
              <a:lnSpc>
                <a:spcPct val="100000"/>
              </a:lnSpc>
              <a:spcBef>
                <a:spcPts val="685"/>
              </a:spcBef>
              <a:buFontTx/>
              <a:buNone/>
              <a:defRPr sz="2244" baseline="0">
                <a:solidFill>
                  <a:schemeClr val="tx1"/>
                </a:solidFill>
              </a:defRPr>
            </a:lvl7pPr>
            <a:lvl8pPr marL="0" indent="0" algn="l" defTabSz="951065">
              <a:lnSpc>
                <a:spcPct val="100000"/>
              </a:lnSpc>
              <a:spcBef>
                <a:spcPts val="685"/>
              </a:spcBef>
              <a:buFontTx/>
              <a:buNone/>
              <a:defRPr sz="2244" baseline="0">
                <a:solidFill>
                  <a:schemeClr val="tx1"/>
                </a:solidFill>
              </a:defRPr>
            </a:lvl8pPr>
            <a:lvl9pPr marL="0" indent="0" algn="l" defTabSz="951065">
              <a:lnSpc>
                <a:spcPct val="100000"/>
              </a:lnSpc>
              <a:spcBef>
                <a:spcPts val="685"/>
              </a:spcBef>
              <a:buFontTx/>
              <a:buNone/>
              <a:defRPr sz="2244" baseline="0">
                <a:solidFill>
                  <a:schemeClr val="tx1"/>
                </a:solidFill>
              </a:defRPr>
            </a:lvl9pPr>
          </a:lstStyle>
          <a:p>
            <a:r>
              <a:rPr lang="en-US" noProof="0"/>
              <a:t>Click to edit Master subtitle style</a:t>
            </a:r>
          </a:p>
        </p:txBody>
      </p:sp>
      <p:sp>
        <p:nvSpPr>
          <p:cNvPr id="8" name="3 Content Placeholder left">
            <a:extLst>
              <a:ext uri="{FF2B5EF4-FFF2-40B4-BE49-F238E27FC236}">
                <a16:creationId xmlns:a16="http://schemas.microsoft.com/office/drawing/2014/main" id="{DA942A9C-8106-42F7-9928-B8F912CDD29D}"/>
              </a:ext>
            </a:extLst>
          </p:cNvPr>
          <p:cNvSpPr>
            <a:spLocks noGrp="1"/>
          </p:cNvSpPr>
          <p:nvPr>
            <p:ph sz="quarter" idx="13"/>
          </p:nvPr>
        </p:nvSpPr>
        <p:spPr>
          <a:xfrm>
            <a:off x="668785" y="1436146"/>
            <a:ext cx="5390758" cy="4915597"/>
          </a:xfrm>
        </p:spPr>
        <p:txBody>
          <a:bodyPr/>
          <a:lstStyle>
            <a:lvl1pPr marL="0" indent="0">
              <a:buNone/>
              <a:defRPr sz="2448"/>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4 Content Placeholder right">
            <a:extLst>
              <a:ext uri="{FF2B5EF4-FFF2-40B4-BE49-F238E27FC236}">
                <a16:creationId xmlns:a16="http://schemas.microsoft.com/office/drawing/2014/main" id="{9405EA7B-7E1D-4443-AC76-BECBECB0EC78}"/>
              </a:ext>
            </a:extLst>
          </p:cNvPr>
          <p:cNvSpPr>
            <a:spLocks noGrp="1"/>
          </p:cNvSpPr>
          <p:nvPr>
            <p:ph sz="quarter" idx="14"/>
          </p:nvPr>
        </p:nvSpPr>
        <p:spPr>
          <a:xfrm>
            <a:off x="6376935" y="1436146"/>
            <a:ext cx="5390756" cy="4915597"/>
          </a:xfrm>
        </p:spPr>
        <p:txBody>
          <a:bodyPr/>
          <a:lstStyle>
            <a:lvl1pPr marL="0" indent="0">
              <a:buNone/>
              <a:defRPr sz="2448"/>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71459640"/>
      </p:ext>
    </p:extLst>
  </p:cSld>
  <p:clrMapOvr>
    <a:masterClrMapping/>
  </p:clrMapOvr>
  <p:extLst>
    <p:ext uri="{DCECCB84-F9BA-43D5-87BE-67443E8EF086}">
      <p15:sldGuideLst xmlns:p15="http://schemas.microsoft.com/office/powerpoint/2012/main">
        <p15:guide id="10" pos="413">
          <p15:clr>
            <a:srgbClr val="547EBF"/>
          </p15:clr>
        </p15:guide>
        <p15:guide id="11" orient="horz" pos="789">
          <p15:clr>
            <a:srgbClr val="547EBF"/>
          </p15:clr>
        </p15:guide>
        <p15:guide id="12" orient="horz" pos="887">
          <p15:clr>
            <a:srgbClr val="547EBF"/>
          </p15:clr>
        </p15:guide>
        <p15:guide id="13" pos="3742">
          <p15:clr>
            <a:srgbClr val="547EBF"/>
          </p15:clr>
        </p15:guide>
        <p15:guide id="14" pos="3938">
          <p15:clr>
            <a:srgbClr val="547EBF"/>
          </p15:clr>
        </p15:guide>
        <p15:guide id="15" pos="7267">
          <p15:clr>
            <a:srgbClr val="547EBF"/>
          </p15:clr>
        </p15:guide>
        <p15:guide id="16" orient="horz" pos="495">
          <p15:clr>
            <a:srgbClr val="547EBF"/>
          </p15:clr>
        </p15:guide>
        <p15:guide id="17" orient="horz" pos="202">
          <p15:clr>
            <a:srgbClr val="547EBF"/>
          </p15:clr>
        </p15:guide>
        <p15:guide id="18" orient="horz" pos="3923">
          <p15:clr>
            <a:srgbClr val="547EBF"/>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D427F378-647E-40F7-B8E4-09A5941F1007}"/>
              </a:ext>
            </a:extLst>
          </p:cNvPr>
          <p:cNvSpPr>
            <a:spLocks noGrp="1"/>
          </p:cNvSpPr>
          <p:nvPr>
            <p:ph type="title"/>
          </p:nvPr>
        </p:nvSpPr>
        <p:spPr/>
        <p:txBody>
          <a:bodyPr/>
          <a:lstStyle/>
          <a:p>
            <a:r>
              <a:rPr lang="en-US" noProof="0"/>
              <a:t>Click to edit Master title style</a:t>
            </a:r>
          </a:p>
        </p:txBody>
      </p:sp>
    </p:spTree>
    <p:extLst>
      <p:ext uri="{BB962C8B-B14F-4D97-AF65-F5344CB8AC3E}">
        <p14:creationId xmlns:p14="http://schemas.microsoft.com/office/powerpoint/2010/main" val="2885693272"/>
      </p:ext>
    </p:extLst>
  </p:cSld>
  <p:clrMapOvr>
    <a:masterClrMapping/>
  </p:clrMapOvr>
  <p:extLst>
    <p:ext uri="{DCECCB84-F9BA-43D5-87BE-67443E8EF086}">
      <p15:sldGuideLst xmlns:p15="http://schemas.microsoft.com/office/powerpoint/2012/main">
        <p15:guide id="30" pos="3742">
          <p15:clr>
            <a:srgbClr val="547EBF"/>
          </p15:clr>
        </p15:guide>
        <p15:guide id="31" orient="horz" pos="887">
          <p15:clr>
            <a:srgbClr val="547EBF"/>
          </p15:clr>
        </p15:guide>
        <p15:guide id="32" pos="3938">
          <p15:clr>
            <a:srgbClr val="547EBF"/>
          </p15:clr>
        </p15:guide>
        <p15:guide id="33" pos="3350">
          <p15:clr>
            <a:srgbClr val="A4A3A4"/>
          </p15:clr>
        </p15:guide>
        <p15:guide id="34" pos="3155">
          <p15:clr>
            <a:srgbClr val="A4A3A4"/>
          </p15:clr>
        </p15:guide>
        <p15:guide id="35" pos="2763">
          <p15:clr>
            <a:srgbClr val="A4A3A4"/>
          </p15:clr>
        </p15:guide>
        <p15:guide id="36" pos="2567">
          <p15:clr>
            <a:srgbClr val="A4A3A4"/>
          </p15:clr>
        </p15:guide>
        <p15:guide id="37" pos="2175">
          <p15:clr>
            <a:srgbClr val="A4A3A4"/>
          </p15:clr>
        </p15:guide>
        <p15:guide id="38" pos="1980">
          <p15:clr>
            <a:srgbClr val="A4A3A4"/>
          </p15:clr>
        </p15:guide>
        <p15:guide id="39" pos="1588">
          <p15:clr>
            <a:srgbClr val="A4A3A4"/>
          </p15:clr>
        </p15:guide>
        <p15:guide id="40" pos="1392">
          <p15:clr>
            <a:srgbClr val="A4A3A4"/>
          </p15:clr>
        </p15:guide>
        <p15:guide id="41" pos="1000">
          <p15:clr>
            <a:srgbClr val="A4A3A4"/>
          </p15:clr>
        </p15:guide>
        <p15:guide id="42" pos="804">
          <p15:clr>
            <a:srgbClr val="A4A3A4"/>
          </p15:clr>
        </p15:guide>
        <p15:guide id="43" pos="413">
          <p15:clr>
            <a:srgbClr val="547EBF"/>
          </p15:clr>
        </p15:guide>
        <p15:guide id="44" pos="4330">
          <p15:clr>
            <a:srgbClr val="A4A3A4"/>
          </p15:clr>
        </p15:guide>
        <p15:guide id="45" pos="4525">
          <p15:clr>
            <a:srgbClr val="A4A3A4"/>
          </p15:clr>
        </p15:guide>
        <p15:guide id="46" pos="5505">
          <p15:clr>
            <a:srgbClr val="A4A3A4"/>
          </p15:clr>
        </p15:guide>
        <p15:guide id="47" pos="5113">
          <p15:clr>
            <a:srgbClr val="A4A3A4"/>
          </p15:clr>
        </p15:guide>
        <p15:guide id="48" pos="4917">
          <p15:clr>
            <a:srgbClr val="A4A3A4"/>
          </p15:clr>
        </p15:guide>
        <p15:guide id="49" pos="5700">
          <p15:clr>
            <a:srgbClr val="A4A3A4"/>
          </p15:clr>
        </p15:guide>
        <p15:guide id="50" pos="6092">
          <p15:clr>
            <a:srgbClr val="A4A3A4"/>
          </p15:clr>
        </p15:guide>
        <p15:guide id="51" pos="6288">
          <p15:clr>
            <a:srgbClr val="A4A3A4"/>
          </p15:clr>
        </p15:guide>
        <p15:guide id="52" pos="6680">
          <p15:clr>
            <a:srgbClr val="A4A3A4"/>
          </p15:clr>
        </p15:guide>
        <p15:guide id="53" pos="6876">
          <p15:clr>
            <a:srgbClr val="A4A3A4"/>
          </p15:clr>
        </p15:guide>
        <p15:guide id="54" pos="7267">
          <p15:clr>
            <a:srgbClr val="547EBF"/>
          </p15:clr>
        </p15:guide>
        <p15:guide id="55" orient="horz" pos="3923">
          <p15:clr>
            <a:srgbClr val="547EBF"/>
          </p15:clr>
        </p15:guide>
        <p15:guide id="56" orient="horz" pos="789">
          <p15:clr>
            <a:srgbClr val="547EBF"/>
          </p15:clr>
        </p15:guide>
        <p15:guide id="57" orient="horz" pos="202">
          <p15:clr>
            <a:srgbClr val="547EBF"/>
          </p15:clr>
        </p15:guide>
        <p15:guide id="58" orient="horz" pos="495">
          <p15:clr>
            <a:srgbClr val="547EBF"/>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Title with subtitle">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D427F378-647E-40F7-B8E4-09A5941F1007}"/>
              </a:ext>
            </a:extLst>
          </p:cNvPr>
          <p:cNvSpPr>
            <a:spLocks noGrp="1"/>
          </p:cNvSpPr>
          <p:nvPr>
            <p:ph type="title"/>
          </p:nvPr>
        </p:nvSpPr>
        <p:spPr/>
        <p:txBody>
          <a:bodyPr/>
          <a:lstStyle/>
          <a:p>
            <a:r>
              <a:rPr lang="en-US" noProof="0"/>
              <a:t>Click to edit Master title style</a:t>
            </a:r>
          </a:p>
        </p:txBody>
      </p:sp>
      <p:sp>
        <p:nvSpPr>
          <p:cNvPr id="6" name="2 Subtitle">
            <a:extLst>
              <a:ext uri="{FF2B5EF4-FFF2-40B4-BE49-F238E27FC236}">
                <a16:creationId xmlns:a16="http://schemas.microsoft.com/office/drawing/2014/main" id="{11FC2D5A-AAFB-433D-8F41-FB1BF5F8682D}"/>
              </a:ext>
            </a:extLst>
          </p:cNvPr>
          <p:cNvSpPr>
            <a:spLocks noGrp="1"/>
          </p:cNvSpPr>
          <p:nvPr>
            <p:ph type="subTitle" idx="1"/>
          </p:nvPr>
        </p:nvSpPr>
        <p:spPr>
          <a:xfrm>
            <a:off x="668786" y="802038"/>
            <a:ext cx="11098906" cy="470856"/>
          </a:xfrm>
          <a:prstGeom prst="rect">
            <a:avLst/>
          </a:prstGeom>
        </p:spPr>
        <p:txBody>
          <a:bodyPr>
            <a:normAutofit/>
          </a:bodyPr>
          <a:lstStyle>
            <a:lvl1pPr marL="0" indent="0" algn="l" defTabSz="951065">
              <a:lnSpc>
                <a:spcPct val="100000"/>
              </a:lnSpc>
              <a:spcBef>
                <a:spcPts val="685"/>
              </a:spcBef>
              <a:buFontTx/>
              <a:buNone/>
              <a:defRPr sz="2040" baseline="0">
                <a:solidFill>
                  <a:schemeClr val="tx1"/>
                </a:solidFill>
              </a:defRPr>
            </a:lvl1pPr>
            <a:lvl2pPr marL="0" indent="0" algn="l" defTabSz="951065">
              <a:lnSpc>
                <a:spcPct val="100000"/>
              </a:lnSpc>
              <a:spcBef>
                <a:spcPts val="685"/>
              </a:spcBef>
              <a:buFontTx/>
              <a:buNone/>
              <a:defRPr sz="2244" baseline="0">
                <a:solidFill>
                  <a:schemeClr val="tx1"/>
                </a:solidFill>
              </a:defRPr>
            </a:lvl2pPr>
            <a:lvl3pPr marL="0" indent="0" algn="l" defTabSz="951065">
              <a:lnSpc>
                <a:spcPct val="100000"/>
              </a:lnSpc>
              <a:spcBef>
                <a:spcPts val="685"/>
              </a:spcBef>
              <a:buFontTx/>
              <a:buNone/>
              <a:defRPr sz="2244" baseline="0">
                <a:solidFill>
                  <a:schemeClr val="tx1"/>
                </a:solidFill>
              </a:defRPr>
            </a:lvl3pPr>
            <a:lvl4pPr marL="0" indent="0" algn="l" defTabSz="951065">
              <a:lnSpc>
                <a:spcPct val="100000"/>
              </a:lnSpc>
              <a:spcBef>
                <a:spcPts val="685"/>
              </a:spcBef>
              <a:buFontTx/>
              <a:buNone/>
              <a:defRPr sz="2244" baseline="0">
                <a:solidFill>
                  <a:schemeClr val="tx1"/>
                </a:solidFill>
              </a:defRPr>
            </a:lvl4pPr>
            <a:lvl5pPr marL="0" indent="0" algn="l">
              <a:lnSpc>
                <a:spcPct val="110000"/>
              </a:lnSpc>
              <a:buNone/>
              <a:defRPr sz="2244" baseline="0">
                <a:solidFill>
                  <a:schemeClr val="tx1"/>
                </a:solidFill>
              </a:defRPr>
            </a:lvl5pPr>
            <a:lvl6pPr marL="0" indent="0" algn="l" defTabSz="951065">
              <a:lnSpc>
                <a:spcPct val="100000"/>
              </a:lnSpc>
              <a:spcBef>
                <a:spcPts val="685"/>
              </a:spcBef>
              <a:buFontTx/>
              <a:buNone/>
              <a:defRPr sz="2244" baseline="0">
                <a:solidFill>
                  <a:schemeClr val="tx1"/>
                </a:solidFill>
              </a:defRPr>
            </a:lvl6pPr>
            <a:lvl7pPr marL="0" indent="0" algn="l" defTabSz="951065">
              <a:lnSpc>
                <a:spcPct val="100000"/>
              </a:lnSpc>
              <a:spcBef>
                <a:spcPts val="685"/>
              </a:spcBef>
              <a:buFontTx/>
              <a:buNone/>
              <a:defRPr sz="2244" baseline="0">
                <a:solidFill>
                  <a:schemeClr val="tx1"/>
                </a:solidFill>
              </a:defRPr>
            </a:lvl7pPr>
            <a:lvl8pPr marL="0" indent="0" algn="l" defTabSz="951065">
              <a:lnSpc>
                <a:spcPct val="100000"/>
              </a:lnSpc>
              <a:spcBef>
                <a:spcPts val="685"/>
              </a:spcBef>
              <a:buFontTx/>
              <a:buNone/>
              <a:defRPr sz="2244" baseline="0">
                <a:solidFill>
                  <a:schemeClr val="tx1"/>
                </a:solidFill>
              </a:defRPr>
            </a:lvl8pPr>
            <a:lvl9pPr marL="0" indent="0" algn="l" defTabSz="951065">
              <a:lnSpc>
                <a:spcPct val="100000"/>
              </a:lnSpc>
              <a:spcBef>
                <a:spcPts val="685"/>
              </a:spcBef>
              <a:buFontTx/>
              <a:buNone/>
              <a:defRPr sz="2244" baseline="0">
                <a:solidFill>
                  <a:schemeClr val="tx1"/>
                </a:solidFill>
              </a:defRPr>
            </a:lvl9pPr>
          </a:lstStyle>
          <a:p>
            <a:r>
              <a:rPr lang="en-US" noProof="0"/>
              <a:t>Click to edit Master subtitle style</a:t>
            </a:r>
          </a:p>
        </p:txBody>
      </p:sp>
    </p:spTree>
    <p:extLst>
      <p:ext uri="{BB962C8B-B14F-4D97-AF65-F5344CB8AC3E}">
        <p14:creationId xmlns:p14="http://schemas.microsoft.com/office/powerpoint/2010/main" val="668820967"/>
      </p:ext>
    </p:extLst>
  </p:cSld>
  <p:clrMapOvr>
    <a:masterClrMapping/>
  </p:clrMapOvr>
  <p:extLst>
    <p:ext uri="{DCECCB84-F9BA-43D5-87BE-67443E8EF086}">
      <p15:sldGuideLst xmlns:p15="http://schemas.microsoft.com/office/powerpoint/2012/main">
        <p15:guide id="30" pos="413">
          <p15:clr>
            <a:srgbClr val="547EBF"/>
          </p15:clr>
        </p15:guide>
        <p15:guide id="31" orient="horz" pos="887">
          <p15:clr>
            <a:srgbClr val="547EBF"/>
          </p15:clr>
        </p15:guide>
        <p15:guide id="32" orient="horz" pos="789">
          <p15:clr>
            <a:srgbClr val="547EBF"/>
          </p15:clr>
        </p15:guide>
        <p15:guide id="33" orient="horz" pos="495">
          <p15:clr>
            <a:srgbClr val="547EBF"/>
          </p15:clr>
        </p15:guide>
        <p15:guide id="34" orient="horz" pos="202">
          <p15:clr>
            <a:srgbClr val="547EBF"/>
          </p15:clr>
        </p15:guide>
        <p15:guide id="35" orient="horz" pos="3923">
          <p15:clr>
            <a:srgbClr val="547EBF"/>
          </p15:clr>
        </p15:guide>
        <p15:guide id="36" pos="804">
          <p15:clr>
            <a:srgbClr val="A4A3A4"/>
          </p15:clr>
        </p15:guide>
        <p15:guide id="37" pos="1000">
          <p15:clr>
            <a:srgbClr val="A4A3A4"/>
          </p15:clr>
        </p15:guide>
        <p15:guide id="38" pos="1392">
          <p15:clr>
            <a:srgbClr val="A4A3A4"/>
          </p15:clr>
        </p15:guide>
        <p15:guide id="39" pos="1588">
          <p15:clr>
            <a:srgbClr val="A4A3A4"/>
          </p15:clr>
        </p15:guide>
        <p15:guide id="40" pos="1980">
          <p15:clr>
            <a:srgbClr val="A4A3A4"/>
          </p15:clr>
        </p15:guide>
        <p15:guide id="41" pos="2175">
          <p15:clr>
            <a:srgbClr val="A4A3A4"/>
          </p15:clr>
        </p15:guide>
        <p15:guide id="42" pos="2567">
          <p15:clr>
            <a:srgbClr val="A4A3A4"/>
          </p15:clr>
        </p15:guide>
        <p15:guide id="43" pos="2763">
          <p15:clr>
            <a:srgbClr val="A4A3A4"/>
          </p15:clr>
        </p15:guide>
        <p15:guide id="44" pos="3155">
          <p15:clr>
            <a:srgbClr val="A4A3A4"/>
          </p15:clr>
        </p15:guide>
        <p15:guide id="45" pos="3350">
          <p15:clr>
            <a:srgbClr val="A4A3A4"/>
          </p15:clr>
        </p15:guide>
        <p15:guide id="46" pos="3742">
          <p15:clr>
            <a:srgbClr val="547EBF"/>
          </p15:clr>
        </p15:guide>
        <p15:guide id="47" pos="3938">
          <p15:clr>
            <a:srgbClr val="547EBF"/>
          </p15:clr>
        </p15:guide>
        <p15:guide id="48" pos="4330">
          <p15:clr>
            <a:srgbClr val="A4A3A4"/>
          </p15:clr>
        </p15:guide>
        <p15:guide id="49" pos="4525">
          <p15:clr>
            <a:srgbClr val="A4A3A4"/>
          </p15:clr>
        </p15:guide>
        <p15:guide id="50" pos="5113">
          <p15:clr>
            <a:srgbClr val="A4A3A4"/>
          </p15:clr>
        </p15:guide>
        <p15:guide id="51" pos="4917">
          <p15:clr>
            <a:srgbClr val="A4A3A4"/>
          </p15:clr>
        </p15:guide>
        <p15:guide id="52" pos="5505">
          <p15:clr>
            <a:srgbClr val="A4A3A4"/>
          </p15:clr>
        </p15:guide>
        <p15:guide id="53" pos="5700">
          <p15:clr>
            <a:srgbClr val="A4A3A4"/>
          </p15:clr>
        </p15:guide>
        <p15:guide id="54" pos="6092">
          <p15:clr>
            <a:srgbClr val="A4A3A4"/>
          </p15:clr>
        </p15:guide>
        <p15:guide id="55" pos="6288">
          <p15:clr>
            <a:srgbClr val="A4A3A4"/>
          </p15:clr>
        </p15:guide>
        <p15:guide id="56" pos="6680">
          <p15:clr>
            <a:srgbClr val="A4A3A4"/>
          </p15:clr>
        </p15:guide>
        <p15:guide id="57" pos="6876">
          <p15:clr>
            <a:srgbClr val="A4A3A4"/>
          </p15:clr>
        </p15:guide>
        <p15:guide id="58" pos="7267">
          <p15:clr>
            <a:srgbClr val="547EBF"/>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Section Title Color">
    <p:bg>
      <p:bgPr>
        <a:solidFill>
          <a:schemeClr val="tx2"/>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17D53EF6-E97C-46E7-A9D5-30F96F1F21F3}"/>
              </a:ext>
            </a:extLst>
          </p:cNvPr>
          <p:cNvSpPr>
            <a:spLocks noGrp="1"/>
          </p:cNvSpPr>
          <p:nvPr>
            <p:ph type="title"/>
          </p:nvPr>
        </p:nvSpPr>
        <p:spPr>
          <a:xfrm>
            <a:off x="668786" y="3039097"/>
            <a:ext cx="9196189" cy="616838"/>
          </a:xfrm>
        </p:spPr>
        <p:txBody>
          <a:bodyPr vert="horz" lIns="0" tIns="0" rIns="0" bIns="45720" rtlCol="0" anchor="b">
            <a:noAutofit/>
          </a:bodyPr>
          <a:lstStyle>
            <a:lvl1pPr>
              <a:defRPr lang="en-GB" sz="3672" baseline="0" dirty="0">
                <a:solidFill>
                  <a:schemeClr val="bg1"/>
                </a:solidFill>
              </a:defRPr>
            </a:lvl1pPr>
          </a:lstStyle>
          <a:p>
            <a:pPr lvl="0"/>
            <a:r>
              <a:rPr lang="en-US" noProof="0"/>
              <a:t>Click to edit Master title style</a:t>
            </a:r>
          </a:p>
        </p:txBody>
      </p:sp>
    </p:spTree>
    <p:extLst>
      <p:ext uri="{BB962C8B-B14F-4D97-AF65-F5344CB8AC3E}">
        <p14:creationId xmlns:p14="http://schemas.microsoft.com/office/powerpoint/2010/main" val="1114138008"/>
      </p:ext>
    </p:extLst>
  </p:cSld>
  <p:clrMapOvr>
    <a:masterClrMapping/>
  </p:clrMapOvr>
  <p:extLst>
    <p:ext uri="{DCECCB84-F9BA-43D5-87BE-67443E8EF086}">
      <p15:sldGuideLst xmlns:p15="http://schemas.microsoft.com/office/powerpoint/2012/main">
        <p15:guide id="6" pos="413">
          <p15:clr>
            <a:srgbClr val="FFFFFF"/>
          </p15:clr>
        </p15:guide>
        <p15:guide id="7" orient="horz" pos="2258">
          <p15:clr>
            <a:srgbClr val="FFFFFF"/>
          </p15:clr>
        </p15:guide>
        <p15:guide id="8" orient="horz" pos="2160">
          <p15:clr>
            <a:srgbClr val="FFFFFF"/>
          </p15:clr>
        </p15:guide>
        <p15:guide id="9" orient="horz" pos="1866">
          <p15:clr>
            <a:srgbClr val="FFFFFF"/>
          </p15:clr>
        </p15:guide>
        <p15:guide id="10" pos="6092">
          <p15:clr>
            <a:srgbClr val="FFFFFF"/>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Section Title Light Color">
    <p:bg>
      <p:bgPr>
        <a:solidFill>
          <a:srgbClr val="0078D4"/>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17D53EF6-E97C-46E7-A9D5-30F96F1F21F3}"/>
              </a:ext>
            </a:extLst>
          </p:cNvPr>
          <p:cNvSpPr>
            <a:spLocks noGrp="1"/>
          </p:cNvSpPr>
          <p:nvPr>
            <p:ph type="title"/>
          </p:nvPr>
        </p:nvSpPr>
        <p:spPr>
          <a:xfrm>
            <a:off x="668786" y="3039097"/>
            <a:ext cx="9196189" cy="616838"/>
          </a:xfrm>
        </p:spPr>
        <p:txBody>
          <a:bodyPr vert="horz" lIns="0" tIns="0" rIns="0" bIns="45720" rtlCol="0" anchor="b">
            <a:noAutofit/>
          </a:bodyPr>
          <a:lstStyle>
            <a:lvl1pPr>
              <a:defRPr lang="en-GB" sz="3672" baseline="0" dirty="0">
                <a:solidFill>
                  <a:schemeClr val="bg1"/>
                </a:solidFill>
              </a:defRPr>
            </a:lvl1pPr>
          </a:lstStyle>
          <a:p>
            <a:pPr lvl="0"/>
            <a:r>
              <a:rPr lang="en-US" noProof="0"/>
              <a:t>Click to edit Master title style</a:t>
            </a:r>
          </a:p>
        </p:txBody>
      </p:sp>
    </p:spTree>
    <p:extLst>
      <p:ext uri="{BB962C8B-B14F-4D97-AF65-F5344CB8AC3E}">
        <p14:creationId xmlns:p14="http://schemas.microsoft.com/office/powerpoint/2010/main" val="2597624939"/>
      </p:ext>
    </p:extLst>
  </p:cSld>
  <p:clrMapOvr>
    <a:masterClrMapping/>
  </p:clrMapOvr>
  <p:extLst>
    <p:ext uri="{DCECCB84-F9BA-43D5-87BE-67443E8EF086}">
      <p15:sldGuideLst xmlns:p15="http://schemas.microsoft.com/office/powerpoint/2012/main">
        <p15:guide id="6" pos="413">
          <p15:clr>
            <a:srgbClr val="FFFFFF"/>
          </p15:clr>
        </p15:guide>
        <p15:guide id="7" orient="horz" pos="2258">
          <p15:clr>
            <a:srgbClr val="FFFFFF"/>
          </p15:clr>
        </p15:guide>
        <p15:guide id="8" orient="horz" pos="2160">
          <p15:clr>
            <a:srgbClr val="FFFFFF"/>
          </p15:clr>
        </p15:guide>
        <p15:guide id="9" orient="horz" pos="1866">
          <p15:clr>
            <a:srgbClr val="FFFFFF"/>
          </p15:clr>
        </p15:guide>
        <p15:guide id="10" pos="6092">
          <p15:clr>
            <a:srgbClr val="FFFFFF"/>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Section Title">
    <p:bg>
      <p:bgPr>
        <a:solidFill>
          <a:schemeClr val="bg1"/>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17D53EF6-E97C-46E7-A9D5-30F96F1F21F3}"/>
              </a:ext>
            </a:extLst>
          </p:cNvPr>
          <p:cNvSpPr>
            <a:spLocks noGrp="1"/>
          </p:cNvSpPr>
          <p:nvPr>
            <p:ph type="title"/>
          </p:nvPr>
        </p:nvSpPr>
        <p:spPr>
          <a:xfrm>
            <a:off x="668785" y="3039098"/>
            <a:ext cx="9196190" cy="616837"/>
          </a:xfrm>
        </p:spPr>
        <p:txBody>
          <a:bodyPr vert="horz" lIns="0" tIns="0" rIns="0" bIns="45720" rtlCol="0" anchor="b">
            <a:noAutofit/>
          </a:bodyPr>
          <a:lstStyle>
            <a:lvl1pPr>
              <a:defRPr lang="en-GB" sz="3672" baseline="0" dirty="0"/>
            </a:lvl1pPr>
          </a:lstStyle>
          <a:p>
            <a:pPr lvl="0"/>
            <a:r>
              <a:rPr lang="en-US" noProof="0"/>
              <a:t>Click to edit Master title style</a:t>
            </a:r>
          </a:p>
        </p:txBody>
      </p:sp>
    </p:spTree>
    <p:extLst>
      <p:ext uri="{BB962C8B-B14F-4D97-AF65-F5344CB8AC3E}">
        <p14:creationId xmlns:p14="http://schemas.microsoft.com/office/powerpoint/2010/main" val="926215577"/>
      </p:ext>
    </p:extLst>
  </p:cSld>
  <p:clrMapOvr>
    <a:masterClrMapping/>
  </p:clrMapOvr>
  <p:extLst>
    <p:ext uri="{DCECCB84-F9BA-43D5-87BE-67443E8EF086}">
      <p15:sldGuideLst xmlns:p15="http://schemas.microsoft.com/office/powerpoint/2012/main">
        <p15:guide id="6" pos="413">
          <p15:clr>
            <a:srgbClr val="547EBF"/>
          </p15:clr>
        </p15:guide>
        <p15:guide id="7" pos="6092">
          <p15:clr>
            <a:srgbClr val="547EBF"/>
          </p15:clr>
        </p15:guide>
        <p15:guide id="8" orient="horz" pos="2160">
          <p15:clr>
            <a:srgbClr val="547EBF"/>
          </p15:clr>
        </p15:guide>
        <p15:guide id="9" orient="horz" pos="2258">
          <p15:clr>
            <a:srgbClr val="547EBF"/>
          </p15:clr>
        </p15:guide>
        <p15:guide id="10" orient="horz" pos="1866">
          <p15:clr>
            <a:srgbClr val="547EBF"/>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Section Title Photo Option">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EAB84590-D70C-4035-A905-2A42ABB0C2C7}"/>
              </a:ext>
            </a:extLst>
          </p:cNvPr>
          <p:cNvSpPr>
            <a:spLocks noGrp="1"/>
          </p:cNvSpPr>
          <p:nvPr>
            <p:ph type="pic" sz="quarter" idx="10" hasCustomPrompt="1"/>
          </p:nvPr>
        </p:nvSpPr>
        <p:spPr>
          <a:xfrm>
            <a:off x="0" y="0"/>
            <a:ext cx="12436475" cy="6994525"/>
          </a:xfrm>
        </p:spPr>
        <p:txBody>
          <a:bodyPr/>
          <a:lstStyle>
            <a:lvl1pPr marL="0" indent="0">
              <a:buNone/>
              <a:defRPr/>
            </a:lvl1pPr>
          </a:lstStyle>
          <a:p>
            <a:r>
              <a:rPr lang="en-US" dirty="0"/>
              <a:t> </a:t>
            </a:r>
          </a:p>
        </p:txBody>
      </p:sp>
      <p:sp>
        <p:nvSpPr>
          <p:cNvPr id="5" name="1 Title">
            <a:extLst>
              <a:ext uri="{FF2B5EF4-FFF2-40B4-BE49-F238E27FC236}">
                <a16:creationId xmlns:a16="http://schemas.microsoft.com/office/drawing/2014/main" id="{81A2BCCF-7E5C-410A-BA6B-170B6E461324}"/>
              </a:ext>
            </a:extLst>
          </p:cNvPr>
          <p:cNvSpPr>
            <a:spLocks noGrp="1"/>
          </p:cNvSpPr>
          <p:nvPr>
            <p:ph type="title"/>
          </p:nvPr>
        </p:nvSpPr>
        <p:spPr>
          <a:xfrm>
            <a:off x="668785" y="3039098"/>
            <a:ext cx="9196190" cy="616837"/>
          </a:xfrm>
        </p:spPr>
        <p:txBody>
          <a:bodyPr vert="horz" lIns="0" tIns="0" rIns="0" bIns="45720" rtlCol="0" anchor="b">
            <a:noAutofit/>
          </a:bodyPr>
          <a:lstStyle>
            <a:lvl1pPr>
              <a:defRPr lang="en-GB" sz="3672" baseline="0" dirty="0">
                <a:solidFill>
                  <a:schemeClr val="bg1"/>
                </a:solidFill>
              </a:defRPr>
            </a:lvl1pPr>
          </a:lstStyle>
          <a:p>
            <a:pPr lvl="0"/>
            <a:r>
              <a:rPr lang="en-US" noProof="0"/>
              <a:t>Click to edit Master title style</a:t>
            </a:r>
          </a:p>
        </p:txBody>
      </p:sp>
    </p:spTree>
    <p:extLst>
      <p:ext uri="{BB962C8B-B14F-4D97-AF65-F5344CB8AC3E}">
        <p14:creationId xmlns:p14="http://schemas.microsoft.com/office/powerpoint/2010/main" val="1780404932"/>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1 Title">
            <a:extLst>
              <a:ext uri="{FF2B5EF4-FFF2-40B4-BE49-F238E27FC236}">
                <a16:creationId xmlns:a16="http://schemas.microsoft.com/office/drawing/2014/main" id="{935C9167-B5C7-4834-AC78-240C8C3EF11E}"/>
              </a:ext>
            </a:extLst>
          </p:cNvPr>
          <p:cNvSpPr>
            <a:spLocks noGrp="1"/>
          </p:cNvSpPr>
          <p:nvPr>
            <p:ph type="title"/>
          </p:nvPr>
        </p:nvSpPr>
        <p:spPr>
          <a:xfrm>
            <a:off x="668784" y="642784"/>
            <a:ext cx="4440211" cy="2543610"/>
          </a:xfrm>
        </p:spPr>
        <p:txBody>
          <a:bodyPr anchor="ctr">
            <a:noAutofit/>
          </a:bodyPr>
          <a:lstStyle>
            <a:lvl1pPr algn="ctr">
              <a:defRPr/>
            </a:lvl1pPr>
          </a:lstStyle>
          <a:p>
            <a:r>
              <a:rPr lang="en-US" noProof="0"/>
              <a:t>Click to edit Master title style</a:t>
            </a:r>
          </a:p>
        </p:txBody>
      </p:sp>
      <p:sp>
        <p:nvSpPr>
          <p:cNvPr id="4" name="2 Text Placeholder">
            <a:extLst>
              <a:ext uri="{FF2B5EF4-FFF2-40B4-BE49-F238E27FC236}">
                <a16:creationId xmlns:a16="http://schemas.microsoft.com/office/drawing/2014/main" id="{0E780C89-4FC1-4FE7-AFCA-1C41A1B0944C}"/>
              </a:ext>
            </a:extLst>
          </p:cNvPr>
          <p:cNvSpPr>
            <a:spLocks noGrp="1"/>
          </p:cNvSpPr>
          <p:nvPr>
            <p:ph type="body" sz="quarter" idx="10"/>
          </p:nvPr>
        </p:nvSpPr>
        <p:spPr>
          <a:xfrm>
            <a:off x="668461" y="3655805"/>
            <a:ext cx="4440210" cy="2695807"/>
          </a:xfrm>
          <a:prstGeom prst="rect">
            <a:avLst/>
          </a:prstGeom>
        </p:spPr>
        <p:txBody>
          <a:bodyPr>
            <a:noAutofit/>
          </a:bodyPr>
          <a:lstStyle>
            <a:lvl1pPr marL="0" indent="0">
              <a:buNone/>
              <a:defRPr sz="2448">
                <a:latin typeface="+mn-lt"/>
              </a:defRPr>
            </a:lvl1pPr>
            <a:lvl2pPr marL="233104" indent="0">
              <a:buNone/>
              <a:defRPr/>
            </a:lvl2pPr>
            <a:lvl3pPr marL="466209" indent="0">
              <a:buNone/>
              <a:defRPr/>
            </a:lvl3pPr>
            <a:lvl4pPr marL="675032" indent="0">
              <a:buNone/>
              <a:defRPr/>
            </a:lvl4pPr>
            <a:lvl5pPr marL="872523" indent="0">
              <a:buNone/>
              <a:defRPr/>
            </a:lvl5pPr>
          </a:lstStyle>
          <a:p>
            <a:pPr lvl="0"/>
            <a:r>
              <a:rPr lang="en-US" noProof="0"/>
              <a:t>Click to edit Master text styles</a:t>
            </a:r>
          </a:p>
        </p:txBody>
      </p:sp>
      <p:sp>
        <p:nvSpPr>
          <p:cNvPr id="9" name="Picture Placeholder 8">
            <a:extLst>
              <a:ext uri="{FF2B5EF4-FFF2-40B4-BE49-F238E27FC236}">
                <a16:creationId xmlns:a16="http://schemas.microsoft.com/office/drawing/2014/main" id="{B03C246A-8E6B-4528-976A-954C6D12B933}"/>
              </a:ext>
              <a:ext uri="{C183D7F6-B498-43B3-948B-1728B52AA6E4}">
                <adec:decorative xmlns:adec="http://schemas.microsoft.com/office/drawing/2017/decorative" val="1"/>
              </a:ext>
            </a:extLst>
          </p:cNvPr>
          <p:cNvSpPr>
            <a:spLocks noGrp="1"/>
          </p:cNvSpPr>
          <p:nvPr>
            <p:ph type="pic" sz="quarter" idx="15" hasCustomPrompt="1"/>
          </p:nvPr>
        </p:nvSpPr>
        <p:spPr>
          <a:xfrm>
            <a:off x="5440959" y="0"/>
            <a:ext cx="6995517" cy="6994525"/>
          </a:xfrm>
          <a:solidFill>
            <a:srgbClr val="243A5E"/>
          </a:solidFill>
        </p:spPr>
        <p:txBody>
          <a:bodyPr tIns="1828800" anchor="t"/>
          <a:lstStyle>
            <a:lvl1pPr marL="0" marR="0" indent="0" algn="ctr" defTabSz="951065" rtl="0" eaLnBrk="1" fontAlgn="auto" latinLnBrk="0" hangingPunct="1">
              <a:lnSpc>
                <a:spcPct val="300000"/>
              </a:lnSpc>
              <a:spcBef>
                <a:spcPts val="2040"/>
              </a:spcBef>
              <a:spcAft>
                <a:spcPts val="0"/>
              </a:spcAft>
              <a:buClr>
                <a:schemeClr val="tx1"/>
              </a:buClr>
              <a:buSzPct val="90000"/>
              <a:buFont typeface="Wingdings" panose="05000000000000000000" pitchFamily="2" charset="2"/>
              <a:buNone/>
              <a:tabLst/>
              <a:defRPr lang="en-US" sz="1632"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51065" rtl="0" eaLnBrk="1" fontAlgn="auto" latinLnBrk="0" hangingPunct="1">
              <a:lnSpc>
                <a:spcPct val="100000"/>
              </a:lnSpc>
              <a:spcBef>
                <a:spcPts val="685"/>
              </a:spcBef>
              <a:spcAft>
                <a:spcPts val="0"/>
              </a:spcAft>
              <a:buClr>
                <a:schemeClr val="tx1"/>
              </a:buClr>
              <a:buSzPct val="90000"/>
              <a:buFont typeface="Wingdings" panose="05000000000000000000" pitchFamily="2" charset="2"/>
              <a:buNone/>
              <a:tabLst/>
              <a:defRPr/>
            </a:pPr>
            <a:r>
              <a:rPr lang="en-US" noProof="0" dirty="0"/>
              <a:t> </a:t>
            </a:r>
          </a:p>
        </p:txBody>
      </p:sp>
    </p:spTree>
    <p:extLst>
      <p:ext uri="{BB962C8B-B14F-4D97-AF65-F5344CB8AC3E}">
        <p14:creationId xmlns:p14="http://schemas.microsoft.com/office/powerpoint/2010/main" val="69425958"/>
      </p:ext>
    </p:extLst>
  </p:cSld>
  <p:clrMapOvr>
    <a:masterClrMapping/>
  </p:clrMapOvr>
  <p:extLst>
    <p:ext uri="{DCECCB84-F9BA-43D5-87BE-67443E8EF086}">
      <p15:sldGuideLst xmlns:p15="http://schemas.microsoft.com/office/powerpoint/2012/main">
        <p15:guide id="17" orient="horz" pos="1964">
          <p15:clr>
            <a:srgbClr val="547EBF"/>
          </p15:clr>
        </p15:guide>
        <p15:guide id="18" orient="horz" pos="2258">
          <p15:clr>
            <a:srgbClr val="547EBF"/>
          </p15:clr>
        </p15:guide>
        <p15:guide id="19" pos="3350">
          <p15:clr>
            <a:srgbClr val="547EBF"/>
          </p15:clr>
        </p15:guide>
        <p15:guide id="20" pos="3155">
          <p15:clr>
            <a:srgbClr val="547EBF"/>
          </p15:clr>
        </p15:guide>
        <p15:guide id="21" pos="413">
          <p15:clr>
            <a:srgbClr val="547EBF"/>
          </p15:clr>
        </p15:guide>
        <p15:guide id="22" orient="horz" pos="397">
          <p15:clr>
            <a:srgbClr val="547EBF"/>
          </p15:clr>
        </p15:guide>
        <p15:guide id="23" orient="horz" pos="3923">
          <p15:clr>
            <a:srgbClr val="547EBF"/>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Title - Content - Square Photo ">
    <p:spTree>
      <p:nvGrpSpPr>
        <p:cNvPr id="1" name=""/>
        <p:cNvGrpSpPr/>
        <p:nvPr/>
      </p:nvGrpSpPr>
      <p:grpSpPr>
        <a:xfrm>
          <a:off x="0" y="0"/>
          <a:ext cx="0" cy="0"/>
          <a:chOff x="0" y="0"/>
          <a:chExt cx="0" cy="0"/>
        </a:xfrm>
      </p:grpSpPr>
      <p:sp>
        <p:nvSpPr>
          <p:cNvPr id="3" name="1 Title">
            <a:extLst>
              <a:ext uri="{FF2B5EF4-FFF2-40B4-BE49-F238E27FC236}">
                <a16:creationId xmlns:a16="http://schemas.microsoft.com/office/drawing/2014/main" id="{935C9167-B5C7-4834-AC78-240C8C3EF11E}"/>
              </a:ext>
            </a:extLst>
          </p:cNvPr>
          <p:cNvSpPr>
            <a:spLocks noGrp="1"/>
          </p:cNvSpPr>
          <p:nvPr>
            <p:ph type="title" hasCustomPrompt="1"/>
          </p:nvPr>
        </p:nvSpPr>
        <p:spPr>
          <a:xfrm>
            <a:off x="668784" y="326411"/>
            <a:ext cx="4440211" cy="470856"/>
          </a:xfrm>
        </p:spPr>
        <p:txBody>
          <a:bodyPr anchor="t">
            <a:noAutofit/>
          </a:bodyPr>
          <a:lstStyle>
            <a:lvl1pPr algn="l">
              <a:defRPr/>
            </a:lvl1pPr>
          </a:lstStyle>
          <a:p>
            <a:r>
              <a:rPr lang="en-US" noProof="0"/>
              <a:t>Title</a:t>
            </a:r>
          </a:p>
        </p:txBody>
      </p:sp>
      <p:sp>
        <p:nvSpPr>
          <p:cNvPr id="8" name="Text Placeholder 7">
            <a:extLst>
              <a:ext uri="{FF2B5EF4-FFF2-40B4-BE49-F238E27FC236}">
                <a16:creationId xmlns:a16="http://schemas.microsoft.com/office/drawing/2014/main" id="{81A8F63C-5D9B-4647-8C88-F5B85777FE46}"/>
              </a:ext>
            </a:extLst>
          </p:cNvPr>
          <p:cNvSpPr>
            <a:spLocks noGrp="1"/>
          </p:cNvSpPr>
          <p:nvPr>
            <p:ph type="body" sz="quarter" idx="16"/>
          </p:nvPr>
        </p:nvSpPr>
        <p:spPr>
          <a:xfrm>
            <a:off x="668461" y="1436146"/>
            <a:ext cx="4440210" cy="4915597"/>
          </a:xfrm>
        </p:spPr>
        <p:txBody>
          <a:bodyPr/>
          <a:lstStyle>
            <a:lvl1pPr marL="0" indent="0">
              <a:buNone/>
              <a:defRPr sz="2448"/>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Picture Placeholder 8">
            <a:extLst>
              <a:ext uri="{FF2B5EF4-FFF2-40B4-BE49-F238E27FC236}">
                <a16:creationId xmlns:a16="http://schemas.microsoft.com/office/drawing/2014/main" id="{B03C246A-8E6B-4528-976A-954C6D12B933}"/>
              </a:ext>
              <a:ext uri="{C183D7F6-B498-43B3-948B-1728B52AA6E4}">
                <adec:decorative xmlns:adec="http://schemas.microsoft.com/office/drawing/2017/decorative" val="1"/>
              </a:ext>
            </a:extLst>
          </p:cNvPr>
          <p:cNvSpPr>
            <a:spLocks noGrp="1"/>
          </p:cNvSpPr>
          <p:nvPr>
            <p:ph type="pic" sz="quarter" idx="15" hasCustomPrompt="1"/>
          </p:nvPr>
        </p:nvSpPr>
        <p:spPr>
          <a:xfrm>
            <a:off x="5440635" y="0"/>
            <a:ext cx="6995517" cy="6994525"/>
          </a:xfrm>
          <a:solidFill>
            <a:srgbClr val="243A5E"/>
          </a:solidFill>
        </p:spPr>
        <p:txBody>
          <a:bodyPr tIns="1828800" anchor="t"/>
          <a:lstStyle>
            <a:lvl1pPr marL="0" marR="0" indent="0" algn="ctr" defTabSz="951065" rtl="0" eaLnBrk="1" fontAlgn="auto" latinLnBrk="0" hangingPunct="1">
              <a:lnSpc>
                <a:spcPct val="300000"/>
              </a:lnSpc>
              <a:spcBef>
                <a:spcPts val="2040"/>
              </a:spcBef>
              <a:spcAft>
                <a:spcPts val="0"/>
              </a:spcAft>
              <a:buClr>
                <a:schemeClr val="tx1"/>
              </a:buClr>
              <a:buSzPct val="90000"/>
              <a:buFont typeface="Wingdings" panose="05000000000000000000" pitchFamily="2" charset="2"/>
              <a:buNone/>
              <a:tabLst/>
              <a:defRPr lang="en-US" sz="1632"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51065" rtl="0" eaLnBrk="1" fontAlgn="auto" latinLnBrk="0" hangingPunct="1">
              <a:lnSpc>
                <a:spcPct val="100000"/>
              </a:lnSpc>
              <a:spcBef>
                <a:spcPts val="685"/>
              </a:spcBef>
              <a:spcAft>
                <a:spcPts val="0"/>
              </a:spcAft>
              <a:buClr>
                <a:schemeClr val="tx1"/>
              </a:buClr>
              <a:buSzPct val="90000"/>
              <a:buFont typeface="Wingdings" panose="05000000000000000000" pitchFamily="2" charset="2"/>
              <a:buNone/>
              <a:tabLst/>
              <a:defRPr/>
            </a:pPr>
            <a:r>
              <a:rPr lang="en-US" noProof="0" dirty="0"/>
              <a:t> </a:t>
            </a:r>
          </a:p>
        </p:txBody>
      </p:sp>
    </p:spTree>
    <p:extLst>
      <p:ext uri="{BB962C8B-B14F-4D97-AF65-F5344CB8AC3E}">
        <p14:creationId xmlns:p14="http://schemas.microsoft.com/office/powerpoint/2010/main" val="2391363387"/>
      </p:ext>
    </p:extLst>
  </p:cSld>
  <p:clrMapOvr>
    <a:masterClrMapping/>
  </p:clrMapOvr>
  <p:extLst>
    <p:ext uri="{DCECCB84-F9BA-43D5-87BE-67443E8EF086}">
      <p15:sldGuideLst xmlns:p15="http://schemas.microsoft.com/office/powerpoint/2012/main">
        <p15:guide id="17" orient="horz" pos="864">
          <p15:clr>
            <a:srgbClr val="547EBF"/>
          </p15:clr>
        </p15:guide>
        <p15:guide id="18" orient="horz" pos="2258">
          <p15:clr>
            <a:srgbClr val="547EBF"/>
          </p15:clr>
        </p15:guide>
        <p15:guide id="19" pos="3350">
          <p15:clr>
            <a:srgbClr val="547EBF"/>
          </p15:clr>
        </p15:guide>
        <p15:guide id="20" pos="3155">
          <p15:clr>
            <a:srgbClr val="547EBF"/>
          </p15:clr>
        </p15:guide>
        <p15:guide id="21" pos="413">
          <p15:clr>
            <a:srgbClr val="547EBF"/>
          </p15:clr>
        </p15:guide>
        <p15:guide id="22" orient="horz" pos="397">
          <p15:clr>
            <a:srgbClr val="547EBF"/>
          </p15:clr>
        </p15:guide>
        <p15:guide id="23" orient="horz" pos="3923">
          <p15:clr>
            <a:srgbClr val="547EBF"/>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Title - Subtitle - Content - Square Photo ">
    <p:spTree>
      <p:nvGrpSpPr>
        <p:cNvPr id="1" name=""/>
        <p:cNvGrpSpPr/>
        <p:nvPr/>
      </p:nvGrpSpPr>
      <p:grpSpPr>
        <a:xfrm>
          <a:off x="0" y="0"/>
          <a:ext cx="0" cy="0"/>
          <a:chOff x="0" y="0"/>
          <a:chExt cx="0" cy="0"/>
        </a:xfrm>
      </p:grpSpPr>
      <p:sp>
        <p:nvSpPr>
          <p:cNvPr id="3" name="1 Title">
            <a:extLst>
              <a:ext uri="{FF2B5EF4-FFF2-40B4-BE49-F238E27FC236}">
                <a16:creationId xmlns:a16="http://schemas.microsoft.com/office/drawing/2014/main" id="{935C9167-B5C7-4834-AC78-240C8C3EF11E}"/>
              </a:ext>
            </a:extLst>
          </p:cNvPr>
          <p:cNvSpPr>
            <a:spLocks noGrp="1"/>
          </p:cNvSpPr>
          <p:nvPr>
            <p:ph type="title" hasCustomPrompt="1"/>
          </p:nvPr>
        </p:nvSpPr>
        <p:spPr>
          <a:xfrm>
            <a:off x="668784" y="326411"/>
            <a:ext cx="4440211" cy="470856"/>
          </a:xfrm>
        </p:spPr>
        <p:txBody>
          <a:bodyPr anchor="t">
            <a:noAutofit/>
          </a:bodyPr>
          <a:lstStyle>
            <a:lvl1pPr algn="l">
              <a:defRPr/>
            </a:lvl1pPr>
          </a:lstStyle>
          <a:p>
            <a:r>
              <a:rPr lang="en-US" noProof="0"/>
              <a:t>Title</a:t>
            </a:r>
          </a:p>
        </p:txBody>
      </p:sp>
      <p:sp>
        <p:nvSpPr>
          <p:cNvPr id="5" name="2 Subtitle">
            <a:extLst>
              <a:ext uri="{FF2B5EF4-FFF2-40B4-BE49-F238E27FC236}">
                <a16:creationId xmlns:a16="http://schemas.microsoft.com/office/drawing/2014/main" id="{DC107B4A-1D3A-4EF0-9403-12610B8F84FE}"/>
              </a:ext>
            </a:extLst>
          </p:cNvPr>
          <p:cNvSpPr>
            <a:spLocks noGrp="1"/>
          </p:cNvSpPr>
          <p:nvPr>
            <p:ph type="subTitle" idx="1"/>
          </p:nvPr>
        </p:nvSpPr>
        <p:spPr>
          <a:xfrm>
            <a:off x="668785" y="802038"/>
            <a:ext cx="4440211" cy="470856"/>
          </a:xfrm>
          <a:prstGeom prst="rect">
            <a:avLst/>
          </a:prstGeom>
        </p:spPr>
        <p:txBody>
          <a:bodyPr>
            <a:normAutofit/>
          </a:bodyPr>
          <a:lstStyle>
            <a:lvl1pPr marL="0" indent="0" algn="l" defTabSz="951065">
              <a:lnSpc>
                <a:spcPct val="100000"/>
              </a:lnSpc>
              <a:spcBef>
                <a:spcPts val="685"/>
              </a:spcBef>
              <a:buFontTx/>
              <a:buNone/>
              <a:defRPr sz="2040" baseline="0">
                <a:solidFill>
                  <a:schemeClr val="tx1"/>
                </a:solidFill>
              </a:defRPr>
            </a:lvl1pPr>
            <a:lvl2pPr marL="0" indent="0" algn="l" defTabSz="951065">
              <a:lnSpc>
                <a:spcPct val="100000"/>
              </a:lnSpc>
              <a:spcBef>
                <a:spcPts val="685"/>
              </a:spcBef>
              <a:buFontTx/>
              <a:buNone/>
              <a:defRPr sz="2244" baseline="0">
                <a:solidFill>
                  <a:schemeClr val="tx1"/>
                </a:solidFill>
              </a:defRPr>
            </a:lvl2pPr>
            <a:lvl3pPr marL="0" indent="0" algn="l" defTabSz="951065">
              <a:lnSpc>
                <a:spcPct val="100000"/>
              </a:lnSpc>
              <a:spcBef>
                <a:spcPts val="685"/>
              </a:spcBef>
              <a:buFontTx/>
              <a:buNone/>
              <a:defRPr sz="2244" baseline="0">
                <a:solidFill>
                  <a:schemeClr val="tx1"/>
                </a:solidFill>
              </a:defRPr>
            </a:lvl3pPr>
            <a:lvl4pPr marL="0" indent="0" algn="l" defTabSz="951065">
              <a:lnSpc>
                <a:spcPct val="100000"/>
              </a:lnSpc>
              <a:spcBef>
                <a:spcPts val="685"/>
              </a:spcBef>
              <a:buFontTx/>
              <a:buNone/>
              <a:defRPr sz="2244" baseline="0">
                <a:solidFill>
                  <a:schemeClr val="tx1"/>
                </a:solidFill>
              </a:defRPr>
            </a:lvl4pPr>
            <a:lvl5pPr marL="0" indent="0" algn="l">
              <a:lnSpc>
                <a:spcPct val="110000"/>
              </a:lnSpc>
              <a:buNone/>
              <a:defRPr sz="2244" baseline="0">
                <a:solidFill>
                  <a:schemeClr val="tx1"/>
                </a:solidFill>
              </a:defRPr>
            </a:lvl5pPr>
            <a:lvl6pPr marL="0" indent="0" algn="l" defTabSz="951065">
              <a:lnSpc>
                <a:spcPct val="100000"/>
              </a:lnSpc>
              <a:spcBef>
                <a:spcPts val="685"/>
              </a:spcBef>
              <a:buFontTx/>
              <a:buNone/>
              <a:defRPr sz="2244" baseline="0">
                <a:solidFill>
                  <a:schemeClr val="tx1"/>
                </a:solidFill>
              </a:defRPr>
            </a:lvl6pPr>
            <a:lvl7pPr marL="0" indent="0" algn="l" defTabSz="951065">
              <a:lnSpc>
                <a:spcPct val="100000"/>
              </a:lnSpc>
              <a:spcBef>
                <a:spcPts val="685"/>
              </a:spcBef>
              <a:buFontTx/>
              <a:buNone/>
              <a:defRPr sz="2244" baseline="0">
                <a:solidFill>
                  <a:schemeClr val="tx1"/>
                </a:solidFill>
              </a:defRPr>
            </a:lvl7pPr>
            <a:lvl8pPr marL="0" indent="0" algn="l" defTabSz="951065">
              <a:lnSpc>
                <a:spcPct val="100000"/>
              </a:lnSpc>
              <a:spcBef>
                <a:spcPts val="685"/>
              </a:spcBef>
              <a:buFontTx/>
              <a:buNone/>
              <a:defRPr sz="2244" baseline="0">
                <a:solidFill>
                  <a:schemeClr val="tx1"/>
                </a:solidFill>
              </a:defRPr>
            </a:lvl8pPr>
            <a:lvl9pPr marL="0" indent="0" algn="l" defTabSz="951065">
              <a:lnSpc>
                <a:spcPct val="100000"/>
              </a:lnSpc>
              <a:spcBef>
                <a:spcPts val="685"/>
              </a:spcBef>
              <a:buFontTx/>
              <a:buNone/>
              <a:defRPr sz="2244" baseline="0">
                <a:solidFill>
                  <a:schemeClr val="tx1"/>
                </a:solidFill>
              </a:defRPr>
            </a:lvl9pPr>
          </a:lstStyle>
          <a:p>
            <a:r>
              <a:rPr lang="en-US" noProof="0"/>
              <a:t>Click to edit Master subtitle style</a:t>
            </a:r>
          </a:p>
        </p:txBody>
      </p:sp>
      <p:sp>
        <p:nvSpPr>
          <p:cNvPr id="8" name="Text Placeholder 7">
            <a:extLst>
              <a:ext uri="{FF2B5EF4-FFF2-40B4-BE49-F238E27FC236}">
                <a16:creationId xmlns:a16="http://schemas.microsoft.com/office/drawing/2014/main" id="{81A8F63C-5D9B-4647-8C88-F5B85777FE46}"/>
              </a:ext>
            </a:extLst>
          </p:cNvPr>
          <p:cNvSpPr>
            <a:spLocks noGrp="1"/>
          </p:cNvSpPr>
          <p:nvPr>
            <p:ph type="body" sz="quarter" idx="16"/>
          </p:nvPr>
        </p:nvSpPr>
        <p:spPr>
          <a:xfrm>
            <a:off x="668461" y="1436146"/>
            <a:ext cx="4440210" cy="4915597"/>
          </a:xfrm>
        </p:spPr>
        <p:txBody>
          <a:bodyPr/>
          <a:lstStyle>
            <a:lvl1pPr marL="0" indent="0">
              <a:buNone/>
              <a:defRPr sz="2448"/>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Picture Placeholder 8">
            <a:extLst>
              <a:ext uri="{FF2B5EF4-FFF2-40B4-BE49-F238E27FC236}">
                <a16:creationId xmlns:a16="http://schemas.microsoft.com/office/drawing/2014/main" id="{B03C246A-8E6B-4528-976A-954C6D12B933}"/>
              </a:ext>
              <a:ext uri="{C183D7F6-B498-43B3-948B-1728B52AA6E4}">
                <adec:decorative xmlns:adec="http://schemas.microsoft.com/office/drawing/2017/decorative" val="1"/>
              </a:ext>
            </a:extLst>
          </p:cNvPr>
          <p:cNvSpPr>
            <a:spLocks noGrp="1"/>
          </p:cNvSpPr>
          <p:nvPr>
            <p:ph type="pic" sz="quarter" idx="15" hasCustomPrompt="1"/>
          </p:nvPr>
        </p:nvSpPr>
        <p:spPr>
          <a:xfrm>
            <a:off x="5440635" y="0"/>
            <a:ext cx="6995517" cy="6994525"/>
          </a:xfrm>
          <a:solidFill>
            <a:srgbClr val="243A5E"/>
          </a:solidFill>
        </p:spPr>
        <p:txBody>
          <a:bodyPr tIns="1828800" anchor="t"/>
          <a:lstStyle>
            <a:lvl1pPr marL="0" marR="0" indent="0" algn="ctr" defTabSz="951065" rtl="0" eaLnBrk="1" fontAlgn="auto" latinLnBrk="0" hangingPunct="1">
              <a:lnSpc>
                <a:spcPct val="300000"/>
              </a:lnSpc>
              <a:spcBef>
                <a:spcPts val="2040"/>
              </a:spcBef>
              <a:spcAft>
                <a:spcPts val="0"/>
              </a:spcAft>
              <a:buClr>
                <a:schemeClr val="tx1"/>
              </a:buClr>
              <a:buSzPct val="90000"/>
              <a:buFont typeface="Wingdings" panose="05000000000000000000" pitchFamily="2" charset="2"/>
              <a:buNone/>
              <a:tabLst/>
              <a:defRPr lang="en-US" sz="1632"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51065" rtl="0" eaLnBrk="1" fontAlgn="auto" latinLnBrk="0" hangingPunct="1">
              <a:lnSpc>
                <a:spcPct val="100000"/>
              </a:lnSpc>
              <a:spcBef>
                <a:spcPts val="685"/>
              </a:spcBef>
              <a:spcAft>
                <a:spcPts val="0"/>
              </a:spcAft>
              <a:buClr>
                <a:schemeClr val="tx1"/>
              </a:buClr>
              <a:buSzPct val="90000"/>
              <a:buFont typeface="Wingdings" panose="05000000000000000000" pitchFamily="2" charset="2"/>
              <a:buNone/>
              <a:tabLst/>
              <a:defRPr/>
            </a:pPr>
            <a:r>
              <a:rPr lang="en-US" noProof="0" dirty="0"/>
              <a:t> </a:t>
            </a:r>
          </a:p>
        </p:txBody>
      </p:sp>
    </p:spTree>
    <p:extLst>
      <p:ext uri="{BB962C8B-B14F-4D97-AF65-F5344CB8AC3E}">
        <p14:creationId xmlns:p14="http://schemas.microsoft.com/office/powerpoint/2010/main" val="3648923138"/>
      </p:ext>
    </p:extLst>
  </p:cSld>
  <p:clrMapOvr>
    <a:masterClrMapping/>
  </p:clrMapOvr>
  <p:extLst>
    <p:ext uri="{DCECCB84-F9BA-43D5-87BE-67443E8EF086}">
      <p15:sldGuideLst xmlns:p15="http://schemas.microsoft.com/office/powerpoint/2012/main">
        <p15:guide id="17" orient="horz" pos="864">
          <p15:clr>
            <a:srgbClr val="547EBF"/>
          </p15:clr>
        </p15:guide>
        <p15:guide id="18" orient="horz" pos="2258">
          <p15:clr>
            <a:srgbClr val="547EBF"/>
          </p15:clr>
        </p15:guide>
        <p15:guide id="19" pos="3350">
          <p15:clr>
            <a:srgbClr val="547EBF"/>
          </p15:clr>
        </p15:guide>
        <p15:guide id="20" pos="3155">
          <p15:clr>
            <a:srgbClr val="547EBF"/>
          </p15:clr>
        </p15:guide>
        <p15:guide id="21" pos="413">
          <p15:clr>
            <a:srgbClr val="547EBF"/>
          </p15:clr>
        </p15:guide>
        <p15:guide id="22" orient="horz" pos="397">
          <p15:clr>
            <a:srgbClr val="547EBF"/>
          </p15:clr>
        </p15:guide>
        <p15:guide id="23" orient="horz" pos="3923">
          <p15:clr>
            <a:srgbClr val="547EBF"/>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4" name="1 Title">
            <a:extLst>
              <a:ext uri="{FF2B5EF4-FFF2-40B4-BE49-F238E27FC236}">
                <a16:creationId xmlns:a16="http://schemas.microsoft.com/office/drawing/2014/main" id="{30C802C8-07B4-43F8-A724-613255E706EA}"/>
              </a:ext>
            </a:extLst>
          </p:cNvPr>
          <p:cNvSpPr>
            <a:spLocks noGrp="1"/>
          </p:cNvSpPr>
          <p:nvPr>
            <p:ph type="title" hasCustomPrompt="1"/>
          </p:nvPr>
        </p:nvSpPr>
        <p:spPr>
          <a:xfrm>
            <a:off x="668784" y="-470854"/>
            <a:ext cx="4440211" cy="470856"/>
          </a:xfrm>
        </p:spPr>
        <p:txBody>
          <a:bodyPr anchor="b">
            <a:noAutofit/>
          </a:bodyPr>
          <a:lstStyle>
            <a:lvl1pPr algn="ctr">
              <a:defRPr/>
            </a:lvl1pPr>
          </a:lstStyle>
          <a:p>
            <a:r>
              <a:rPr lang="en-US" noProof="0"/>
              <a:t>Title</a:t>
            </a:r>
          </a:p>
        </p:txBody>
      </p:sp>
      <p:sp>
        <p:nvSpPr>
          <p:cNvPr id="16" name="Text Placeholder 6">
            <a:extLst>
              <a:ext uri="{FF2B5EF4-FFF2-40B4-BE49-F238E27FC236}">
                <a16:creationId xmlns:a16="http://schemas.microsoft.com/office/drawing/2014/main" id="{49244260-7270-4E52-B887-E991DA8E4E28}"/>
              </a:ext>
            </a:extLst>
          </p:cNvPr>
          <p:cNvSpPr>
            <a:spLocks noGrp="1"/>
          </p:cNvSpPr>
          <p:nvPr>
            <p:ph idx="16" hasCustomPrompt="1"/>
          </p:nvPr>
        </p:nvSpPr>
        <p:spPr>
          <a:xfrm>
            <a:off x="668787" y="642785"/>
            <a:ext cx="4440210" cy="5708957"/>
          </a:xfrm>
          <a:prstGeom prst="rect">
            <a:avLst/>
          </a:prstGeom>
        </p:spPr>
        <p:txBody>
          <a:bodyPr vert="horz" lIns="0" tIns="0" rIns="0" bIns="0" rtlCol="0">
            <a:normAutofit/>
          </a:bodyPr>
          <a:lstStyle>
            <a:lvl1pPr marL="0" indent="0">
              <a:buNone/>
              <a:defRPr sz="2448"/>
            </a:lvl1pPr>
            <a:lvl2pPr marL="317022" indent="0">
              <a:buNone/>
              <a:defRPr/>
            </a:lvl2pPr>
            <a:lvl3pPr marL="634044" indent="0">
              <a:buNone/>
              <a:defRPr/>
            </a:lvl3pPr>
            <a:lvl4pPr marL="951065" indent="0">
              <a:buNone/>
              <a:defRPr/>
            </a:lvl4pPr>
            <a:lvl5pPr marL="1249439" indent="0">
              <a:buNone/>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Picture Placeholder 8">
            <a:extLst>
              <a:ext uri="{FF2B5EF4-FFF2-40B4-BE49-F238E27FC236}">
                <a16:creationId xmlns:a16="http://schemas.microsoft.com/office/drawing/2014/main" id="{9F6E60FE-54B4-4C7F-AB24-D739EFDBAD7B}"/>
              </a:ext>
              <a:ext uri="{C183D7F6-B498-43B3-948B-1728B52AA6E4}">
                <adec:decorative xmlns:adec="http://schemas.microsoft.com/office/drawing/2017/decorative" val="1"/>
              </a:ext>
            </a:extLst>
          </p:cNvPr>
          <p:cNvSpPr>
            <a:spLocks noGrp="1"/>
          </p:cNvSpPr>
          <p:nvPr>
            <p:ph type="pic" sz="quarter" idx="15" hasCustomPrompt="1"/>
          </p:nvPr>
        </p:nvSpPr>
        <p:spPr>
          <a:xfrm>
            <a:off x="5440635" y="0"/>
            <a:ext cx="6995517" cy="6998119"/>
          </a:xfrm>
          <a:solidFill>
            <a:srgbClr val="243A5E"/>
          </a:solidFill>
        </p:spPr>
        <p:txBody>
          <a:bodyPr tIns="1828800" anchor="t">
            <a:noAutofit/>
          </a:bodyPr>
          <a:lstStyle>
            <a:lvl1pPr marL="0" marR="0" indent="0" algn="ctr" defTabSz="951065" rtl="0" eaLnBrk="1" fontAlgn="auto" latinLnBrk="0" hangingPunct="1">
              <a:lnSpc>
                <a:spcPct val="300000"/>
              </a:lnSpc>
              <a:spcBef>
                <a:spcPts val="2040"/>
              </a:spcBef>
              <a:spcAft>
                <a:spcPts val="0"/>
              </a:spcAft>
              <a:buClr>
                <a:schemeClr val="tx1"/>
              </a:buClr>
              <a:buSzPct val="90000"/>
              <a:buFont typeface="Wingdings" panose="05000000000000000000" pitchFamily="2" charset="2"/>
              <a:buNone/>
              <a:tabLst/>
              <a:defRPr lang="en-US" sz="1632"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51065" rtl="0" eaLnBrk="1" fontAlgn="auto" latinLnBrk="0" hangingPunct="1">
              <a:lnSpc>
                <a:spcPct val="100000"/>
              </a:lnSpc>
              <a:spcBef>
                <a:spcPts val="685"/>
              </a:spcBef>
              <a:spcAft>
                <a:spcPts val="0"/>
              </a:spcAft>
              <a:buClr>
                <a:schemeClr val="tx1"/>
              </a:buClr>
              <a:buSzPct val="90000"/>
              <a:buFont typeface="Wingdings" panose="05000000000000000000" pitchFamily="2" charset="2"/>
              <a:buNone/>
              <a:tabLst/>
              <a:defRPr/>
            </a:pPr>
            <a:r>
              <a:rPr lang="en-US" noProof="0" dirty="0"/>
              <a:t> </a:t>
            </a:r>
          </a:p>
        </p:txBody>
      </p:sp>
    </p:spTree>
    <p:extLst>
      <p:ext uri="{BB962C8B-B14F-4D97-AF65-F5344CB8AC3E}">
        <p14:creationId xmlns:p14="http://schemas.microsoft.com/office/powerpoint/2010/main" val="373738795"/>
      </p:ext>
    </p:extLst>
  </p:cSld>
  <p:clrMapOvr>
    <a:masterClrMapping/>
  </p:clrMapOvr>
  <p:extLst>
    <p:ext uri="{DCECCB84-F9BA-43D5-87BE-67443E8EF086}">
      <p15:sldGuideLst xmlns:p15="http://schemas.microsoft.com/office/powerpoint/2012/main">
        <p15:guide id="10" orient="horz" pos="397">
          <p15:clr>
            <a:srgbClr val="547EBF"/>
          </p15:clr>
        </p15:guide>
        <p15:guide id="11" pos="3155">
          <p15:clr>
            <a:srgbClr val="547EBF"/>
          </p15:clr>
        </p15:guide>
        <p15:guide id="12" pos="3350">
          <p15:clr>
            <a:srgbClr val="547EBF"/>
          </p15:clr>
        </p15:guide>
        <p15:guide id="13" pos="413">
          <p15:clr>
            <a:srgbClr val="547EBF"/>
          </p15:clr>
        </p15:guide>
        <p15:guide id="14" orient="horz" pos="3923">
          <p15:clr>
            <a:srgbClr val="547EBF"/>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9238619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1 Title">
            <a:extLst>
              <a:ext uri="{FF2B5EF4-FFF2-40B4-BE49-F238E27FC236}">
                <a16:creationId xmlns:a16="http://schemas.microsoft.com/office/drawing/2014/main" id="{84E2C6C6-B442-4DE7-9C6C-405B9005314D}"/>
              </a:ext>
            </a:extLst>
          </p:cNvPr>
          <p:cNvSpPr>
            <a:spLocks noGrp="1"/>
          </p:cNvSpPr>
          <p:nvPr>
            <p:ph type="title" hasCustomPrompt="1"/>
          </p:nvPr>
        </p:nvSpPr>
        <p:spPr>
          <a:xfrm>
            <a:off x="668786" y="3039058"/>
            <a:ext cx="4440210" cy="3312685"/>
          </a:xfrm>
        </p:spPr>
        <p:txBody>
          <a:bodyPr anchor="t">
            <a:noAutofit/>
          </a:bodyPr>
          <a:lstStyle>
            <a:lvl1pPr>
              <a:defRPr sz="2856"/>
            </a:lvl1pPr>
          </a:lstStyle>
          <a:p>
            <a:r>
              <a:rPr lang="en-US" noProof="0"/>
              <a:t>Square photo layout with smaller text</a:t>
            </a:r>
          </a:p>
        </p:txBody>
      </p:sp>
      <p:sp>
        <p:nvSpPr>
          <p:cNvPr id="7" name="Picture Placeholder 8">
            <a:extLst>
              <a:ext uri="{FF2B5EF4-FFF2-40B4-BE49-F238E27FC236}">
                <a16:creationId xmlns:a16="http://schemas.microsoft.com/office/drawing/2014/main" id="{557F8FE2-0CEA-423C-A997-F795E3DC7448}"/>
              </a:ext>
              <a:ext uri="{C183D7F6-B498-43B3-948B-1728B52AA6E4}">
                <adec:decorative xmlns:adec="http://schemas.microsoft.com/office/drawing/2017/decorative" val="1"/>
              </a:ext>
            </a:extLst>
          </p:cNvPr>
          <p:cNvSpPr>
            <a:spLocks noGrp="1"/>
          </p:cNvSpPr>
          <p:nvPr>
            <p:ph type="pic" sz="quarter" idx="15" hasCustomPrompt="1"/>
          </p:nvPr>
        </p:nvSpPr>
        <p:spPr>
          <a:xfrm>
            <a:off x="5440635" y="0"/>
            <a:ext cx="6995517" cy="6998119"/>
          </a:xfrm>
          <a:solidFill>
            <a:srgbClr val="243A5E"/>
          </a:solidFill>
        </p:spPr>
        <p:txBody>
          <a:bodyPr tIns="1828800" anchor="t">
            <a:noAutofit/>
          </a:bodyPr>
          <a:lstStyle>
            <a:lvl1pPr marL="0" marR="0" indent="0" algn="ctr" defTabSz="951065" rtl="0" eaLnBrk="1" fontAlgn="auto" latinLnBrk="0" hangingPunct="1">
              <a:lnSpc>
                <a:spcPct val="300000"/>
              </a:lnSpc>
              <a:spcBef>
                <a:spcPts val="2040"/>
              </a:spcBef>
              <a:spcAft>
                <a:spcPts val="0"/>
              </a:spcAft>
              <a:buClr>
                <a:schemeClr val="tx1"/>
              </a:buClr>
              <a:buSzPct val="90000"/>
              <a:buFont typeface="Wingdings" panose="05000000000000000000" pitchFamily="2" charset="2"/>
              <a:buNone/>
              <a:tabLst/>
              <a:defRPr lang="en-US" sz="1632"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51065" rtl="0" eaLnBrk="1" fontAlgn="auto" latinLnBrk="0" hangingPunct="1">
              <a:lnSpc>
                <a:spcPct val="100000"/>
              </a:lnSpc>
              <a:spcBef>
                <a:spcPts val="685"/>
              </a:spcBef>
              <a:spcAft>
                <a:spcPts val="0"/>
              </a:spcAft>
              <a:buClr>
                <a:schemeClr val="tx1"/>
              </a:buClr>
              <a:buSzPct val="90000"/>
              <a:buFont typeface="Wingdings" panose="05000000000000000000" pitchFamily="2" charset="2"/>
              <a:buNone/>
              <a:tabLst/>
              <a:defRPr/>
            </a:pPr>
            <a:r>
              <a:rPr lang="en-US" noProof="0" dirty="0"/>
              <a:t> </a:t>
            </a:r>
          </a:p>
        </p:txBody>
      </p:sp>
    </p:spTree>
    <p:extLst>
      <p:ext uri="{BB962C8B-B14F-4D97-AF65-F5344CB8AC3E}">
        <p14:creationId xmlns:p14="http://schemas.microsoft.com/office/powerpoint/2010/main" val="1233322903"/>
      </p:ext>
    </p:extLst>
  </p:cSld>
  <p:clrMapOvr>
    <a:masterClrMapping/>
  </p:clrMapOvr>
  <p:extLst>
    <p:ext uri="{DCECCB84-F9BA-43D5-87BE-67443E8EF086}">
      <p15:sldGuideLst xmlns:p15="http://schemas.microsoft.com/office/powerpoint/2012/main">
        <p15:guide id="8" orient="horz" pos="1877">
          <p15:clr>
            <a:srgbClr val="547EBF"/>
          </p15:clr>
        </p15:guide>
        <p15:guide id="9" orient="horz" pos="3923">
          <p15:clr>
            <a:srgbClr val="547EBF"/>
          </p15:clr>
        </p15:guide>
        <p15:guide id="10" pos="3350">
          <p15:clr>
            <a:srgbClr val="547EBF"/>
          </p15:clr>
        </p15:guide>
        <p15:guide id="11" pos="3155">
          <p15:clr>
            <a:srgbClr val="547EBF"/>
          </p15:clr>
        </p15:guide>
        <p15:guide id="12" pos="413">
          <p15:clr>
            <a:srgbClr val="547EBF"/>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38E01E45-D858-46CB-8C37-2ADA7A8B4F38}"/>
              </a:ext>
            </a:extLst>
          </p:cNvPr>
          <p:cNvSpPr>
            <a:spLocks noGrp="1"/>
          </p:cNvSpPr>
          <p:nvPr>
            <p:ph type="title"/>
          </p:nvPr>
        </p:nvSpPr>
        <p:spPr>
          <a:xfrm>
            <a:off x="668785" y="5082366"/>
            <a:ext cx="11098907" cy="1269376"/>
          </a:xfrm>
        </p:spPr>
        <p:txBody>
          <a:bodyPr anchor="ctr">
            <a:noAutofit/>
          </a:bodyPr>
          <a:lstStyle>
            <a:lvl1pPr algn="ctr">
              <a:defRPr/>
            </a:lvl1pPr>
          </a:lstStyle>
          <a:p>
            <a:r>
              <a:rPr lang="en-US" noProof="0"/>
              <a:t>Click to edit Master title style</a:t>
            </a:r>
          </a:p>
        </p:txBody>
      </p:sp>
      <p:sp>
        <p:nvSpPr>
          <p:cNvPr id="7" name="Picture Placeholder 8">
            <a:extLst>
              <a:ext uri="{FF2B5EF4-FFF2-40B4-BE49-F238E27FC236}">
                <a16:creationId xmlns:a16="http://schemas.microsoft.com/office/drawing/2014/main" id="{8DAC1AB8-B848-4140-ADBF-53800EEC5897}"/>
              </a:ext>
              <a:ext uri="{C183D7F6-B498-43B3-948B-1728B52AA6E4}">
                <adec:decorative xmlns:adec="http://schemas.microsoft.com/office/drawing/2017/decorative" val="1"/>
              </a:ext>
            </a:extLst>
          </p:cNvPr>
          <p:cNvSpPr>
            <a:spLocks noGrp="1"/>
          </p:cNvSpPr>
          <p:nvPr>
            <p:ph type="pic" sz="quarter" idx="15" hasCustomPrompt="1"/>
          </p:nvPr>
        </p:nvSpPr>
        <p:spPr>
          <a:xfrm>
            <a:off x="1" y="1"/>
            <a:ext cx="12436151" cy="4765021"/>
          </a:xfrm>
          <a:solidFill>
            <a:srgbClr val="243A5E"/>
          </a:solidFill>
        </p:spPr>
        <p:txBody>
          <a:bodyPr tIns="1005840" anchor="t">
            <a:noAutofit/>
          </a:bodyPr>
          <a:lstStyle>
            <a:lvl1pPr marL="0" marR="0" indent="0" algn="ctr" defTabSz="951065" rtl="0" eaLnBrk="1" fontAlgn="auto" latinLnBrk="0" hangingPunct="1">
              <a:lnSpc>
                <a:spcPct val="300000"/>
              </a:lnSpc>
              <a:spcBef>
                <a:spcPts val="2040"/>
              </a:spcBef>
              <a:spcAft>
                <a:spcPts val="0"/>
              </a:spcAft>
              <a:buClr>
                <a:schemeClr val="tx1"/>
              </a:buClr>
              <a:buSzPct val="90000"/>
              <a:buFont typeface="Wingdings" panose="05000000000000000000" pitchFamily="2" charset="2"/>
              <a:buNone/>
              <a:tabLst/>
              <a:defRPr lang="en-US" sz="1632"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51065" rtl="0" eaLnBrk="1" fontAlgn="auto" latinLnBrk="0" hangingPunct="1">
              <a:lnSpc>
                <a:spcPct val="100000"/>
              </a:lnSpc>
              <a:spcBef>
                <a:spcPts val="685"/>
              </a:spcBef>
              <a:spcAft>
                <a:spcPts val="0"/>
              </a:spcAft>
              <a:buClr>
                <a:schemeClr val="tx1"/>
              </a:buClr>
              <a:buSzPct val="90000"/>
              <a:buFont typeface="Wingdings" panose="05000000000000000000" pitchFamily="2" charset="2"/>
              <a:buNone/>
              <a:tabLst/>
              <a:defRPr/>
            </a:pPr>
            <a:r>
              <a:rPr lang="en-US" noProof="0" dirty="0"/>
              <a:t> </a:t>
            </a:r>
          </a:p>
        </p:txBody>
      </p:sp>
    </p:spTree>
    <p:extLst>
      <p:ext uri="{BB962C8B-B14F-4D97-AF65-F5344CB8AC3E}">
        <p14:creationId xmlns:p14="http://schemas.microsoft.com/office/powerpoint/2010/main" val="733952371"/>
      </p:ext>
    </p:extLst>
  </p:cSld>
  <p:clrMapOvr>
    <a:masterClrMapping/>
  </p:clrMapOvr>
  <p:extLst>
    <p:ext uri="{DCECCB84-F9BA-43D5-87BE-67443E8EF086}">
      <p15:sldGuideLst xmlns:p15="http://schemas.microsoft.com/office/powerpoint/2012/main">
        <p15:guide id="10" orient="horz" pos="2943">
          <p15:clr>
            <a:srgbClr val="547EBF"/>
          </p15:clr>
        </p15:guide>
        <p15:guide id="11" orient="horz" pos="3923">
          <p15:clr>
            <a:srgbClr val="547EBF"/>
          </p15:clr>
        </p15:guide>
        <p15:guide id="12" orient="horz" pos="3139">
          <p15:clr>
            <a:srgbClr val="547EBF"/>
          </p15:clr>
        </p15:guide>
        <p15:guide id="13" pos="413">
          <p15:clr>
            <a:srgbClr val="547EBF"/>
          </p15:clr>
        </p15:guide>
        <p15:guide id="14" pos="7267">
          <p15:clr>
            <a:srgbClr val="547EBF"/>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045563AC-3A0B-4839-A9DC-F00E8E5411A6}"/>
              </a:ext>
            </a:extLst>
          </p:cNvPr>
          <p:cNvSpPr>
            <a:spLocks noGrp="1"/>
          </p:cNvSpPr>
          <p:nvPr>
            <p:ph type="title"/>
          </p:nvPr>
        </p:nvSpPr>
        <p:spPr>
          <a:xfrm>
            <a:off x="669107" y="642461"/>
            <a:ext cx="11098907" cy="1269377"/>
          </a:xfrm>
        </p:spPr>
        <p:txBody>
          <a:bodyPr anchor="ctr">
            <a:noAutofit/>
          </a:bodyPr>
          <a:lstStyle>
            <a:lvl1pPr algn="ctr">
              <a:defRPr/>
            </a:lvl1pPr>
          </a:lstStyle>
          <a:p>
            <a:r>
              <a:rPr lang="en-US" noProof="0"/>
              <a:t>Click to edit Master title style</a:t>
            </a:r>
          </a:p>
        </p:txBody>
      </p:sp>
      <p:sp>
        <p:nvSpPr>
          <p:cNvPr id="7" name="Picture Placeholder 8">
            <a:extLst>
              <a:ext uri="{FF2B5EF4-FFF2-40B4-BE49-F238E27FC236}">
                <a16:creationId xmlns:a16="http://schemas.microsoft.com/office/drawing/2014/main" id="{CBF73C5A-523C-4B06-A660-E8B8CE1663EC}"/>
              </a:ext>
              <a:ext uri="{C183D7F6-B498-43B3-948B-1728B52AA6E4}">
                <adec:decorative xmlns:adec="http://schemas.microsoft.com/office/drawing/2017/decorative" val="1"/>
              </a:ext>
            </a:extLst>
          </p:cNvPr>
          <p:cNvSpPr>
            <a:spLocks noGrp="1"/>
          </p:cNvSpPr>
          <p:nvPr>
            <p:ph type="pic" sz="quarter" idx="15" hasCustomPrompt="1"/>
          </p:nvPr>
        </p:nvSpPr>
        <p:spPr>
          <a:xfrm>
            <a:off x="1" y="2070834"/>
            <a:ext cx="12436151" cy="4923691"/>
          </a:xfrm>
          <a:solidFill>
            <a:srgbClr val="243A5E"/>
          </a:solidFill>
        </p:spPr>
        <p:txBody>
          <a:bodyPr tIns="1005840" anchor="t">
            <a:noAutofit/>
          </a:bodyPr>
          <a:lstStyle>
            <a:lvl1pPr marL="0" marR="0" indent="0" algn="ctr" defTabSz="951065" rtl="0" eaLnBrk="1" fontAlgn="auto" latinLnBrk="0" hangingPunct="1">
              <a:lnSpc>
                <a:spcPct val="100000"/>
              </a:lnSpc>
              <a:spcBef>
                <a:spcPts val="0"/>
              </a:spcBef>
              <a:spcAft>
                <a:spcPts val="0"/>
              </a:spcAft>
              <a:buClr>
                <a:schemeClr val="tx1"/>
              </a:buClr>
              <a:buSzPct val="90000"/>
              <a:buFont typeface="Wingdings" panose="05000000000000000000" pitchFamily="2" charset="2"/>
              <a:buNone/>
              <a:tabLst/>
              <a:defRPr lang="en-US" sz="1632"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51065" rtl="0" eaLnBrk="1" fontAlgn="auto" latinLnBrk="0" hangingPunct="1">
              <a:lnSpc>
                <a:spcPct val="100000"/>
              </a:lnSpc>
              <a:spcBef>
                <a:spcPts val="685"/>
              </a:spcBef>
              <a:spcAft>
                <a:spcPts val="0"/>
              </a:spcAft>
              <a:buClr>
                <a:schemeClr val="tx1"/>
              </a:buClr>
              <a:buSzPct val="90000"/>
              <a:buFont typeface="Wingdings" panose="05000000000000000000" pitchFamily="2" charset="2"/>
              <a:buNone/>
              <a:tabLst/>
              <a:defRPr/>
            </a:pPr>
            <a:r>
              <a:rPr lang="en-US" noProof="0" dirty="0"/>
              <a:t> </a:t>
            </a:r>
          </a:p>
        </p:txBody>
      </p:sp>
    </p:spTree>
    <p:extLst>
      <p:ext uri="{BB962C8B-B14F-4D97-AF65-F5344CB8AC3E}">
        <p14:creationId xmlns:p14="http://schemas.microsoft.com/office/powerpoint/2010/main" val="3313339290"/>
      </p:ext>
    </p:extLst>
  </p:cSld>
  <p:clrMapOvr>
    <a:masterClrMapping/>
  </p:clrMapOvr>
  <p:extLst>
    <p:ext uri="{DCECCB84-F9BA-43D5-87BE-67443E8EF086}">
      <p15:sldGuideLst xmlns:p15="http://schemas.microsoft.com/office/powerpoint/2012/main">
        <p15:guide id="10" orient="horz" pos="1279">
          <p15:clr>
            <a:srgbClr val="547EBF"/>
          </p15:clr>
        </p15:guide>
        <p15:guide id="11" orient="horz" pos="397">
          <p15:clr>
            <a:srgbClr val="547EBF"/>
          </p15:clr>
        </p15:guide>
        <p15:guide id="12" orient="horz" pos="1181">
          <p15:clr>
            <a:srgbClr val="547EBF"/>
          </p15:clr>
        </p15:guide>
        <p15:guide id="13" pos="413">
          <p15:clr>
            <a:srgbClr val="547EBF"/>
          </p15:clr>
        </p15:guide>
        <p15:guide id="14" pos="7267">
          <p15:clr>
            <a:srgbClr val="547EBF"/>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12" name="1 Title">
            <a:extLst>
              <a:ext uri="{FF2B5EF4-FFF2-40B4-BE49-F238E27FC236}">
                <a16:creationId xmlns:a16="http://schemas.microsoft.com/office/drawing/2014/main" id="{3915DA9E-3F69-4252-A259-4CE858ED7C6C}"/>
              </a:ext>
            </a:extLst>
          </p:cNvPr>
          <p:cNvSpPr>
            <a:spLocks noGrp="1"/>
          </p:cNvSpPr>
          <p:nvPr>
            <p:ph type="title"/>
          </p:nvPr>
        </p:nvSpPr>
        <p:spPr/>
        <p:txBody>
          <a:bodyPr/>
          <a:lstStyle/>
          <a:p>
            <a:r>
              <a:rPr lang="en-US"/>
              <a:t>Click to edit Master title style</a:t>
            </a:r>
          </a:p>
        </p:txBody>
      </p:sp>
      <p:sp>
        <p:nvSpPr>
          <p:cNvPr id="4" name="2 Text Placeholder left">
            <a:extLst>
              <a:ext uri="{FF2B5EF4-FFF2-40B4-BE49-F238E27FC236}">
                <a16:creationId xmlns:a16="http://schemas.microsoft.com/office/drawing/2014/main" id="{AE833B58-0629-4A46-8711-902C16A99314}"/>
              </a:ext>
            </a:extLst>
          </p:cNvPr>
          <p:cNvSpPr>
            <a:spLocks noGrp="1"/>
          </p:cNvSpPr>
          <p:nvPr>
            <p:ph type="body" sz="quarter" idx="16"/>
          </p:nvPr>
        </p:nvSpPr>
        <p:spPr>
          <a:xfrm>
            <a:off x="668460" y="5717054"/>
            <a:ext cx="5400670" cy="634494"/>
          </a:xfrm>
          <a:prstGeom prst="rect">
            <a:avLst/>
          </a:prstGeom>
        </p:spPr>
        <p:txBody>
          <a:bodyPr>
            <a:noAutofit/>
          </a:bodyPr>
          <a:lstStyle>
            <a:lvl1pPr marL="0" indent="0" algn="ctr">
              <a:spcBef>
                <a:spcPts val="0"/>
              </a:spcBef>
              <a:buNone/>
              <a:defRPr sz="2040"/>
            </a:lvl1pPr>
          </a:lstStyle>
          <a:p>
            <a:pPr lvl="0"/>
            <a:r>
              <a:rPr lang="en-US" noProof="0"/>
              <a:t>Click to edit Master text styles</a:t>
            </a:r>
          </a:p>
        </p:txBody>
      </p:sp>
      <p:sp>
        <p:nvSpPr>
          <p:cNvPr id="13" name="4 Text Placeholder right">
            <a:extLst>
              <a:ext uri="{FF2B5EF4-FFF2-40B4-BE49-F238E27FC236}">
                <a16:creationId xmlns:a16="http://schemas.microsoft.com/office/drawing/2014/main" id="{05B401B2-8D93-427E-90A4-52337B3965E8}"/>
              </a:ext>
            </a:extLst>
          </p:cNvPr>
          <p:cNvSpPr>
            <a:spLocks noGrp="1"/>
          </p:cNvSpPr>
          <p:nvPr>
            <p:ph type="body" sz="quarter" idx="18"/>
          </p:nvPr>
        </p:nvSpPr>
        <p:spPr>
          <a:xfrm>
            <a:off x="6367345" y="5717053"/>
            <a:ext cx="5400671" cy="634688"/>
          </a:xfrm>
          <a:prstGeom prst="rect">
            <a:avLst/>
          </a:prstGeom>
        </p:spPr>
        <p:txBody>
          <a:bodyPr>
            <a:noAutofit/>
          </a:bodyPr>
          <a:lstStyle>
            <a:lvl1pPr marL="0" indent="0" algn="ctr">
              <a:spcBef>
                <a:spcPts val="0"/>
              </a:spcBef>
              <a:buNone/>
              <a:defRPr sz="2040"/>
            </a:lvl1pPr>
          </a:lstStyle>
          <a:p>
            <a:pPr lvl="0"/>
            <a:r>
              <a:rPr lang="en-US" noProof="0"/>
              <a:t>Click to edit Master text styles</a:t>
            </a:r>
          </a:p>
        </p:txBody>
      </p:sp>
      <p:sp>
        <p:nvSpPr>
          <p:cNvPr id="14" name="Picture Placeholder 8">
            <a:extLst>
              <a:ext uri="{FF2B5EF4-FFF2-40B4-BE49-F238E27FC236}">
                <a16:creationId xmlns:a16="http://schemas.microsoft.com/office/drawing/2014/main" id="{9050A269-C0FA-4C85-9E2E-B4F678DCF865}"/>
              </a:ext>
              <a:ext uri="{C183D7F6-B498-43B3-948B-1728B52AA6E4}">
                <adec:decorative xmlns:adec="http://schemas.microsoft.com/office/drawing/2017/decorative" val="1"/>
              </a:ext>
            </a:extLst>
          </p:cNvPr>
          <p:cNvSpPr>
            <a:spLocks noGrp="1"/>
          </p:cNvSpPr>
          <p:nvPr>
            <p:ph type="pic" sz="quarter" idx="22" hasCustomPrompt="1"/>
          </p:nvPr>
        </p:nvSpPr>
        <p:spPr>
          <a:xfrm>
            <a:off x="668785" y="2065975"/>
            <a:ext cx="5402094" cy="3492406"/>
          </a:xfrm>
          <a:solidFill>
            <a:srgbClr val="243A5E"/>
          </a:solidFill>
        </p:spPr>
        <p:txBody>
          <a:bodyPr tIns="457200" anchor="t">
            <a:noAutofit/>
          </a:bodyPr>
          <a:lstStyle>
            <a:lvl1pPr marL="0" marR="0" indent="0" algn="ctr" defTabSz="951065" rtl="0" eaLnBrk="1" fontAlgn="auto" latinLnBrk="0" hangingPunct="1">
              <a:lnSpc>
                <a:spcPct val="300000"/>
              </a:lnSpc>
              <a:spcBef>
                <a:spcPts val="2040"/>
              </a:spcBef>
              <a:spcAft>
                <a:spcPts val="0"/>
              </a:spcAft>
              <a:buClr>
                <a:schemeClr val="tx1"/>
              </a:buClr>
              <a:buSzPct val="90000"/>
              <a:buFont typeface="Wingdings" panose="05000000000000000000" pitchFamily="2" charset="2"/>
              <a:buNone/>
              <a:tabLst/>
              <a:defRPr lang="en-US" sz="1632"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51065" rtl="0" eaLnBrk="1" fontAlgn="auto" latinLnBrk="0" hangingPunct="1">
              <a:lnSpc>
                <a:spcPct val="100000"/>
              </a:lnSpc>
              <a:spcBef>
                <a:spcPts val="685"/>
              </a:spcBef>
              <a:spcAft>
                <a:spcPts val="0"/>
              </a:spcAft>
              <a:buClr>
                <a:schemeClr val="tx1"/>
              </a:buClr>
              <a:buSzPct val="90000"/>
              <a:buFont typeface="Wingdings" panose="05000000000000000000" pitchFamily="2" charset="2"/>
              <a:buNone/>
              <a:tabLst/>
              <a:defRPr/>
            </a:pPr>
            <a:r>
              <a:rPr lang="en-US" noProof="0" dirty="0"/>
              <a:t> </a:t>
            </a:r>
          </a:p>
        </p:txBody>
      </p:sp>
      <p:sp>
        <p:nvSpPr>
          <p:cNvPr id="15" name="Picture Placeholder 8">
            <a:extLst>
              <a:ext uri="{FF2B5EF4-FFF2-40B4-BE49-F238E27FC236}">
                <a16:creationId xmlns:a16="http://schemas.microsoft.com/office/drawing/2014/main" id="{92E88746-5F0E-4661-8968-5B8D31168BAC}"/>
              </a:ext>
              <a:ext uri="{C183D7F6-B498-43B3-948B-1728B52AA6E4}">
                <adec:decorative xmlns:adec="http://schemas.microsoft.com/office/drawing/2017/decorative" val="1"/>
              </a:ext>
            </a:extLst>
          </p:cNvPr>
          <p:cNvSpPr>
            <a:spLocks noGrp="1"/>
          </p:cNvSpPr>
          <p:nvPr>
            <p:ph type="pic" sz="quarter" idx="23" hasCustomPrompt="1"/>
          </p:nvPr>
        </p:nvSpPr>
        <p:spPr>
          <a:xfrm>
            <a:off x="6376740" y="2065975"/>
            <a:ext cx="5402094" cy="3492406"/>
          </a:xfrm>
          <a:solidFill>
            <a:srgbClr val="243A5E"/>
          </a:solidFill>
        </p:spPr>
        <p:txBody>
          <a:bodyPr tIns="457200" anchor="t">
            <a:noAutofit/>
          </a:bodyPr>
          <a:lstStyle>
            <a:lvl1pPr marL="0" marR="0" indent="0" algn="ctr" defTabSz="951065" rtl="0" eaLnBrk="1" fontAlgn="auto" latinLnBrk="0" hangingPunct="1">
              <a:lnSpc>
                <a:spcPct val="300000"/>
              </a:lnSpc>
              <a:spcBef>
                <a:spcPts val="2040"/>
              </a:spcBef>
              <a:spcAft>
                <a:spcPts val="0"/>
              </a:spcAft>
              <a:buClr>
                <a:schemeClr val="tx1"/>
              </a:buClr>
              <a:buSzPct val="90000"/>
              <a:buFont typeface="Wingdings" panose="05000000000000000000" pitchFamily="2" charset="2"/>
              <a:buNone/>
              <a:tabLst/>
              <a:defRPr lang="en-US" sz="1632"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51065" rtl="0" eaLnBrk="1" fontAlgn="auto" latinLnBrk="0" hangingPunct="1">
              <a:lnSpc>
                <a:spcPct val="100000"/>
              </a:lnSpc>
              <a:spcBef>
                <a:spcPts val="685"/>
              </a:spcBef>
              <a:spcAft>
                <a:spcPts val="0"/>
              </a:spcAft>
              <a:buClr>
                <a:schemeClr val="tx1"/>
              </a:buClr>
              <a:buSzPct val="90000"/>
              <a:buFont typeface="Wingdings" panose="05000000000000000000" pitchFamily="2" charset="2"/>
              <a:buNone/>
              <a:tabLst/>
              <a:defRPr/>
            </a:pPr>
            <a:r>
              <a:rPr lang="en-US" noProof="0" dirty="0"/>
              <a:t> </a:t>
            </a:r>
          </a:p>
        </p:txBody>
      </p:sp>
    </p:spTree>
    <p:extLst>
      <p:ext uri="{BB962C8B-B14F-4D97-AF65-F5344CB8AC3E}">
        <p14:creationId xmlns:p14="http://schemas.microsoft.com/office/powerpoint/2010/main" val="4001238286"/>
      </p:ext>
    </p:extLst>
  </p:cSld>
  <p:clrMapOvr>
    <a:masterClrMapping/>
  </p:clrMapOvr>
  <p:extLst>
    <p:ext uri="{DCECCB84-F9BA-43D5-87BE-67443E8EF086}">
      <p15:sldGuideLst xmlns:p15="http://schemas.microsoft.com/office/powerpoint/2012/main">
        <p15:guide id="15" orient="horz" pos="3433">
          <p15:clr>
            <a:srgbClr val="547EBF"/>
          </p15:clr>
        </p15:guide>
        <p15:guide id="16" orient="horz" pos="1276">
          <p15:clr>
            <a:srgbClr val="547EBF"/>
          </p15:clr>
        </p15:guide>
        <p15:guide id="17" pos="3749">
          <p15:clr>
            <a:srgbClr val="547EBF"/>
          </p15:clr>
        </p15:guide>
        <p15:guide id="18" pos="3931">
          <p15:clr>
            <a:srgbClr val="547EBF"/>
          </p15:clr>
        </p15:guide>
        <p15:guide id="19" orient="horz" pos="3531">
          <p15:clr>
            <a:srgbClr val="547EBF"/>
          </p15:clr>
        </p15:guide>
        <p15:guide id="20" orient="horz" pos="3923">
          <p15:clr>
            <a:srgbClr val="547EBF"/>
          </p15:clr>
        </p15:guide>
        <p15:guide id="21" pos="413">
          <p15:clr>
            <a:srgbClr val="547EBF"/>
          </p15:clr>
        </p15:guide>
        <p15:guide id="22" pos="7267">
          <p15:clr>
            <a:srgbClr val="547EBF"/>
          </p15:clr>
        </p15:guide>
        <p15:guide id="23" orient="horz" pos="202">
          <p15:clr>
            <a:srgbClr val="547EBF"/>
          </p15:clr>
        </p15:guide>
        <p15:guide id="24" orient="horz" pos="495">
          <p15:clr>
            <a:srgbClr val="547EBF"/>
          </p15:clr>
        </p15:guide>
        <p15:guide id="25" orient="horz" pos="789">
          <p15:clr>
            <a:srgbClr val="547EBF"/>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Two picture content Subtitle">
    <p:spTree>
      <p:nvGrpSpPr>
        <p:cNvPr id="1" name=""/>
        <p:cNvGrpSpPr/>
        <p:nvPr/>
      </p:nvGrpSpPr>
      <p:grpSpPr>
        <a:xfrm>
          <a:off x="0" y="0"/>
          <a:ext cx="0" cy="0"/>
          <a:chOff x="0" y="0"/>
          <a:chExt cx="0" cy="0"/>
        </a:xfrm>
      </p:grpSpPr>
      <p:sp>
        <p:nvSpPr>
          <p:cNvPr id="12" name="1 Title">
            <a:extLst>
              <a:ext uri="{FF2B5EF4-FFF2-40B4-BE49-F238E27FC236}">
                <a16:creationId xmlns:a16="http://schemas.microsoft.com/office/drawing/2014/main" id="{3915DA9E-3F69-4252-A259-4CE858ED7C6C}"/>
              </a:ext>
            </a:extLst>
          </p:cNvPr>
          <p:cNvSpPr>
            <a:spLocks noGrp="1"/>
          </p:cNvSpPr>
          <p:nvPr>
            <p:ph type="title"/>
          </p:nvPr>
        </p:nvSpPr>
        <p:spPr/>
        <p:txBody>
          <a:bodyPr/>
          <a:lstStyle/>
          <a:p>
            <a:r>
              <a:rPr lang="en-US"/>
              <a:t>Click to edit Master title style</a:t>
            </a:r>
          </a:p>
        </p:txBody>
      </p:sp>
      <p:sp>
        <p:nvSpPr>
          <p:cNvPr id="7" name="2 Subtitle">
            <a:extLst>
              <a:ext uri="{FF2B5EF4-FFF2-40B4-BE49-F238E27FC236}">
                <a16:creationId xmlns:a16="http://schemas.microsoft.com/office/drawing/2014/main" id="{D34F39F8-09A0-4BE2-BB3F-229B1BBE4E75}"/>
              </a:ext>
            </a:extLst>
          </p:cNvPr>
          <p:cNvSpPr>
            <a:spLocks noGrp="1"/>
          </p:cNvSpPr>
          <p:nvPr>
            <p:ph type="subTitle" idx="1"/>
          </p:nvPr>
        </p:nvSpPr>
        <p:spPr>
          <a:xfrm>
            <a:off x="668787" y="802038"/>
            <a:ext cx="11098906" cy="470856"/>
          </a:xfrm>
          <a:prstGeom prst="rect">
            <a:avLst/>
          </a:prstGeom>
        </p:spPr>
        <p:txBody>
          <a:bodyPr>
            <a:normAutofit/>
          </a:bodyPr>
          <a:lstStyle>
            <a:lvl1pPr marL="0" indent="0" algn="l" defTabSz="951065">
              <a:lnSpc>
                <a:spcPct val="100000"/>
              </a:lnSpc>
              <a:spcBef>
                <a:spcPts val="685"/>
              </a:spcBef>
              <a:buFontTx/>
              <a:buNone/>
              <a:defRPr sz="2040" baseline="0">
                <a:solidFill>
                  <a:schemeClr val="tx1"/>
                </a:solidFill>
              </a:defRPr>
            </a:lvl1pPr>
            <a:lvl2pPr marL="0" indent="0" algn="l" defTabSz="951065">
              <a:lnSpc>
                <a:spcPct val="100000"/>
              </a:lnSpc>
              <a:spcBef>
                <a:spcPts val="685"/>
              </a:spcBef>
              <a:buFontTx/>
              <a:buNone/>
              <a:defRPr sz="2244" baseline="0">
                <a:solidFill>
                  <a:schemeClr val="tx1"/>
                </a:solidFill>
              </a:defRPr>
            </a:lvl2pPr>
            <a:lvl3pPr marL="0" indent="0" algn="l" defTabSz="951065">
              <a:lnSpc>
                <a:spcPct val="100000"/>
              </a:lnSpc>
              <a:spcBef>
                <a:spcPts val="685"/>
              </a:spcBef>
              <a:buFontTx/>
              <a:buNone/>
              <a:defRPr sz="2244" baseline="0">
                <a:solidFill>
                  <a:schemeClr val="tx1"/>
                </a:solidFill>
              </a:defRPr>
            </a:lvl3pPr>
            <a:lvl4pPr marL="0" indent="0" algn="l" defTabSz="951065">
              <a:lnSpc>
                <a:spcPct val="100000"/>
              </a:lnSpc>
              <a:spcBef>
                <a:spcPts val="685"/>
              </a:spcBef>
              <a:buFontTx/>
              <a:buNone/>
              <a:defRPr sz="2244" baseline="0">
                <a:solidFill>
                  <a:schemeClr val="tx1"/>
                </a:solidFill>
              </a:defRPr>
            </a:lvl4pPr>
            <a:lvl5pPr marL="0" indent="0" algn="l">
              <a:lnSpc>
                <a:spcPct val="110000"/>
              </a:lnSpc>
              <a:buNone/>
              <a:defRPr sz="2244" baseline="0">
                <a:solidFill>
                  <a:schemeClr val="tx1"/>
                </a:solidFill>
              </a:defRPr>
            </a:lvl5pPr>
            <a:lvl6pPr marL="0" indent="0" algn="l" defTabSz="951065">
              <a:lnSpc>
                <a:spcPct val="100000"/>
              </a:lnSpc>
              <a:spcBef>
                <a:spcPts val="685"/>
              </a:spcBef>
              <a:buFontTx/>
              <a:buNone/>
              <a:defRPr sz="2244" baseline="0">
                <a:solidFill>
                  <a:schemeClr val="tx1"/>
                </a:solidFill>
              </a:defRPr>
            </a:lvl6pPr>
            <a:lvl7pPr marL="0" indent="0" algn="l" defTabSz="951065">
              <a:lnSpc>
                <a:spcPct val="100000"/>
              </a:lnSpc>
              <a:spcBef>
                <a:spcPts val="685"/>
              </a:spcBef>
              <a:buFontTx/>
              <a:buNone/>
              <a:defRPr sz="2244" baseline="0">
                <a:solidFill>
                  <a:schemeClr val="tx1"/>
                </a:solidFill>
              </a:defRPr>
            </a:lvl7pPr>
            <a:lvl8pPr marL="0" indent="0" algn="l" defTabSz="951065">
              <a:lnSpc>
                <a:spcPct val="100000"/>
              </a:lnSpc>
              <a:spcBef>
                <a:spcPts val="685"/>
              </a:spcBef>
              <a:buFontTx/>
              <a:buNone/>
              <a:defRPr sz="2244" baseline="0">
                <a:solidFill>
                  <a:schemeClr val="tx1"/>
                </a:solidFill>
              </a:defRPr>
            </a:lvl8pPr>
            <a:lvl9pPr marL="0" indent="0" algn="l" defTabSz="951065">
              <a:lnSpc>
                <a:spcPct val="100000"/>
              </a:lnSpc>
              <a:spcBef>
                <a:spcPts val="685"/>
              </a:spcBef>
              <a:buFontTx/>
              <a:buNone/>
              <a:defRPr sz="2244" baseline="0">
                <a:solidFill>
                  <a:schemeClr val="tx1"/>
                </a:solidFill>
              </a:defRPr>
            </a:lvl9pPr>
          </a:lstStyle>
          <a:p>
            <a:r>
              <a:rPr lang="en-US" noProof="0"/>
              <a:t>Click to edit Master subtitle style</a:t>
            </a:r>
          </a:p>
        </p:txBody>
      </p:sp>
      <p:sp>
        <p:nvSpPr>
          <p:cNvPr id="4" name="2 Text Placeholder left">
            <a:extLst>
              <a:ext uri="{FF2B5EF4-FFF2-40B4-BE49-F238E27FC236}">
                <a16:creationId xmlns:a16="http://schemas.microsoft.com/office/drawing/2014/main" id="{AE833B58-0629-4A46-8711-902C16A99314}"/>
              </a:ext>
            </a:extLst>
          </p:cNvPr>
          <p:cNvSpPr>
            <a:spLocks noGrp="1"/>
          </p:cNvSpPr>
          <p:nvPr>
            <p:ph type="body" sz="quarter" idx="16"/>
          </p:nvPr>
        </p:nvSpPr>
        <p:spPr>
          <a:xfrm>
            <a:off x="668460" y="5717054"/>
            <a:ext cx="5400670" cy="634494"/>
          </a:xfrm>
          <a:prstGeom prst="rect">
            <a:avLst/>
          </a:prstGeom>
        </p:spPr>
        <p:txBody>
          <a:bodyPr>
            <a:noAutofit/>
          </a:bodyPr>
          <a:lstStyle>
            <a:lvl1pPr marL="0" indent="0" algn="ctr">
              <a:spcBef>
                <a:spcPts val="0"/>
              </a:spcBef>
              <a:buNone/>
              <a:defRPr sz="2040"/>
            </a:lvl1pPr>
          </a:lstStyle>
          <a:p>
            <a:pPr lvl="0"/>
            <a:r>
              <a:rPr lang="en-US" noProof="0"/>
              <a:t>Click to edit Master text styles</a:t>
            </a:r>
          </a:p>
        </p:txBody>
      </p:sp>
      <p:sp>
        <p:nvSpPr>
          <p:cNvPr id="13" name="4 Text Placeholder right">
            <a:extLst>
              <a:ext uri="{FF2B5EF4-FFF2-40B4-BE49-F238E27FC236}">
                <a16:creationId xmlns:a16="http://schemas.microsoft.com/office/drawing/2014/main" id="{05B401B2-8D93-427E-90A4-52337B3965E8}"/>
              </a:ext>
            </a:extLst>
          </p:cNvPr>
          <p:cNvSpPr>
            <a:spLocks noGrp="1"/>
          </p:cNvSpPr>
          <p:nvPr>
            <p:ph type="body" sz="quarter" idx="18"/>
          </p:nvPr>
        </p:nvSpPr>
        <p:spPr>
          <a:xfrm>
            <a:off x="6367345" y="5717053"/>
            <a:ext cx="5400671" cy="634688"/>
          </a:xfrm>
          <a:prstGeom prst="rect">
            <a:avLst/>
          </a:prstGeom>
        </p:spPr>
        <p:txBody>
          <a:bodyPr>
            <a:noAutofit/>
          </a:bodyPr>
          <a:lstStyle>
            <a:lvl1pPr marL="0" indent="0" algn="ctr">
              <a:spcBef>
                <a:spcPts val="0"/>
              </a:spcBef>
              <a:buNone/>
              <a:defRPr sz="2040"/>
            </a:lvl1pPr>
          </a:lstStyle>
          <a:p>
            <a:pPr lvl="0"/>
            <a:r>
              <a:rPr lang="en-US" noProof="0"/>
              <a:t>Click to edit Master text styles</a:t>
            </a:r>
          </a:p>
        </p:txBody>
      </p:sp>
      <p:sp>
        <p:nvSpPr>
          <p:cNvPr id="14" name="Picture Placeholder 8">
            <a:extLst>
              <a:ext uri="{FF2B5EF4-FFF2-40B4-BE49-F238E27FC236}">
                <a16:creationId xmlns:a16="http://schemas.microsoft.com/office/drawing/2014/main" id="{9050A269-C0FA-4C85-9E2E-B4F678DCF865}"/>
              </a:ext>
              <a:ext uri="{C183D7F6-B498-43B3-948B-1728B52AA6E4}">
                <adec:decorative xmlns:adec="http://schemas.microsoft.com/office/drawing/2017/decorative" val="1"/>
              </a:ext>
            </a:extLst>
          </p:cNvPr>
          <p:cNvSpPr>
            <a:spLocks noGrp="1"/>
          </p:cNvSpPr>
          <p:nvPr>
            <p:ph type="pic" sz="quarter" idx="22" hasCustomPrompt="1"/>
          </p:nvPr>
        </p:nvSpPr>
        <p:spPr>
          <a:xfrm>
            <a:off x="668785" y="2065975"/>
            <a:ext cx="5402094" cy="3492406"/>
          </a:xfrm>
          <a:solidFill>
            <a:srgbClr val="243A5E"/>
          </a:solidFill>
        </p:spPr>
        <p:txBody>
          <a:bodyPr tIns="457200" anchor="t">
            <a:noAutofit/>
          </a:bodyPr>
          <a:lstStyle>
            <a:lvl1pPr marL="0" marR="0" indent="0" algn="ctr" defTabSz="951065" rtl="0" eaLnBrk="1" fontAlgn="auto" latinLnBrk="0" hangingPunct="1">
              <a:lnSpc>
                <a:spcPct val="300000"/>
              </a:lnSpc>
              <a:spcBef>
                <a:spcPts val="2040"/>
              </a:spcBef>
              <a:spcAft>
                <a:spcPts val="0"/>
              </a:spcAft>
              <a:buClr>
                <a:schemeClr val="tx1"/>
              </a:buClr>
              <a:buSzPct val="90000"/>
              <a:buFont typeface="Wingdings" panose="05000000000000000000" pitchFamily="2" charset="2"/>
              <a:buNone/>
              <a:tabLst/>
              <a:defRPr lang="en-US" sz="1632"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51065" rtl="0" eaLnBrk="1" fontAlgn="auto" latinLnBrk="0" hangingPunct="1">
              <a:lnSpc>
                <a:spcPct val="100000"/>
              </a:lnSpc>
              <a:spcBef>
                <a:spcPts val="685"/>
              </a:spcBef>
              <a:spcAft>
                <a:spcPts val="0"/>
              </a:spcAft>
              <a:buClr>
                <a:schemeClr val="tx1"/>
              </a:buClr>
              <a:buSzPct val="90000"/>
              <a:buFont typeface="Wingdings" panose="05000000000000000000" pitchFamily="2" charset="2"/>
              <a:buNone/>
              <a:tabLst/>
              <a:defRPr/>
            </a:pPr>
            <a:r>
              <a:rPr lang="en-US" noProof="0" dirty="0"/>
              <a:t> </a:t>
            </a:r>
          </a:p>
        </p:txBody>
      </p:sp>
      <p:sp>
        <p:nvSpPr>
          <p:cNvPr id="15" name="Picture Placeholder 8">
            <a:extLst>
              <a:ext uri="{FF2B5EF4-FFF2-40B4-BE49-F238E27FC236}">
                <a16:creationId xmlns:a16="http://schemas.microsoft.com/office/drawing/2014/main" id="{92E88746-5F0E-4661-8968-5B8D31168BAC}"/>
              </a:ext>
              <a:ext uri="{C183D7F6-B498-43B3-948B-1728B52AA6E4}">
                <adec:decorative xmlns:adec="http://schemas.microsoft.com/office/drawing/2017/decorative" val="1"/>
              </a:ext>
            </a:extLst>
          </p:cNvPr>
          <p:cNvSpPr>
            <a:spLocks noGrp="1"/>
          </p:cNvSpPr>
          <p:nvPr>
            <p:ph type="pic" sz="quarter" idx="23" hasCustomPrompt="1"/>
          </p:nvPr>
        </p:nvSpPr>
        <p:spPr>
          <a:xfrm>
            <a:off x="6376740" y="2065975"/>
            <a:ext cx="5402094" cy="3492406"/>
          </a:xfrm>
          <a:solidFill>
            <a:srgbClr val="243A5E"/>
          </a:solidFill>
        </p:spPr>
        <p:txBody>
          <a:bodyPr tIns="457200" anchor="t">
            <a:noAutofit/>
          </a:bodyPr>
          <a:lstStyle>
            <a:lvl1pPr marL="0" marR="0" indent="0" algn="ctr" defTabSz="951065" rtl="0" eaLnBrk="1" fontAlgn="auto" latinLnBrk="0" hangingPunct="1">
              <a:lnSpc>
                <a:spcPct val="300000"/>
              </a:lnSpc>
              <a:spcBef>
                <a:spcPts val="2040"/>
              </a:spcBef>
              <a:spcAft>
                <a:spcPts val="0"/>
              </a:spcAft>
              <a:buClr>
                <a:schemeClr val="tx1"/>
              </a:buClr>
              <a:buSzPct val="90000"/>
              <a:buFont typeface="Wingdings" panose="05000000000000000000" pitchFamily="2" charset="2"/>
              <a:buNone/>
              <a:tabLst/>
              <a:defRPr lang="en-US" sz="1632"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51065" rtl="0" eaLnBrk="1" fontAlgn="auto" latinLnBrk="0" hangingPunct="1">
              <a:lnSpc>
                <a:spcPct val="100000"/>
              </a:lnSpc>
              <a:spcBef>
                <a:spcPts val="685"/>
              </a:spcBef>
              <a:spcAft>
                <a:spcPts val="0"/>
              </a:spcAft>
              <a:buClr>
                <a:schemeClr val="tx1"/>
              </a:buClr>
              <a:buSzPct val="90000"/>
              <a:buFont typeface="Wingdings" panose="05000000000000000000" pitchFamily="2" charset="2"/>
              <a:buNone/>
              <a:tabLst/>
              <a:defRPr/>
            </a:pPr>
            <a:r>
              <a:rPr lang="en-US" noProof="0" dirty="0"/>
              <a:t> </a:t>
            </a:r>
          </a:p>
        </p:txBody>
      </p:sp>
    </p:spTree>
    <p:extLst>
      <p:ext uri="{BB962C8B-B14F-4D97-AF65-F5344CB8AC3E}">
        <p14:creationId xmlns:p14="http://schemas.microsoft.com/office/powerpoint/2010/main" val="361299002"/>
      </p:ext>
    </p:extLst>
  </p:cSld>
  <p:clrMapOvr>
    <a:masterClrMapping/>
  </p:clrMapOvr>
  <p:extLst>
    <p:ext uri="{DCECCB84-F9BA-43D5-87BE-67443E8EF086}">
      <p15:sldGuideLst xmlns:p15="http://schemas.microsoft.com/office/powerpoint/2012/main">
        <p15:guide id="15" orient="horz" pos="3433">
          <p15:clr>
            <a:srgbClr val="547EBF"/>
          </p15:clr>
        </p15:guide>
        <p15:guide id="16" orient="horz" pos="1276">
          <p15:clr>
            <a:srgbClr val="547EBF"/>
          </p15:clr>
        </p15:guide>
        <p15:guide id="17" pos="3749">
          <p15:clr>
            <a:srgbClr val="547EBF"/>
          </p15:clr>
        </p15:guide>
        <p15:guide id="18" pos="3931">
          <p15:clr>
            <a:srgbClr val="547EBF"/>
          </p15:clr>
        </p15:guide>
        <p15:guide id="19" orient="horz" pos="3531">
          <p15:clr>
            <a:srgbClr val="547EBF"/>
          </p15:clr>
        </p15:guide>
        <p15:guide id="20" orient="horz" pos="3923">
          <p15:clr>
            <a:srgbClr val="547EBF"/>
          </p15:clr>
        </p15:guide>
        <p15:guide id="21" pos="413">
          <p15:clr>
            <a:srgbClr val="547EBF"/>
          </p15:clr>
        </p15:guide>
        <p15:guide id="22" pos="7267">
          <p15:clr>
            <a:srgbClr val="547EBF"/>
          </p15:clr>
        </p15:guide>
        <p15:guide id="23" orient="horz" pos="202">
          <p15:clr>
            <a:srgbClr val="547EBF"/>
          </p15:clr>
        </p15:guide>
        <p15:guide id="24" orient="horz" pos="495">
          <p15:clr>
            <a:srgbClr val="547EBF"/>
          </p15:clr>
        </p15:guide>
        <p15:guide id="25" orient="horz" pos="789">
          <p15:clr>
            <a:srgbClr val="547EBF"/>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7" name="1 Title">
            <a:extLst>
              <a:ext uri="{FF2B5EF4-FFF2-40B4-BE49-F238E27FC236}">
                <a16:creationId xmlns:a16="http://schemas.microsoft.com/office/drawing/2014/main" id="{31661C59-CCA8-44E7-8B4C-9304DAEE9B55}"/>
              </a:ext>
            </a:extLst>
          </p:cNvPr>
          <p:cNvSpPr>
            <a:spLocks noGrp="1"/>
          </p:cNvSpPr>
          <p:nvPr>
            <p:ph type="title"/>
          </p:nvPr>
        </p:nvSpPr>
        <p:spPr/>
        <p:txBody>
          <a:bodyPr/>
          <a:lstStyle/>
          <a:p>
            <a:r>
              <a:rPr lang="en-US"/>
              <a:t>Click to edit Master title style</a:t>
            </a:r>
          </a:p>
        </p:txBody>
      </p:sp>
      <p:sp>
        <p:nvSpPr>
          <p:cNvPr id="4" name="2 Text Placeholder left">
            <a:extLst>
              <a:ext uri="{FF2B5EF4-FFF2-40B4-BE49-F238E27FC236}">
                <a16:creationId xmlns:a16="http://schemas.microsoft.com/office/drawing/2014/main" id="{AE833B58-0629-4A46-8711-902C16A99314}"/>
              </a:ext>
            </a:extLst>
          </p:cNvPr>
          <p:cNvSpPr>
            <a:spLocks noGrp="1"/>
          </p:cNvSpPr>
          <p:nvPr>
            <p:ph type="body" sz="quarter" idx="16"/>
          </p:nvPr>
        </p:nvSpPr>
        <p:spPr>
          <a:xfrm>
            <a:off x="668785" y="5717054"/>
            <a:ext cx="3470229" cy="634688"/>
          </a:xfrm>
          <a:prstGeom prst="rect">
            <a:avLst/>
          </a:prstGeom>
        </p:spPr>
        <p:txBody>
          <a:bodyPr>
            <a:noAutofit/>
          </a:bodyPr>
          <a:lstStyle>
            <a:lvl1pPr marL="0" indent="0" algn="ctr">
              <a:spcBef>
                <a:spcPts val="0"/>
              </a:spcBef>
              <a:buNone/>
              <a:defRPr sz="2040"/>
            </a:lvl1pPr>
          </a:lstStyle>
          <a:p>
            <a:pPr lvl="0"/>
            <a:r>
              <a:rPr lang="en-US" noProof="0"/>
              <a:t>Click to edit Master text styles</a:t>
            </a:r>
          </a:p>
        </p:txBody>
      </p:sp>
      <p:sp>
        <p:nvSpPr>
          <p:cNvPr id="12" name="4 Text Placeholder center">
            <a:extLst>
              <a:ext uri="{FF2B5EF4-FFF2-40B4-BE49-F238E27FC236}">
                <a16:creationId xmlns:a16="http://schemas.microsoft.com/office/drawing/2014/main" id="{7E8A9C08-F392-459F-B90B-EDBF4A830C55}"/>
              </a:ext>
            </a:extLst>
          </p:cNvPr>
          <p:cNvSpPr>
            <a:spLocks noGrp="1"/>
          </p:cNvSpPr>
          <p:nvPr>
            <p:ph type="body" sz="quarter" idx="17"/>
          </p:nvPr>
        </p:nvSpPr>
        <p:spPr>
          <a:xfrm>
            <a:off x="4474217" y="5717056"/>
            <a:ext cx="3488044" cy="634687"/>
          </a:xfrm>
          <a:prstGeom prst="rect">
            <a:avLst/>
          </a:prstGeom>
        </p:spPr>
        <p:txBody>
          <a:bodyPr>
            <a:noAutofit/>
          </a:bodyPr>
          <a:lstStyle>
            <a:lvl1pPr marL="0" indent="0" algn="ctr">
              <a:spcBef>
                <a:spcPts val="0"/>
              </a:spcBef>
              <a:buNone/>
              <a:defRPr sz="2040"/>
            </a:lvl1pPr>
          </a:lstStyle>
          <a:p>
            <a:pPr lvl="0"/>
            <a:r>
              <a:rPr lang="en-US" noProof="0"/>
              <a:t>Click to edit Master text styles</a:t>
            </a:r>
          </a:p>
        </p:txBody>
      </p:sp>
      <p:sp>
        <p:nvSpPr>
          <p:cNvPr id="13" name="6 Text Placeholder right">
            <a:extLst>
              <a:ext uri="{FF2B5EF4-FFF2-40B4-BE49-F238E27FC236}">
                <a16:creationId xmlns:a16="http://schemas.microsoft.com/office/drawing/2014/main" id="{05B401B2-8D93-427E-90A4-52337B3965E8}"/>
              </a:ext>
            </a:extLst>
          </p:cNvPr>
          <p:cNvSpPr>
            <a:spLocks noGrp="1"/>
          </p:cNvSpPr>
          <p:nvPr>
            <p:ph type="body" sz="quarter" idx="18"/>
          </p:nvPr>
        </p:nvSpPr>
        <p:spPr>
          <a:xfrm>
            <a:off x="8297464" y="5717056"/>
            <a:ext cx="3470227" cy="634687"/>
          </a:xfrm>
          <a:prstGeom prst="rect">
            <a:avLst/>
          </a:prstGeom>
        </p:spPr>
        <p:txBody>
          <a:bodyPr>
            <a:noAutofit/>
          </a:bodyPr>
          <a:lstStyle>
            <a:lvl1pPr marL="0" indent="0" algn="ctr">
              <a:spcBef>
                <a:spcPts val="0"/>
              </a:spcBef>
              <a:buNone/>
              <a:defRPr sz="2040"/>
            </a:lvl1pPr>
          </a:lstStyle>
          <a:p>
            <a:pPr lvl="0"/>
            <a:r>
              <a:rPr lang="en-US" noProof="0"/>
              <a:t>Click to edit Master text styles</a:t>
            </a:r>
          </a:p>
        </p:txBody>
      </p:sp>
      <p:sp>
        <p:nvSpPr>
          <p:cNvPr id="14" name="Picture Placeholder 8">
            <a:extLst>
              <a:ext uri="{FF2B5EF4-FFF2-40B4-BE49-F238E27FC236}">
                <a16:creationId xmlns:a16="http://schemas.microsoft.com/office/drawing/2014/main" id="{2AA5860C-EE70-47FF-987F-4224254C4B9E}"/>
              </a:ext>
              <a:ext uri="{C183D7F6-B498-43B3-948B-1728B52AA6E4}">
                <adec:decorative xmlns:adec="http://schemas.microsoft.com/office/drawing/2017/decorative" val="1"/>
              </a:ext>
            </a:extLst>
          </p:cNvPr>
          <p:cNvSpPr>
            <a:spLocks noGrp="1"/>
          </p:cNvSpPr>
          <p:nvPr>
            <p:ph type="pic" sz="quarter" idx="24" hasCustomPrompt="1"/>
          </p:nvPr>
        </p:nvSpPr>
        <p:spPr>
          <a:xfrm>
            <a:off x="668785" y="2065975"/>
            <a:ext cx="3488043" cy="3492406"/>
          </a:xfrm>
          <a:solidFill>
            <a:srgbClr val="243A5E"/>
          </a:solidFill>
        </p:spPr>
        <p:txBody>
          <a:bodyPr tIns="640080" anchor="t">
            <a:noAutofit/>
          </a:bodyPr>
          <a:lstStyle>
            <a:lvl1pPr marL="0" marR="0" indent="0" algn="ctr" defTabSz="951065" rtl="0" eaLnBrk="1" fontAlgn="auto" latinLnBrk="0" hangingPunct="1">
              <a:lnSpc>
                <a:spcPct val="300000"/>
              </a:lnSpc>
              <a:spcBef>
                <a:spcPts val="2040"/>
              </a:spcBef>
              <a:spcAft>
                <a:spcPts val="0"/>
              </a:spcAft>
              <a:buClr>
                <a:schemeClr val="tx1"/>
              </a:buClr>
              <a:buSzPct val="90000"/>
              <a:buFont typeface="Wingdings" panose="05000000000000000000" pitchFamily="2" charset="2"/>
              <a:buNone/>
              <a:tabLst/>
              <a:defRPr lang="en-US" sz="1224"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51065" rtl="0" eaLnBrk="1" fontAlgn="auto" latinLnBrk="0" hangingPunct="1">
              <a:lnSpc>
                <a:spcPct val="100000"/>
              </a:lnSpc>
              <a:spcBef>
                <a:spcPts val="685"/>
              </a:spcBef>
              <a:spcAft>
                <a:spcPts val="0"/>
              </a:spcAft>
              <a:buClr>
                <a:schemeClr val="tx1"/>
              </a:buClr>
              <a:buSzPct val="90000"/>
              <a:buFont typeface="Wingdings" panose="05000000000000000000" pitchFamily="2" charset="2"/>
              <a:buNone/>
              <a:tabLst/>
              <a:defRPr/>
            </a:pPr>
            <a:r>
              <a:rPr lang="en-US" noProof="0" dirty="0"/>
              <a:t> </a:t>
            </a:r>
          </a:p>
        </p:txBody>
      </p:sp>
      <p:sp>
        <p:nvSpPr>
          <p:cNvPr id="15" name="Picture Placeholder 8">
            <a:extLst>
              <a:ext uri="{FF2B5EF4-FFF2-40B4-BE49-F238E27FC236}">
                <a16:creationId xmlns:a16="http://schemas.microsoft.com/office/drawing/2014/main" id="{4397C538-A917-4CA4-B610-4514941AC36D}"/>
              </a:ext>
              <a:ext uri="{C183D7F6-B498-43B3-948B-1728B52AA6E4}">
                <adec:decorative xmlns:adec="http://schemas.microsoft.com/office/drawing/2017/decorative" val="1"/>
              </a:ext>
            </a:extLst>
          </p:cNvPr>
          <p:cNvSpPr>
            <a:spLocks noGrp="1"/>
          </p:cNvSpPr>
          <p:nvPr>
            <p:ph type="pic" sz="quarter" idx="25" hasCustomPrompt="1"/>
          </p:nvPr>
        </p:nvSpPr>
        <p:spPr>
          <a:xfrm>
            <a:off x="4474216" y="2070833"/>
            <a:ext cx="3488043" cy="3492406"/>
          </a:xfrm>
          <a:solidFill>
            <a:srgbClr val="243A5E"/>
          </a:solidFill>
        </p:spPr>
        <p:txBody>
          <a:bodyPr tIns="640080" anchor="t">
            <a:noAutofit/>
          </a:bodyPr>
          <a:lstStyle>
            <a:lvl1pPr marL="0" marR="0" indent="0" algn="ctr" defTabSz="951065" rtl="0" eaLnBrk="1" fontAlgn="auto" latinLnBrk="0" hangingPunct="1">
              <a:lnSpc>
                <a:spcPct val="300000"/>
              </a:lnSpc>
              <a:spcBef>
                <a:spcPts val="2040"/>
              </a:spcBef>
              <a:spcAft>
                <a:spcPts val="0"/>
              </a:spcAft>
              <a:buClr>
                <a:schemeClr val="tx1"/>
              </a:buClr>
              <a:buSzPct val="90000"/>
              <a:buFont typeface="Wingdings" panose="05000000000000000000" pitchFamily="2" charset="2"/>
              <a:buNone/>
              <a:tabLst/>
              <a:defRPr lang="en-US" sz="1224"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51065" rtl="0" eaLnBrk="1" fontAlgn="auto" latinLnBrk="0" hangingPunct="1">
              <a:lnSpc>
                <a:spcPct val="100000"/>
              </a:lnSpc>
              <a:spcBef>
                <a:spcPts val="685"/>
              </a:spcBef>
              <a:spcAft>
                <a:spcPts val="0"/>
              </a:spcAft>
              <a:buClr>
                <a:schemeClr val="tx1"/>
              </a:buClr>
              <a:buSzPct val="90000"/>
              <a:buFont typeface="Wingdings" panose="05000000000000000000" pitchFamily="2" charset="2"/>
              <a:buNone/>
              <a:tabLst/>
              <a:defRPr/>
            </a:pPr>
            <a:r>
              <a:rPr lang="en-US" noProof="0" dirty="0"/>
              <a:t> </a:t>
            </a:r>
          </a:p>
        </p:txBody>
      </p:sp>
      <p:sp>
        <p:nvSpPr>
          <p:cNvPr id="16" name="Picture Placeholder 8">
            <a:extLst>
              <a:ext uri="{FF2B5EF4-FFF2-40B4-BE49-F238E27FC236}">
                <a16:creationId xmlns:a16="http://schemas.microsoft.com/office/drawing/2014/main" id="{76CB0616-DF08-466B-BA17-373057FDF2B8}"/>
              </a:ext>
              <a:ext uri="{C183D7F6-B498-43B3-948B-1728B52AA6E4}">
                <adec:decorative xmlns:adec="http://schemas.microsoft.com/office/drawing/2017/decorative" val="1"/>
              </a:ext>
            </a:extLst>
          </p:cNvPr>
          <p:cNvSpPr>
            <a:spLocks noGrp="1"/>
          </p:cNvSpPr>
          <p:nvPr>
            <p:ph type="pic" sz="quarter" idx="26" hasCustomPrompt="1"/>
          </p:nvPr>
        </p:nvSpPr>
        <p:spPr>
          <a:xfrm>
            <a:off x="8279650" y="2070833"/>
            <a:ext cx="3488043" cy="3492406"/>
          </a:xfrm>
          <a:solidFill>
            <a:srgbClr val="243A5E"/>
          </a:solidFill>
        </p:spPr>
        <p:txBody>
          <a:bodyPr tIns="640080" anchor="t">
            <a:noAutofit/>
          </a:bodyPr>
          <a:lstStyle>
            <a:lvl1pPr marL="0" marR="0" indent="0" algn="ctr" defTabSz="951065" rtl="0" eaLnBrk="1" fontAlgn="auto" latinLnBrk="0" hangingPunct="1">
              <a:lnSpc>
                <a:spcPct val="300000"/>
              </a:lnSpc>
              <a:spcBef>
                <a:spcPts val="2040"/>
              </a:spcBef>
              <a:spcAft>
                <a:spcPts val="0"/>
              </a:spcAft>
              <a:buClr>
                <a:schemeClr val="tx1"/>
              </a:buClr>
              <a:buSzPct val="90000"/>
              <a:buFont typeface="Wingdings" panose="05000000000000000000" pitchFamily="2" charset="2"/>
              <a:buNone/>
              <a:tabLst/>
              <a:defRPr lang="en-US" sz="1224"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51065" rtl="0" eaLnBrk="1" fontAlgn="auto" latinLnBrk="0" hangingPunct="1">
              <a:lnSpc>
                <a:spcPct val="100000"/>
              </a:lnSpc>
              <a:spcBef>
                <a:spcPts val="685"/>
              </a:spcBef>
              <a:spcAft>
                <a:spcPts val="0"/>
              </a:spcAft>
              <a:buClr>
                <a:schemeClr val="tx1"/>
              </a:buClr>
              <a:buSzPct val="90000"/>
              <a:buFont typeface="Wingdings" panose="05000000000000000000" pitchFamily="2" charset="2"/>
              <a:buNone/>
              <a:tabLst/>
              <a:defRPr/>
            </a:pPr>
            <a:r>
              <a:rPr lang="en-US" noProof="0" dirty="0"/>
              <a:t> </a:t>
            </a:r>
          </a:p>
        </p:txBody>
      </p:sp>
    </p:spTree>
    <p:extLst>
      <p:ext uri="{BB962C8B-B14F-4D97-AF65-F5344CB8AC3E}">
        <p14:creationId xmlns:p14="http://schemas.microsoft.com/office/powerpoint/2010/main" val="2556673408"/>
      </p:ext>
    </p:extLst>
  </p:cSld>
  <p:clrMapOvr>
    <a:masterClrMapping/>
  </p:clrMapOvr>
  <p:extLst>
    <p:ext uri="{DCECCB84-F9BA-43D5-87BE-67443E8EF086}">
      <p15:sldGuideLst xmlns:p15="http://schemas.microsoft.com/office/powerpoint/2012/main">
        <p15:guide id="21" orient="horz" pos="3531">
          <p15:clr>
            <a:srgbClr val="547EBF"/>
          </p15:clr>
        </p15:guide>
        <p15:guide id="22" orient="horz" pos="1279">
          <p15:clr>
            <a:srgbClr val="547EBF"/>
          </p15:clr>
        </p15:guide>
        <p15:guide id="23" orient="horz" pos="3433">
          <p15:clr>
            <a:srgbClr val="547EBF"/>
          </p15:clr>
        </p15:guide>
        <p15:guide id="24" orient="horz" pos="202">
          <p15:clr>
            <a:srgbClr val="547EBF"/>
          </p15:clr>
        </p15:guide>
        <p15:guide id="25" orient="horz" pos="495">
          <p15:clr>
            <a:srgbClr val="547EBF"/>
          </p15:clr>
        </p15:guide>
        <p15:guide id="26" orient="horz" pos="789">
          <p15:clr>
            <a:srgbClr val="547EBF"/>
          </p15:clr>
        </p15:guide>
        <p15:guide id="27" pos="413">
          <p15:clr>
            <a:srgbClr val="547EBF"/>
          </p15:clr>
        </p15:guide>
        <p15:guide id="28" pos="7267">
          <p15:clr>
            <a:srgbClr val="547EBF"/>
          </p15:clr>
        </p15:guide>
        <p15:guide id="29" orient="horz" pos="3923">
          <p15:clr>
            <a:srgbClr val="547EBF"/>
          </p15:clr>
        </p15:guide>
        <p15:guide id="30" pos="2567">
          <p15:clr>
            <a:srgbClr val="547EBF"/>
          </p15:clr>
        </p15:guide>
        <p15:guide id="31" pos="2763">
          <p15:clr>
            <a:srgbClr val="547EBF"/>
          </p15:clr>
        </p15:guide>
        <p15:guide id="32" pos="4917">
          <p15:clr>
            <a:srgbClr val="547EBF"/>
          </p15:clr>
        </p15:guide>
        <p15:guide id="33" pos="5113">
          <p15:clr>
            <a:srgbClr val="547EBF"/>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Three picture content Subtitle">
    <p:spTree>
      <p:nvGrpSpPr>
        <p:cNvPr id="1" name=""/>
        <p:cNvGrpSpPr/>
        <p:nvPr/>
      </p:nvGrpSpPr>
      <p:grpSpPr>
        <a:xfrm>
          <a:off x="0" y="0"/>
          <a:ext cx="0" cy="0"/>
          <a:chOff x="0" y="0"/>
          <a:chExt cx="0" cy="0"/>
        </a:xfrm>
      </p:grpSpPr>
      <p:sp>
        <p:nvSpPr>
          <p:cNvPr id="7" name="1 Title">
            <a:extLst>
              <a:ext uri="{FF2B5EF4-FFF2-40B4-BE49-F238E27FC236}">
                <a16:creationId xmlns:a16="http://schemas.microsoft.com/office/drawing/2014/main" id="{31661C59-CCA8-44E7-8B4C-9304DAEE9B55}"/>
              </a:ext>
            </a:extLst>
          </p:cNvPr>
          <p:cNvSpPr>
            <a:spLocks noGrp="1"/>
          </p:cNvSpPr>
          <p:nvPr>
            <p:ph type="title"/>
          </p:nvPr>
        </p:nvSpPr>
        <p:spPr/>
        <p:txBody>
          <a:bodyPr/>
          <a:lstStyle/>
          <a:p>
            <a:r>
              <a:rPr lang="en-US"/>
              <a:t>Click to edit Master title style</a:t>
            </a:r>
          </a:p>
        </p:txBody>
      </p:sp>
      <p:sp>
        <p:nvSpPr>
          <p:cNvPr id="9" name="2 Subtitle">
            <a:extLst>
              <a:ext uri="{FF2B5EF4-FFF2-40B4-BE49-F238E27FC236}">
                <a16:creationId xmlns:a16="http://schemas.microsoft.com/office/drawing/2014/main" id="{E8738704-89DF-43DB-9D38-C88AC3CB1CDB}"/>
              </a:ext>
            </a:extLst>
          </p:cNvPr>
          <p:cNvSpPr>
            <a:spLocks noGrp="1"/>
          </p:cNvSpPr>
          <p:nvPr>
            <p:ph type="subTitle" idx="1"/>
          </p:nvPr>
        </p:nvSpPr>
        <p:spPr>
          <a:xfrm>
            <a:off x="668787" y="802038"/>
            <a:ext cx="11098906" cy="470856"/>
          </a:xfrm>
          <a:prstGeom prst="rect">
            <a:avLst/>
          </a:prstGeom>
        </p:spPr>
        <p:txBody>
          <a:bodyPr>
            <a:normAutofit/>
          </a:bodyPr>
          <a:lstStyle>
            <a:lvl1pPr marL="0" indent="0" algn="l" defTabSz="951065">
              <a:lnSpc>
                <a:spcPct val="100000"/>
              </a:lnSpc>
              <a:spcBef>
                <a:spcPts val="685"/>
              </a:spcBef>
              <a:buFontTx/>
              <a:buNone/>
              <a:defRPr sz="2040" baseline="0">
                <a:solidFill>
                  <a:schemeClr val="tx1"/>
                </a:solidFill>
              </a:defRPr>
            </a:lvl1pPr>
            <a:lvl2pPr marL="0" indent="0" algn="l" defTabSz="951065">
              <a:lnSpc>
                <a:spcPct val="100000"/>
              </a:lnSpc>
              <a:spcBef>
                <a:spcPts val="685"/>
              </a:spcBef>
              <a:buFontTx/>
              <a:buNone/>
              <a:defRPr sz="2244" baseline="0">
                <a:solidFill>
                  <a:schemeClr val="tx1"/>
                </a:solidFill>
              </a:defRPr>
            </a:lvl2pPr>
            <a:lvl3pPr marL="0" indent="0" algn="l" defTabSz="951065">
              <a:lnSpc>
                <a:spcPct val="100000"/>
              </a:lnSpc>
              <a:spcBef>
                <a:spcPts val="685"/>
              </a:spcBef>
              <a:buFontTx/>
              <a:buNone/>
              <a:defRPr sz="2244" baseline="0">
                <a:solidFill>
                  <a:schemeClr val="tx1"/>
                </a:solidFill>
              </a:defRPr>
            </a:lvl3pPr>
            <a:lvl4pPr marL="0" indent="0" algn="l" defTabSz="951065">
              <a:lnSpc>
                <a:spcPct val="100000"/>
              </a:lnSpc>
              <a:spcBef>
                <a:spcPts val="685"/>
              </a:spcBef>
              <a:buFontTx/>
              <a:buNone/>
              <a:defRPr sz="2244" baseline="0">
                <a:solidFill>
                  <a:schemeClr val="tx1"/>
                </a:solidFill>
              </a:defRPr>
            </a:lvl4pPr>
            <a:lvl5pPr marL="0" indent="0" algn="l">
              <a:lnSpc>
                <a:spcPct val="110000"/>
              </a:lnSpc>
              <a:buNone/>
              <a:defRPr sz="2244" baseline="0">
                <a:solidFill>
                  <a:schemeClr val="tx1"/>
                </a:solidFill>
              </a:defRPr>
            </a:lvl5pPr>
            <a:lvl6pPr marL="0" indent="0" algn="l" defTabSz="951065">
              <a:lnSpc>
                <a:spcPct val="100000"/>
              </a:lnSpc>
              <a:spcBef>
                <a:spcPts val="685"/>
              </a:spcBef>
              <a:buFontTx/>
              <a:buNone/>
              <a:defRPr sz="2244" baseline="0">
                <a:solidFill>
                  <a:schemeClr val="tx1"/>
                </a:solidFill>
              </a:defRPr>
            </a:lvl6pPr>
            <a:lvl7pPr marL="0" indent="0" algn="l" defTabSz="951065">
              <a:lnSpc>
                <a:spcPct val="100000"/>
              </a:lnSpc>
              <a:spcBef>
                <a:spcPts val="685"/>
              </a:spcBef>
              <a:buFontTx/>
              <a:buNone/>
              <a:defRPr sz="2244" baseline="0">
                <a:solidFill>
                  <a:schemeClr val="tx1"/>
                </a:solidFill>
              </a:defRPr>
            </a:lvl7pPr>
            <a:lvl8pPr marL="0" indent="0" algn="l" defTabSz="951065">
              <a:lnSpc>
                <a:spcPct val="100000"/>
              </a:lnSpc>
              <a:spcBef>
                <a:spcPts val="685"/>
              </a:spcBef>
              <a:buFontTx/>
              <a:buNone/>
              <a:defRPr sz="2244" baseline="0">
                <a:solidFill>
                  <a:schemeClr val="tx1"/>
                </a:solidFill>
              </a:defRPr>
            </a:lvl8pPr>
            <a:lvl9pPr marL="0" indent="0" algn="l" defTabSz="951065">
              <a:lnSpc>
                <a:spcPct val="100000"/>
              </a:lnSpc>
              <a:spcBef>
                <a:spcPts val="685"/>
              </a:spcBef>
              <a:buFontTx/>
              <a:buNone/>
              <a:defRPr sz="2244" baseline="0">
                <a:solidFill>
                  <a:schemeClr val="tx1"/>
                </a:solidFill>
              </a:defRPr>
            </a:lvl9pPr>
          </a:lstStyle>
          <a:p>
            <a:r>
              <a:rPr lang="en-US" noProof="0"/>
              <a:t>Click to edit Master subtitle style</a:t>
            </a:r>
          </a:p>
        </p:txBody>
      </p:sp>
      <p:sp>
        <p:nvSpPr>
          <p:cNvPr id="4" name="2 Text Placeholder left">
            <a:extLst>
              <a:ext uri="{FF2B5EF4-FFF2-40B4-BE49-F238E27FC236}">
                <a16:creationId xmlns:a16="http://schemas.microsoft.com/office/drawing/2014/main" id="{AE833B58-0629-4A46-8711-902C16A99314}"/>
              </a:ext>
            </a:extLst>
          </p:cNvPr>
          <p:cNvSpPr>
            <a:spLocks noGrp="1"/>
          </p:cNvSpPr>
          <p:nvPr>
            <p:ph type="body" sz="quarter" idx="16"/>
          </p:nvPr>
        </p:nvSpPr>
        <p:spPr>
          <a:xfrm>
            <a:off x="668785" y="5717054"/>
            <a:ext cx="3470229" cy="634688"/>
          </a:xfrm>
          <a:prstGeom prst="rect">
            <a:avLst/>
          </a:prstGeom>
        </p:spPr>
        <p:txBody>
          <a:bodyPr>
            <a:noAutofit/>
          </a:bodyPr>
          <a:lstStyle>
            <a:lvl1pPr marL="0" indent="0" algn="ctr">
              <a:spcBef>
                <a:spcPts val="0"/>
              </a:spcBef>
              <a:buNone/>
              <a:defRPr sz="2040"/>
            </a:lvl1pPr>
          </a:lstStyle>
          <a:p>
            <a:pPr lvl="0"/>
            <a:r>
              <a:rPr lang="en-US" noProof="0"/>
              <a:t>Click to edit Master text styles</a:t>
            </a:r>
          </a:p>
        </p:txBody>
      </p:sp>
      <p:sp>
        <p:nvSpPr>
          <p:cNvPr id="12" name="4 Text Placeholder center">
            <a:extLst>
              <a:ext uri="{FF2B5EF4-FFF2-40B4-BE49-F238E27FC236}">
                <a16:creationId xmlns:a16="http://schemas.microsoft.com/office/drawing/2014/main" id="{7E8A9C08-F392-459F-B90B-EDBF4A830C55}"/>
              </a:ext>
            </a:extLst>
          </p:cNvPr>
          <p:cNvSpPr>
            <a:spLocks noGrp="1"/>
          </p:cNvSpPr>
          <p:nvPr>
            <p:ph type="body" sz="quarter" idx="17"/>
          </p:nvPr>
        </p:nvSpPr>
        <p:spPr>
          <a:xfrm>
            <a:off x="4474217" y="5717056"/>
            <a:ext cx="3488044" cy="634687"/>
          </a:xfrm>
          <a:prstGeom prst="rect">
            <a:avLst/>
          </a:prstGeom>
        </p:spPr>
        <p:txBody>
          <a:bodyPr>
            <a:noAutofit/>
          </a:bodyPr>
          <a:lstStyle>
            <a:lvl1pPr marL="0" indent="0" algn="ctr">
              <a:spcBef>
                <a:spcPts val="0"/>
              </a:spcBef>
              <a:buNone/>
              <a:defRPr sz="2040"/>
            </a:lvl1pPr>
          </a:lstStyle>
          <a:p>
            <a:pPr lvl="0"/>
            <a:r>
              <a:rPr lang="en-US" noProof="0"/>
              <a:t>Click to edit Master text styles</a:t>
            </a:r>
          </a:p>
        </p:txBody>
      </p:sp>
      <p:sp>
        <p:nvSpPr>
          <p:cNvPr id="13" name="6 Text Placeholder right">
            <a:extLst>
              <a:ext uri="{FF2B5EF4-FFF2-40B4-BE49-F238E27FC236}">
                <a16:creationId xmlns:a16="http://schemas.microsoft.com/office/drawing/2014/main" id="{05B401B2-8D93-427E-90A4-52337B3965E8}"/>
              </a:ext>
            </a:extLst>
          </p:cNvPr>
          <p:cNvSpPr>
            <a:spLocks noGrp="1"/>
          </p:cNvSpPr>
          <p:nvPr>
            <p:ph type="body" sz="quarter" idx="18"/>
          </p:nvPr>
        </p:nvSpPr>
        <p:spPr>
          <a:xfrm>
            <a:off x="8297464" y="5717056"/>
            <a:ext cx="3470227" cy="634687"/>
          </a:xfrm>
          <a:prstGeom prst="rect">
            <a:avLst/>
          </a:prstGeom>
        </p:spPr>
        <p:txBody>
          <a:bodyPr>
            <a:noAutofit/>
          </a:bodyPr>
          <a:lstStyle>
            <a:lvl1pPr marL="0" indent="0" algn="ctr">
              <a:spcBef>
                <a:spcPts val="0"/>
              </a:spcBef>
              <a:buNone/>
              <a:defRPr sz="2040"/>
            </a:lvl1pPr>
          </a:lstStyle>
          <a:p>
            <a:pPr lvl="0"/>
            <a:r>
              <a:rPr lang="en-US" noProof="0"/>
              <a:t>Click to edit Master text styles</a:t>
            </a:r>
          </a:p>
        </p:txBody>
      </p:sp>
      <p:sp>
        <p:nvSpPr>
          <p:cNvPr id="14" name="Picture Placeholder 8">
            <a:extLst>
              <a:ext uri="{FF2B5EF4-FFF2-40B4-BE49-F238E27FC236}">
                <a16:creationId xmlns:a16="http://schemas.microsoft.com/office/drawing/2014/main" id="{2AA5860C-EE70-47FF-987F-4224254C4B9E}"/>
              </a:ext>
              <a:ext uri="{C183D7F6-B498-43B3-948B-1728B52AA6E4}">
                <adec:decorative xmlns:adec="http://schemas.microsoft.com/office/drawing/2017/decorative" val="1"/>
              </a:ext>
            </a:extLst>
          </p:cNvPr>
          <p:cNvSpPr>
            <a:spLocks noGrp="1"/>
          </p:cNvSpPr>
          <p:nvPr>
            <p:ph type="pic" sz="quarter" idx="24" hasCustomPrompt="1"/>
          </p:nvPr>
        </p:nvSpPr>
        <p:spPr>
          <a:xfrm>
            <a:off x="668785" y="2065975"/>
            <a:ext cx="3488043" cy="3492406"/>
          </a:xfrm>
          <a:solidFill>
            <a:srgbClr val="243A5E"/>
          </a:solidFill>
        </p:spPr>
        <p:txBody>
          <a:bodyPr tIns="640080" anchor="t">
            <a:noAutofit/>
          </a:bodyPr>
          <a:lstStyle>
            <a:lvl1pPr marL="0" marR="0" indent="0" algn="ctr" defTabSz="951065" rtl="0" eaLnBrk="1" fontAlgn="auto" latinLnBrk="0" hangingPunct="1">
              <a:lnSpc>
                <a:spcPct val="300000"/>
              </a:lnSpc>
              <a:spcBef>
                <a:spcPts val="2040"/>
              </a:spcBef>
              <a:spcAft>
                <a:spcPts val="0"/>
              </a:spcAft>
              <a:buClr>
                <a:schemeClr val="tx1"/>
              </a:buClr>
              <a:buSzPct val="90000"/>
              <a:buFont typeface="Wingdings" panose="05000000000000000000" pitchFamily="2" charset="2"/>
              <a:buNone/>
              <a:tabLst/>
              <a:defRPr lang="en-US" sz="1224"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51065" rtl="0" eaLnBrk="1" fontAlgn="auto" latinLnBrk="0" hangingPunct="1">
              <a:lnSpc>
                <a:spcPct val="100000"/>
              </a:lnSpc>
              <a:spcBef>
                <a:spcPts val="685"/>
              </a:spcBef>
              <a:spcAft>
                <a:spcPts val="0"/>
              </a:spcAft>
              <a:buClr>
                <a:schemeClr val="tx1"/>
              </a:buClr>
              <a:buSzPct val="90000"/>
              <a:buFont typeface="Wingdings" panose="05000000000000000000" pitchFamily="2" charset="2"/>
              <a:buNone/>
              <a:tabLst/>
              <a:defRPr/>
            </a:pPr>
            <a:r>
              <a:rPr lang="en-US" noProof="0" dirty="0"/>
              <a:t> </a:t>
            </a:r>
          </a:p>
        </p:txBody>
      </p:sp>
      <p:sp>
        <p:nvSpPr>
          <p:cNvPr id="15" name="Picture Placeholder 8">
            <a:extLst>
              <a:ext uri="{FF2B5EF4-FFF2-40B4-BE49-F238E27FC236}">
                <a16:creationId xmlns:a16="http://schemas.microsoft.com/office/drawing/2014/main" id="{4397C538-A917-4CA4-B610-4514941AC36D}"/>
              </a:ext>
              <a:ext uri="{C183D7F6-B498-43B3-948B-1728B52AA6E4}">
                <adec:decorative xmlns:adec="http://schemas.microsoft.com/office/drawing/2017/decorative" val="1"/>
              </a:ext>
            </a:extLst>
          </p:cNvPr>
          <p:cNvSpPr>
            <a:spLocks noGrp="1"/>
          </p:cNvSpPr>
          <p:nvPr>
            <p:ph type="pic" sz="quarter" idx="25" hasCustomPrompt="1"/>
          </p:nvPr>
        </p:nvSpPr>
        <p:spPr>
          <a:xfrm>
            <a:off x="4474216" y="2070833"/>
            <a:ext cx="3488043" cy="3492406"/>
          </a:xfrm>
          <a:solidFill>
            <a:srgbClr val="243A5E"/>
          </a:solidFill>
        </p:spPr>
        <p:txBody>
          <a:bodyPr tIns="640080" anchor="t">
            <a:noAutofit/>
          </a:bodyPr>
          <a:lstStyle>
            <a:lvl1pPr marL="0" marR="0" indent="0" algn="ctr" defTabSz="951065" rtl="0" eaLnBrk="1" fontAlgn="auto" latinLnBrk="0" hangingPunct="1">
              <a:lnSpc>
                <a:spcPct val="300000"/>
              </a:lnSpc>
              <a:spcBef>
                <a:spcPts val="2040"/>
              </a:spcBef>
              <a:spcAft>
                <a:spcPts val="0"/>
              </a:spcAft>
              <a:buClr>
                <a:schemeClr val="tx1"/>
              </a:buClr>
              <a:buSzPct val="90000"/>
              <a:buFont typeface="Wingdings" panose="05000000000000000000" pitchFamily="2" charset="2"/>
              <a:buNone/>
              <a:tabLst/>
              <a:defRPr lang="en-US" sz="1224"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51065" rtl="0" eaLnBrk="1" fontAlgn="auto" latinLnBrk="0" hangingPunct="1">
              <a:lnSpc>
                <a:spcPct val="100000"/>
              </a:lnSpc>
              <a:spcBef>
                <a:spcPts val="685"/>
              </a:spcBef>
              <a:spcAft>
                <a:spcPts val="0"/>
              </a:spcAft>
              <a:buClr>
                <a:schemeClr val="tx1"/>
              </a:buClr>
              <a:buSzPct val="90000"/>
              <a:buFont typeface="Wingdings" panose="05000000000000000000" pitchFamily="2" charset="2"/>
              <a:buNone/>
              <a:tabLst/>
              <a:defRPr/>
            </a:pPr>
            <a:r>
              <a:rPr lang="en-US" noProof="0" dirty="0"/>
              <a:t> </a:t>
            </a:r>
          </a:p>
        </p:txBody>
      </p:sp>
      <p:sp>
        <p:nvSpPr>
          <p:cNvPr id="16" name="Picture Placeholder 8">
            <a:extLst>
              <a:ext uri="{FF2B5EF4-FFF2-40B4-BE49-F238E27FC236}">
                <a16:creationId xmlns:a16="http://schemas.microsoft.com/office/drawing/2014/main" id="{76CB0616-DF08-466B-BA17-373057FDF2B8}"/>
              </a:ext>
              <a:ext uri="{C183D7F6-B498-43B3-948B-1728B52AA6E4}">
                <adec:decorative xmlns:adec="http://schemas.microsoft.com/office/drawing/2017/decorative" val="1"/>
              </a:ext>
            </a:extLst>
          </p:cNvPr>
          <p:cNvSpPr>
            <a:spLocks noGrp="1"/>
          </p:cNvSpPr>
          <p:nvPr>
            <p:ph type="pic" sz="quarter" idx="26" hasCustomPrompt="1"/>
          </p:nvPr>
        </p:nvSpPr>
        <p:spPr>
          <a:xfrm>
            <a:off x="8279650" y="2070833"/>
            <a:ext cx="3488043" cy="3492406"/>
          </a:xfrm>
          <a:solidFill>
            <a:srgbClr val="243A5E"/>
          </a:solidFill>
        </p:spPr>
        <p:txBody>
          <a:bodyPr tIns="640080" anchor="t">
            <a:noAutofit/>
          </a:bodyPr>
          <a:lstStyle>
            <a:lvl1pPr marL="0" marR="0" indent="0" algn="ctr" defTabSz="951065" rtl="0" eaLnBrk="1" fontAlgn="auto" latinLnBrk="0" hangingPunct="1">
              <a:lnSpc>
                <a:spcPct val="300000"/>
              </a:lnSpc>
              <a:spcBef>
                <a:spcPts val="2040"/>
              </a:spcBef>
              <a:spcAft>
                <a:spcPts val="0"/>
              </a:spcAft>
              <a:buClr>
                <a:schemeClr val="tx1"/>
              </a:buClr>
              <a:buSzPct val="90000"/>
              <a:buFont typeface="Wingdings" panose="05000000000000000000" pitchFamily="2" charset="2"/>
              <a:buNone/>
              <a:tabLst/>
              <a:defRPr lang="en-US" sz="1224"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51065" rtl="0" eaLnBrk="1" fontAlgn="auto" latinLnBrk="0" hangingPunct="1">
              <a:lnSpc>
                <a:spcPct val="100000"/>
              </a:lnSpc>
              <a:spcBef>
                <a:spcPts val="685"/>
              </a:spcBef>
              <a:spcAft>
                <a:spcPts val="0"/>
              </a:spcAft>
              <a:buClr>
                <a:schemeClr val="tx1"/>
              </a:buClr>
              <a:buSzPct val="90000"/>
              <a:buFont typeface="Wingdings" panose="05000000000000000000" pitchFamily="2" charset="2"/>
              <a:buNone/>
              <a:tabLst/>
              <a:defRPr/>
            </a:pPr>
            <a:r>
              <a:rPr lang="en-US" noProof="0" dirty="0"/>
              <a:t> </a:t>
            </a:r>
          </a:p>
        </p:txBody>
      </p:sp>
    </p:spTree>
    <p:extLst>
      <p:ext uri="{BB962C8B-B14F-4D97-AF65-F5344CB8AC3E}">
        <p14:creationId xmlns:p14="http://schemas.microsoft.com/office/powerpoint/2010/main" val="737465574"/>
      </p:ext>
    </p:extLst>
  </p:cSld>
  <p:clrMapOvr>
    <a:masterClrMapping/>
  </p:clrMapOvr>
  <p:extLst>
    <p:ext uri="{DCECCB84-F9BA-43D5-87BE-67443E8EF086}">
      <p15:sldGuideLst xmlns:p15="http://schemas.microsoft.com/office/powerpoint/2012/main">
        <p15:guide id="21" orient="horz" pos="3531">
          <p15:clr>
            <a:srgbClr val="547EBF"/>
          </p15:clr>
        </p15:guide>
        <p15:guide id="22" orient="horz" pos="1279">
          <p15:clr>
            <a:srgbClr val="547EBF"/>
          </p15:clr>
        </p15:guide>
        <p15:guide id="23" orient="horz" pos="3433">
          <p15:clr>
            <a:srgbClr val="547EBF"/>
          </p15:clr>
        </p15:guide>
        <p15:guide id="24" orient="horz" pos="202">
          <p15:clr>
            <a:srgbClr val="547EBF"/>
          </p15:clr>
        </p15:guide>
        <p15:guide id="25" orient="horz" pos="495">
          <p15:clr>
            <a:srgbClr val="547EBF"/>
          </p15:clr>
        </p15:guide>
        <p15:guide id="26" orient="horz" pos="789">
          <p15:clr>
            <a:srgbClr val="547EBF"/>
          </p15:clr>
        </p15:guide>
        <p15:guide id="27" pos="413">
          <p15:clr>
            <a:srgbClr val="547EBF"/>
          </p15:clr>
        </p15:guide>
        <p15:guide id="28" pos="7267">
          <p15:clr>
            <a:srgbClr val="547EBF"/>
          </p15:clr>
        </p15:guide>
        <p15:guide id="29" orient="horz" pos="3923">
          <p15:clr>
            <a:srgbClr val="547EBF"/>
          </p15:clr>
        </p15:guide>
        <p15:guide id="30" pos="2567">
          <p15:clr>
            <a:srgbClr val="547EBF"/>
          </p15:clr>
        </p15:guide>
        <p15:guide id="31" pos="2763">
          <p15:clr>
            <a:srgbClr val="547EBF"/>
          </p15:clr>
        </p15:guide>
        <p15:guide id="32" pos="4917">
          <p15:clr>
            <a:srgbClr val="547EBF"/>
          </p15:clr>
        </p15:guide>
        <p15:guide id="33" pos="5113">
          <p15:clr>
            <a:srgbClr val="547EBF"/>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9057C-87AC-42DB-B763-DB393374FEF2}"/>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668786" y="4765023"/>
            <a:ext cx="2537495" cy="1586721"/>
          </a:xfrm>
          <a:prstGeom prst="rect">
            <a:avLst/>
          </a:prstGeom>
        </p:spPr>
        <p:txBody>
          <a:bodyPr>
            <a:noAutofit/>
          </a:bodyPr>
          <a:lstStyle>
            <a:lvl1pPr marL="0" indent="0" algn="ctr">
              <a:spcBef>
                <a:spcPts val="0"/>
              </a:spcBef>
              <a:buNone/>
              <a:defRPr sz="2040"/>
            </a:lvl1pPr>
          </a:lstStyle>
          <a:p>
            <a:pPr lvl="0"/>
            <a:r>
              <a:rPr lang="en-US"/>
              <a:t>Click to edit Master text styles</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522179" y="4765023"/>
            <a:ext cx="2537494" cy="1586721"/>
          </a:xfrm>
          <a:prstGeom prst="rect">
            <a:avLst/>
          </a:prstGeom>
        </p:spPr>
        <p:txBody>
          <a:bodyPr>
            <a:noAutofit/>
          </a:bodyPr>
          <a:lstStyle>
            <a:lvl1pPr marL="0" indent="0" algn="ctr">
              <a:spcBef>
                <a:spcPts val="0"/>
              </a:spcBef>
              <a:buNone/>
              <a:defRPr sz="2040"/>
            </a:lvl1pPr>
          </a:lstStyle>
          <a:p>
            <a:pPr lvl="0"/>
            <a:r>
              <a:rPr lang="en-US"/>
              <a:t>Click to edit Master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76804" y="4765603"/>
            <a:ext cx="2537495" cy="1586721"/>
          </a:xfrm>
          <a:prstGeom prst="rect">
            <a:avLst/>
          </a:prstGeom>
        </p:spPr>
        <p:txBody>
          <a:bodyPr>
            <a:noAutofit/>
          </a:bodyPr>
          <a:lstStyle>
            <a:lvl1pPr marL="0" indent="0" algn="ctr">
              <a:spcBef>
                <a:spcPts val="0"/>
              </a:spcBef>
              <a:buNone/>
              <a:defRPr sz="2040"/>
            </a:lvl1pPr>
          </a:lstStyle>
          <a:p>
            <a:pPr lvl="0"/>
            <a:r>
              <a:rPr lang="en-US"/>
              <a:t>Click to edit Master text styles</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230975" y="4765603"/>
            <a:ext cx="2537495" cy="1586721"/>
          </a:xfrm>
          <a:prstGeom prst="rect">
            <a:avLst/>
          </a:prstGeom>
        </p:spPr>
        <p:txBody>
          <a:bodyPr>
            <a:noAutofit/>
          </a:bodyPr>
          <a:lstStyle>
            <a:lvl1pPr marL="0" indent="0" algn="ctr">
              <a:spcBef>
                <a:spcPts val="0"/>
              </a:spcBef>
              <a:buNone/>
              <a:defRPr sz="2040"/>
            </a:lvl1pPr>
          </a:lstStyle>
          <a:p>
            <a:pPr lvl="0"/>
            <a:r>
              <a:rPr lang="en-US"/>
              <a:t>Click to edit Master text styles</a:t>
            </a:r>
          </a:p>
        </p:txBody>
      </p:sp>
      <p:sp>
        <p:nvSpPr>
          <p:cNvPr id="16" name="Picture Placeholder 8">
            <a:extLst>
              <a:ext uri="{FF2B5EF4-FFF2-40B4-BE49-F238E27FC236}">
                <a16:creationId xmlns:a16="http://schemas.microsoft.com/office/drawing/2014/main" id="{DA8B8813-90DD-49F0-8139-24CFB9E3C9AA}"/>
              </a:ext>
              <a:ext uri="{C183D7F6-B498-43B3-948B-1728B52AA6E4}">
                <adec:decorative xmlns:adec="http://schemas.microsoft.com/office/drawing/2017/decorative" val="1"/>
              </a:ext>
            </a:extLst>
          </p:cNvPr>
          <p:cNvSpPr>
            <a:spLocks noGrp="1"/>
          </p:cNvSpPr>
          <p:nvPr>
            <p:ph type="pic" sz="quarter" idx="24" hasCustomPrompt="1"/>
          </p:nvPr>
        </p:nvSpPr>
        <p:spPr>
          <a:xfrm>
            <a:off x="668785" y="2065977"/>
            <a:ext cx="2537494" cy="2540373"/>
          </a:xfrm>
          <a:solidFill>
            <a:srgbClr val="243A5E"/>
          </a:solidFill>
        </p:spPr>
        <p:txBody>
          <a:bodyPr tIns="365760" anchor="t">
            <a:noAutofit/>
          </a:bodyPr>
          <a:lstStyle>
            <a:lvl1pPr marL="0" marR="0" indent="0" algn="ctr" defTabSz="951065" rtl="0" eaLnBrk="1" fontAlgn="auto" latinLnBrk="0" hangingPunct="1">
              <a:lnSpc>
                <a:spcPct val="300000"/>
              </a:lnSpc>
              <a:spcBef>
                <a:spcPts val="2040"/>
              </a:spcBef>
              <a:spcAft>
                <a:spcPts val="0"/>
              </a:spcAft>
              <a:buClr>
                <a:schemeClr val="tx1"/>
              </a:buClr>
              <a:buSzPct val="90000"/>
              <a:buFont typeface="Wingdings" panose="05000000000000000000" pitchFamily="2" charset="2"/>
              <a:buNone/>
              <a:tabLst/>
              <a:defRPr lang="en-US" sz="1224"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51065" rtl="0" eaLnBrk="1" fontAlgn="auto" latinLnBrk="0" hangingPunct="1">
              <a:lnSpc>
                <a:spcPct val="100000"/>
              </a:lnSpc>
              <a:spcBef>
                <a:spcPts val="685"/>
              </a:spcBef>
              <a:spcAft>
                <a:spcPts val="0"/>
              </a:spcAft>
              <a:buClr>
                <a:schemeClr val="tx1"/>
              </a:buClr>
              <a:buSzPct val="90000"/>
              <a:buFont typeface="Wingdings" panose="05000000000000000000" pitchFamily="2" charset="2"/>
              <a:buNone/>
              <a:tabLst/>
              <a:defRPr/>
            </a:pPr>
            <a:r>
              <a:rPr lang="en-US" noProof="0" dirty="0"/>
              <a:t> </a:t>
            </a:r>
          </a:p>
        </p:txBody>
      </p:sp>
      <p:sp>
        <p:nvSpPr>
          <p:cNvPr id="17" name="Picture Placeholder 8">
            <a:extLst>
              <a:ext uri="{FF2B5EF4-FFF2-40B4-BE49-F238E27FC236}">
                <a16:creationId xmlns:a16="http://schemas.microsoft.com/office/drawing/2014/main" id="{AB4AECCB-E11D-4EBC-A3CE-09C78FCB79E1}"/>
              </a:ext>
              <a:ext uri="{C183D7F6-B498-43B3-948B-1728B52AA6E4}">
                <adec:decorative xmlns:adec="http://schemas.microsoft.com/office/drawing/2017/decorative" val="1"/>
              </a:ext>
            </a:extLst>
          </p:cNvPr>
          <p:cNvSpPr>
            <a:spLocks noGrp="1"/>
          </p:cNvSpPr>
          <p:nvPr>
            <p:ph type="pic" sz="quarter" idx="25" hasCustomPrompt="1"/>
          </p:nvPr>
        </p:nvSpPr>
        <p:spPr>
          <a:xfrm>
            <a:off x="3522179" y="2070833"/>
            <a:ext cx="2537494" cy="2540373"/>
          </a:xfrm>
          <a:solidFill>
            <a:srgbClr val="243A5E"/>
          </a:solidFill>
        </p:spPr>
        <p:txBody>
          <a:bodyPr tIns="365760" anchor="t">
            <a:noAutofit/>
          </a:bodyPr>
          <a:lstStyle>
            <a:lvl1pPr marL="0" marR="0" indent="0" algn="ctr" defTabSz="951065" rtl="0" eaLnBrk="1" fontAlgn="auto" latinLnBrk="0" hangingPunct="1">
              <a:lnSpc>
                <a:spcPct val="300000"/>
              </a:lnSpc>
              <a:spcBef>
                <a:spcPts val="2040"/>
              </a:spcBef>
              <a:spcAft>
                <a:spcPts val="0"/>
              </a:spcAft>
              <a:buClr>
                <a:schemeClr val="tx1"/>
              </a:buClr>
              <a:buSzPct val="90000"/>
              <a:buFont typeface="Wingdings" panose="05000000000000000000" pitchFamily="2" charset="2"/>
              <a:buNone/>
              <a:tabLst/>
              <a:defRPr lang="en-US" sz="1224"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51065" rtl="0" eaLnBrk="1" fontAlgn="auto" latinLnBrk="0" hangingPunct="1">
              <a:lnSpc>
                <a:spcPct val="100000"/>
              </a:lnSpc>
              <a:spcBef>
                <a:spcPts val="685"/>
              </a:spcBef>
              <a:spcAft>
                <a:spcPts val="0"/>
              </a:spcAft>
              <a:buClr>
                <a:schemeClr val="tx1"/>
              </a:buClr>
              <a:buSzPct val="90000"/>
              <a:buFont typeface="Wingdings" panose="05000000000000000000" pitchFamily="2" charset="2"/>
              <a:buNone/>
              <a:tabLst/>
              <a:defRPr/>
            </a:pPr>
            <a:r>
              <a:rPr lang="en-US" noProof="0" dirty="0"/>
              <a:t> </a:t>
            </a:r>
          </a:p>
        </p:txBody>
      </p:sp>
      <p:sp>
        <p:nvSpPr>
          <p:cNvPr id="18" name="Picture Placeholder 8">
            <a:extLst>
              <a:ext uri="{FF2B5EF4-FFF2-40B4-BE49-F238E27FC236}">
                <a16:creationId xmlns:a16="http://schemas.microsoft.com/office/drawing/2014/main" id="{2FA1BF05-D284-472F-9EF0-F7254B7FF62D}"/>
              </a:ext>
              <a:ext uri="{C183D7F6-B498-43B3-948B-1728B52AA6E4}">
                <adec:decorative xmlns:adec="http://schemas.microsoft.com/office/drawing/2017/decorative" val="1"/>
              </a:ext>
            </a:extLst>
          </p:cNvPr>
          <p:cNvSpPr>
            <a:spLocks noGrp="1"/>
          </p:cNvSpPr>
          <p:nvPr>
            <p:ph type="pic" sz="quarter" idx="26" hasCustomPrompt="1"/>
          </p:nvPr>
        </p:nvSpPr>
        <p:spPr>
          <a:xfrm>
            <a:off x="6385020" y="2065523"/>
            <a:ext cx="2537494" cy="2540373"/>
          </a:xfrm>
          <a:solidFill>
            <a:srgbClr val="243A5E"/>
          </a:solidFill>
        </p:spPr>
        <p:txBody>
          <a:bodyPr tIns="365760" anchor="t">
            <a:noAutofit/>
          </a:bodyPr>
          <a:lstStyle>
            <a:lvl1pPr marL="0" marR="0" indent="0" algn="ctr" defTabSz="951065" rtl="0" eaLnBrk="1" fontAlgn="auto" latinLnBrk="0" hangingPunct="1">
              <a:lnSpc>
                <a:spcPct val="300000"/>
              </a:lnSpc>
              <a:spcBef>
                <a:spcPts val="2040"/>
              </a:spcBef>
              <a:spcAft>
                <a:spcPts val="0"/>
              </a:spcAft>
              <a:buClr>
                <a:schemeClr val="tx1"/>
              </a:buClr>
              <a:buSzPct val="90000"/>
              <a:buFont typeface="Wingdings" panose="05000000000000000000" pitchFamily="2" charset="2"/>
              <a:buNone/>
              <a:tabLst/>
              <a:defRPr lang="en-US" sz="1224"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51065" rtl="0" eaLnBrk="1" fontAlgn="auto" latinLnBrk="0" hangingPunct="1">
              <a:lnSpc>
                <a:spcPct val="100000"/>
              </a:lnSpc>
              <a:spcBef>
                <a:spcPts val="685"/>
              </a:spcBef>
              <a:spcAft>
                <a:spcPts val="0"/>
              </a:spcAft>
              <a:buClr>
                <a:schemeClr val="tx1"/>
              </a:buClr>
              <a:buSzPct val="90000"/>
              <a:buFont typeface="Wingdings" panose="05000000000000000000" pitchFamily="2" charset="2"/>
              <a:buNone/>
              <a:tabLst/>
              <a:defRPr/>
            </a:pPr>
            <a:r>
              <a:rPr lang="en-US" noProof="0" dirty="0"/>
              <a:t> </a:t>
            </a:r>
          </a:p>
        </p:txBody>
      </p:sp>
      <p:sp>
        <p:nvSpPr>
          <p:cNvPr id="19" name="Picture Placeholder 8">
            <a:extLst>
              <a:ext uri="{FF2B5EF4-FFF2-40B4-BE49-F238E27FC236}">
                <a16:creationId xmlns:a16="http://schemas.microsoft.com/office/drawing/2014/main" id="{B07BF657-C527-4471-9592-14860859A6BF}"/>
              </a:ext>
              <a:ext uri="{C183D7F6-B498-43B3-948B-1728B52AA6E4}">
                <adec:decorative xmlns:adec="http://schemas.microsoft.com/office/drawing/2017/decorative" val="1"/>
              </a:ext>
            </a:extLst>
          </p:cNvPr>
          <p:cNvSpPr>
            <a:spLocks noGrp="1"/>
          </p:cNvSpPr>
          <p:nvPr>
            <p:ph type="pic" sz="quarter" idx="27" hasCustomPrompt="1"/>
          </p:nvPr>
        </p:nvSpPr>
        <p:spPr>
          <a:xfrm>
            <a:off x="9236936" y="2065523"/>
            <a:ext cx="2537494" cy="2540373"/>
          </a:xfrm>
          <a:solidFill>
            <a:srgbClr val="243A5E"/>
          </a:solidFill>
        </p:spPr>
        <p:txBody>
          <a:bodyPr tIns="365760" anchor="t">
            <a:noAutofit/>
          </a:bodyPr>
          <a:lstStyle>
            <a:lvl1pPr marL="0" marR="0" indent="0" algn="ctr" defTabSz="951065" rtl="0" eaLnBrk="1" fontAlgn="auto" latinLnBrk="0" hangingPunct="1">
              <a:lnSpc>
                <a:spcPct val="300000"/>
              </a:lnSpc>
              <a:spcBef>
                <a:spcPts val="2040"/>
              </a:spcBef>
              <a:spcAft>
                <a:spcPts val="0"/>
              </a:spcAft>
              <a:buClr>
                <a:schemeClr val="tx1"/>
              </a:buClr>
              <a:buSzPct val="90000"/>
              <a:buFont typeface="Wingdings" panose="05000000000000000000" pitchFamily="2" charset="2"/>
              <a:buNone/>
              <a:tabLst/>
              <a:defRPr lang="en-US" sz="1224"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51065" rtl="0" eaLnBrk="1" fontAlgn="auto" latinLnBrk="0" hangingPunct="1">
              <a:lnSpc>
                <a:spcPct val="100000"/>
              </a:lnSpc>
              <a:spcBef>
                <a:spcPts val="685"/>
              </a:spcBef>
              <a:spcAft>
                <a:spcPts val="0"/>
              </a:spcAft>
              <a:buClr>
                <a:schemeClr val="tx1"/>
              </a:buClr>
              <a:buSzPct val="90000"/>
              <a:buFont typeface="Wingdings" panose="05000000000000000000" pitchFamily="2" charset="2"/>
              <a:buNone/>
              <a:tabLst/>
              <a:defRPr/>
            </a:pPr>
            <a:r>
              <a:rPr lang="en-US" noProof="0" dirty="0"/>
              <a:t> </a:t>
            </a:r>
          </a:p>
        </p:txBody>
      </p:sp>
    </p:spTree>
    <p:extLst>
      <p:ext uri="{BB962C8B-B14F-4D97-AF65-F5344CB8AC3E}">
        <p14:creationId xmlns:p14="http://schemas.microsoft.com/office/powerpoint/2010/main" val="2670766310"/>
      </p:ext>
    </p:extLst>
  </p:cSld>
  <p:clrMapOvr>
    <a:masterClrMapping/>
  </p:clrMapOvr>
  <p:extLst>
    <p:ext uri="{DCECCB84-F9BA-43D5-87BE-67443E8EF086}">
      <p15:sldGuideLst xmlns:p15="http://schemas.microsoft.com/office/powerpoint/2012/main">
        <p15:guide id="18" orient="horz" pos="2943">
          <p15:clr>
            <a:srgbClr val="547EBF"/>
          </p15:clr>
        </p15:guide>
        <p15:guide id="19" orient="horz" pos="1279">
          <p15:clr>
            <a:srgbClr val="547EBF"/>
          </p15:clr>
        </p15:guide>
        <p15:guide id="20" orient="horz" pos="2845">
          <p15:clr>
            <a:srgbClr val="547EBF"/>
          </p15:clr>
        </p15:guide>
        <p15:guide id="21" orient="horz" pos="3936">
          <p15:clr>
            <a:srgbClr val="547EBF"/>
          </p15:clr>
        </p15:guide>
        <p15:guide id="22" orient="horz" pos="202">
          <p15:clr>
            <a:srgbClr val="547EBF"/>
          </p15:clr>
        </p15:guide>
        <p15:guide id="23" orient="horz" pos="495">
          <p15:clr>
            <a:srgbClr val="547EBF"/>
          </p15:clr>
        </p15:guide>
        <p15:guide id="24" orient="horz" pos="789">
          <p15:clr>
            <a:srgbClr val="547EBF"/>
          </p15:clr>
        </p15:guide>
        <p15:guide id="25" pos="413">
          <p15:clr>
            <a:srgbClr val="547EBF"/>
          </p15:clr>
        </p15:guide>
        <p15:guide id="26" pos="7267">
          <p15:clr>
            <a:srgbClr val="547EBF"/>
          </p15:clr>
        </p15:guide>
        <p15:guide id="27" pos="1980">
          <p15:clr>
            <a:srgbClr val="547EBF"/>
          </p15:clr>
        </p15:guide>
        <p15:guide id="28" pos="2175">
          <p15:clr>
            <a:srgbClr val="547EBF"/>
          </p15:clr>
        </p15:guide>
        <p15:guide id="29" pos="3742">
          <p15:clr>
            <a:srgbClr val="547EBF"/>
          </p15:clr>
        </p15:guide>
        <p15:guide id="30" pos="3938">
          <p15:clr>
            <a:srgbClr val="547EBF"/>
          </p15:clr>
        </p15:guide>
        <p15:guide id="31" pos="5700">
          <p15:clr>
            <a:srgbClr val="547EBF"/>
          </p15:clr>
        </p15:guide>
        <p15:guide id="32" pos="5505">
          <p15:clr>
            <a:srgbClr val="547EBF"/>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Four picture content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9057C-87AC-42DB-B763-DB393374FEF2}"/>
              </a:ext>
            </a:extLst>
          </p:cNvPr>
          <p:cNvSpPr>
            <a:spLocks noGrp="1"/>
          </p:cNvSpPr>
          <p:nvPr>
            <p:ph type="title"/>
          </p:nvPr>
        </p:nvSpPr>
        <p:spPr/>
        <p:txBody>
          <a:bodyPr/>
          <a:lstStyle/>
          <a:p>
            <a:r>
              <a:rPr lang="en-US"/>
              <a:t>Click to edit Master title style</a:t>
            </a:r>
          </a:p>
        </p:txBody>
      </p:sp>
      <p:sp>
        <p:nvSpPr>
          <p:cNvPr id="11" name="2 Subtitle">
            <a:extLst>
              <a:ext uri="{FF2B5EF4-FFF2-40B4-BE49-F238E27FC236}">
                <a16:creationId xmlns:a16="http://schemas.microsoft.com/office/drawing/2014/main" id="{9C10B24D-0F6D-4A97-80EB-A59B12DBA0F8}"/>
              </a:ext>
            </a:extLst>
          </p:cNvPr>
          <p:cNvSpPr>
            <a:spLocks noGrp="1"/>
          </p:cNvSpPr>
          <p:nvPr>
            <p:ph type="subTitle" idx="1"/>
          </p:nvPr>
        </p:nvSpPr>
        <p:spPr>
          <a:xfrm>
            <a:off x="668787" y="802038"/>
            <a:ext cx="11098906" cy="470856"/>
          </a:xfrm>
          <a:prstGeom prst="rect">
            <a:avLst/>
          </a:prstGeom>
        </p:spPr>
        <p:txBody>
          <a:bodyPr>
            <a:normAutofit/>
          </a:bodyPr>
          <a:lstStyle>
            <a:lvl1pPr marL="0" indent="0" algn="l" defTabSz="951065">
              <a:lnSpc>
                <a:spcPct val="100000"/>
              </a:lnSpc>
              <a:spcBef>
                <a:spcPts val="685"/>
              </a:spcBef>
              <a:buFontTx/>
              <a:buNone/>
              <a:defRPr sz="2040" baseline="0">
                <a:solidFill>
                  <a:schemeClr val="tx1"/>
                </a:solidFill>
              </a:defRPr>
            </a:lvl1pPr>
            <a:lvl2pPr marL="0" indent="0" algn="l" defTabSz="951065">
              <a:lnSpc>
                <a:spcPct val="100000"/>
              </a:lnSpc>
              <a:spcBef>
                <a:spcPts val="685"/>
              </a:spcBef>
              <a:buFontTx/>
              <a:buNone/>
              <a:defRPr sz="2244" baseline="0">
                <a:solidFill>
                  <a:schemeClr val="tx1"/>
                </a:solidFill>
              </a:defRPr>
            </a:lvl2pPr>
            <a:lvl3pPr marL="0" indent="0" algn="l" defTabSz="951065">
              <a:lnSpc>
                <a:spcPct val="100000"/>
              </a:lnSpc>
              <a:spcBef>
                <a:spcPts val="685"/>
              </a:spcBef>
              <a:buFontTx/>
              <a:buNone/>
              <a:defRPr sz="2244" baseline="0">
                <a:solidFill>
                  <a:schemeClr val="tx1"/>
                </a:solidFill>
              </a:defRPr>
            </a:lvl3pPr>
            <a:lvl4pPr marL="0" indent="0" algn="l" defTabSz="951065">
              <a:lnSpc>
                <a:spcPct val="100000"/>
              </a:lnSpc>
              <a:spcBef>
                <a:spcPts val="685"/>
              </a:spcBef>
              <a:buFontTx/>
              <a:buNone/>
              <a:defRPr sz="2244" baseline="0">
                <a:solidFill>
                  <a:schemeClr val="tx1"/>
                </a:solidFill>
              </a:defRPr>
            </a:lvl4pPr>
            <a:lvl5pPr marL="0" indent="0" algn="l">
              <a:lnSpc>
                <a:spcPct val="110000"/>
              </a:lnSpc>
              <a:buNone/>
              <a:defRPr sz="2244" baseline="0">
                <a:solidFill>
                  <a:schemeClr val="tx1"/>
                </a:solidFill>
              </a:defRPr>
            </a:lvl5pPr>
            <a:lvl6pPr marL="0" indent="0" algn="l" defTabSz="951065">
              <a:lnSpc>
                <a:spcPct val="100000"/>
              </a:lnSpc>
              <a:spcBef>
                <a:spcPts val="685"/>
              </a:spcBef>
              <a:buFontTx/>
              <a:buNone/>
              <a:defRPr sz="2244" baseline="0">
                <a:solidFill>
                  <a:schemeClr val="tx1"/>
                </a:solidFill>
              </a:defRPr>
            </a:lvl6pPr>
            <a:lvl7pPr marL="0" indent="0" algn="l" defTabSz="951065">
              <a:lnSpc>
                <a:spcPct val="100000"/>
              </a:lnSpc>
              <a:spcBef>
                <a:spcPts val="685"/>
              </a:spcBef>
              <a:buFontTx/>
              <a:buNone/>
              <a:defRPr sz="2244" baseline="0">
                <a:solidFill>
                  <a:schemeClr val="tx1"/>
                </a:solidFill>
              </a:defRPr>
            </a:lvl7pPr>
            <a:lvl8pPr marL="0" indent="0" algn="l" defTabSz="951065">
              <a:lnSpc>
                <a:spcPct val="100000"/>
              </a:lnSpc>
              <a:spcBef>
                <a:spcPts val="685"/>
              </a:spcBef>
              <a:buFontTx/>
              <a:buNone/>
              <a:defRPr sz="2244" baseline="0">
                <a:solidFill>
                  <a:schemeClr val="tx1"/>
                </a:solidFill>
              </a:defRPr>
            </a:lvl8pPr>
            <a:lvl9pPr marL="0" indent="0" algn="l" defTabSz="951065">
              <a:lnSpc>
                <a:spcPct val="100000"/>
              </a:lnSpc>
              <a:spcBef>
                <a:spcPts val="685"/>
              </a:spcBef>
              <a:buFontTx/>
              <a:buNone/>
              <a:defRPr sz="2244" baseline="0">
                <a:solidFill>
                  <a:schemeClr val="tx1"/>
                </a:solidFill>
              </a:defRPr>
            </a:lvl9pPr>
          </a:lstStyle>
          <a:p>
            <a:r>
              <a:rPr lang="en-US" noProof="0"/>
              <a:t>Click to edit Master subtitle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668786" y="4765023"/>
            <a:ext cx="2537495" cy="1586721"/>
          </a:xfrm>
          <a:prstGeom prst="rect">
            <a:avLst/>
          </a:prstGeom>
        </p:spPr>
        <p:txBody>
          <a:bodyPr>
            <a:noAutofit/>
          </a:bodyPr>
          <a:lstStyle>
            <a:lvl1pPr marL="0" indent="0" algn="ctr">
              <a:spcBef>
                <a:spcPts val="0"/>
              </a:spcBef>
              <a:buNone/>
              <a:defRPr sz="2040"/>
            </a:lvl1pPr>
          </a:lstStyle>
          <a:p>
            <a:pPr lvl="0"/>
            <a:r>
              <a:rPr lang="en-US"/>
              <a:t>Click to edit Master text styles</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522179" y="4765023"/>
            <a:ext cx="2537494" cy="1586721"/>
          </a:xfrm>
          <a:prstGeom prst="rect">
            <a:avLst/>
          </a:prstGeom>
        </p:spPr>
        <p:txBody>
          <a:bodyPr>
            <a:noAutofit/>
          </a:bodyPr>
          <a:lstStyle>
            <a:lvl1pPr marL="0" indent="0" algn="ctr">
              <a:spcBef>
                <a:spcPts val="0"/>
              </a:spcBef>
              <a:buNone/>
              <a:defRPr sz="2040"/>
            </a:lvl1pPr>
          </a:lstStyle>
          <a:p>
            <a:pPr lvl="0"/>
            <a:r>
              <a:rPr lang="en-US"/>
              <a:t>Click to edit Master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76804" y="4765603"/>
            <a:ext cx="2537495" cy="1586721"/>
          </a:xfrm>
          <a:prstGeom prst="rect">
            <a:avLst/>
          </a:prstGeom>
        </p:spPr>
        <p:txBody>
          <a:bodyPr>
            <a:noAutofit/>
          </a:bodyPr>
          <a:lstStyle>
            <a:lvl1pPr marL="0" indent="0" algn="ctr">
              <a:spcBef>
                <a:spcPts val="0"/>
              </a:spcBef>
              <a:buNone/>
              <a:defRPr sz="2040"/>
            </a:lvl1pPr>
          </a:lstStyle>
          <a:p>
            <a:pPr lvl="0"/>
            <a:r>
              <a:rPr lang="en-US"/>
              <a:t>Click to edit Master text styles</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230975" y="4765603"/>
            <a:ext cx="2537495" cy="1586721"/>
          </a:xfrm>
          <a:prstGeom prst="rect">
            <a:avLst/>
          </a:prstGeom>
        </p:spPr>
        <p:txBody>
          <a:bodyPr>
            <a:noAutofit/>
          </a:bodyPr>
          <a:lstStyle>
            <a:lvl1pPr marL="0" indent="0" algn="ctr">
              <a:spcBef>
                <a:spcPts val="0"/>
              </a:spcBef>
              <a:buNone/>
              <a:defRPr sz="2040"/>
            </a:lvl1pPr>
          </a:lstStyle>
          <a:p>
            <a:pPr lvl="0"/>
            <a:r>
              <a:rPr lang="en-US"/>
              <a:t>Click to edit Master text styles</a:t>
            </a:r>
          </a:p>
        </p:txBody>
      </p:sp>
      <p:sp>
        <p:nvSpPr>
          <p:cNvPr id="16" name="Picture Placeholder 8">
            <a:extLst>
              <a:ext uri="{FF2B5EF4-FFF2-40B4-BE49-F238E27FC236}">
                <a16:creationId xmlns:a16="http://schemas.microsoft.com/office/drawing/2014/main" id="{DA8B8813-90DD-49F0-8139-24CFB9E3C9AA}"/>
              </a:ext>
              <a:ext uri="{C183D7F6-B498-43B3-948B-1728B52AA6E4}">
                <adec:decorative xmlns:adec="http://schemas.microsoft.com/office/drawing/2017/decorative" val="1"/>
              </a:ext>
            </a:extLst>
          </p:cNvPr>
          <p:cNvSpPr>
            <a:spLocks noGrp="1"/>
          </p:cNvSpPr>
          <p:nvPr>
            <p:ph type="pic" sz="quarter" idx="24" hasCustomPrompt="1"/>
          </p:nvPr>
        </p:nvSpPr>
        <p:spPr>
          <a:xfrm>
            <a:off x="668785" y="2065977"/>
            <a:ext cx="2537494" cy="2540373"/>
          </a:xfrm>
          <a:solidFill>
            <a:srgbClr val="243A5E"/>
          </a:solidFill>
        </p:spPr>
        <p:txBody>
          <a:bodyPr tIns="365760" anchor="t">
            <a:noAutofit/>
          </a:bodyPr>
          <a:lstStyle>
            <a:lvl1pPr marL="0" marR="0" indent="0" algn="ctr" defTabSz="951065" rtl="0" eaLnBrk="1" fontAlgn="auto" latinLnBrk="0" hangingPunct="1">
              <a:lnSpc>
                <a:spcPct val="300000"/>
              </a:lnSpc>
              <a:spcBef>
                <a:spcPts val="2040"/>
              </a:spcBef>
              <a:spcAft>
                <a:spcPts val="0"/>
              </a:spcAft>
              <a:buClr>
                <a:schemeClr val="tx1"/>
              </a:buClr>
              <a:buSzPct val="90000"/>
              <a:buFont typeface="Wingdings" panose="05000000000000000000" pitchFamily="2" charset="2"/>
              <a:buNone/>
              <a:tabLst/>
              <a:defRPr lang="en-US" sz="1224"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51065" rtl="0" eaLnBrk="1" fontAlgn="auto" latinLnBrk="0" hangingPunct="1">
              <a:lnSpc>
                <a:spcPct val="100000"/>
              </a:lnSpc>
              <a:spcBef>
                <a:spcPts val="685"/>
              </a:spcBef>
              <a:spcAft>
                <a:spcPts val="0"/>
              </a:spcAft>
              <a:buClr>
                <a:schemeClr val="tx1"/>
              </a:buClr>
              <a:buSzPct val="90000"/>
              <a:buFont typeface="Wingdings" panose="05000000000000000000" pitchFamily="2" charset="2"/>
              <a:buNone/>
              <a:tabLst/>
              <a:defRPr/>
            </a:pPr>
            <a:r>
              <a:rPr lang="en-US" noProof="0" dirty="0"/>
              <a:t> </a:t>
            </a:r>
          </a:p>
        </p:txBody>
      </p:sp>
      <p:sp>
        <p:nvSpPr>
          <p:cNvPr id="17" name="Picture Placeholder 8">
            <a:extLst>
              <a:ext uri="{FF2B5EF4-FFF2-40B4-BE49-F238E27FC236}">
                <a16:creationId xmlns:a16="http://schemas.microsoft.com/office/drawing/2014/main" id="{AB4AECCB-E11D-4EBC-A3CE-09C78FCB79E1}"/>
              </a:ext>
              <a:ext uri="{C183D7F6-B498-43B3-948B-1728B52AA6E4}">
                <adec:decorative xmlns:adec="http://schemas.microsoft.com/office/drawing/2017/decorative" val="1"/>
              </a:ext>
            </a:extLst>
          </p:cNvPr>
          <p:cNvSpPr>
            <a:spLocks noGrp="1"/>
          </p:cNvSpPr>
          <p:nvPr>
            <p:ph type="pic" sz="quarter" idx="25" hasCustomPrompt="1"/>
          </p:nvPr>
        </p:nvSpPr>
        <p:spPr>
          <a:xfrm>
            <a:off x="3522179" y="2070833"/>
            <a:ext cx="2537494" cy="2540373"/>
          </a:xfrm>
          <a:solidFill>
            <a:srgbClr val="243A5E"/>
          </a:solidFill>
        </p:spPr>
        <p:txBody>
          <a:bodyPr tIns="365760" anchor="t">
            <a:noAutofit/>
          </a:bodyPr>
          <a:lstStyle>
            <a:lvl1pPr marL="0" marR="0" indent="0" algn="ctr" defTabSz="951065" rtl="0" eaLnBrk="1" fontAlgn="auto" latinLnBrk="0" hangingPunct="1">
              <a:lnSpc>
                <a:spcPct val="300000"/>
              </a:lnSpc>
              <a:spcBef>
                <a:spcPts val="2040"/>
              </a:spcBef>
              <a:spcAft>
                <a:spcPts val="0"/>
              </a:spcAft>
              <a:buClr>
                <a:schemeClr val="tx1"/>
              </a:buClr>
              <a:buSzPct val="90000"/>
              <a:buFont typeface="Wingdings" panose="05000000000000000000" pitchFamily="2" charset="2"/>
              <a:buNone/>
              <a:tabLst/>
              <a:defRPr lang="en-US" sz="1224"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51065" rtl="0" eaLnBrk="1" fontAlgn="auto" latinLnBrk="0" hangingPunct="1">
              <a:lnSpc>
                <a:spcPct val="100000"/>
              </a:lnSpc>
              <a:spcBef>
                <a:spcPts val="685"/>
              </a:spcBef>
              <a:spcAft>
                <a:spcPts val="0"/>
              </a:spcAft>
              <a:buClr>
                <a:schemeClr val="tx1"/>
              </a:buClr>
              <a:buSzPct val="90000"/>
              <a:buFont typeface="Wingdings" panose="05000000000000000000" pitchFamily="2" charset="2"/>
              <a:buNone/>
              <a:tabLst/>
              <a:defRPr/>
            </a:pPr>
            <a:r>
              <a:rPr lang="en-US" noProof="0" dirty="0"/>
              <a:t> </a:t>
            </a:r>
          </a:p>
        </p:txBody>
      </p:sp>
      <p:sp>
        <p:nvSpPr>
          <p:cNvPr id="18" name="Picture Placeholder 8">
            <a:extLst>
              <a:ext uri="{FF2B5EF4-FFF2-40B4-BE49-F238E27FC236}">
                <a16:creationId xmlns:a16="http://schemas.microsoft.com/office/drawing/2014/main" id="{2FA1BF05-D284-472F-9EF0-F7254B7FF62D}"/>
              </a:ext>
              <a:ext uri="{C183D7F6-B498-43B3-948B-1728B52AA6E4}">
                <adec:decorative xmlns:adec="http://schemas.microsoft.com/office/drawing/2017/decorative" val="1"/>
              </a:ext>
            </a:extLst>
          </p:cNvPr>
          <p:cNvSpPr>
            <a:spLocks noGrp="1"/>
          </p:cNvSpPr>
          <p:nvPr>
            <p:ph type="pic" sz="quarter" idx="26" hasCustomPrompt="1"/>
          </p:nvPr>
        </p:nvSpPr>
        <p:spPr>
          <a:xfrm>
            <a:off x="6385020" y="2065523"/>
            <a:ext cx="2537494" cy="2540373"/>
          </a:xfrm>
          <a:solidFill>
            <a:srgbClr val="243A5E"/>
          </a:solidFill>
        </p:spPr>
        <p:txBody>
          <a:bodyPr tIns="365760" anchor="t">
            <a:noAutofit/>
          </a:bodyPr>
          <a:lstStyle>
            <a:lvl1pPr marL="0" marR="0" indent="0" algn="ctr" defTabSz="951065" rtl="0" eaLnBrk="1" fontAlgn="auto" latinLnBrk="0" hangingPunct="1">
              <a:lnSpc>
                <a:spcPct val="300000"/>
              </a:lnSpc>
              <a:spcBef>
                <a:spcPts val="2040"/>
              </a:spcBef>
              <a:spcAft>
                <a:spcPts val="0"/>
              </a:spcAft>
              <a:buClr>
                <a:schemeClr val="tx1"/>
              </a:buClr>
              <a:buSzPct val="90000"/>
              <a:buFont typeface="Wingdings" panose="05000000000000000000" pitchFamily="2" charset="2"/>
              <a:buNone/>
              <a:tabLst/>
              <a:defRPr lang="en-US" sz="1224"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51065" rtl="0" eaLnBrk="1" fontAlgn="auto" latinLnBrk="0" hangingPunct="1">
              <a:lnSpc>
                <a:spcPct val="100000"/>
              </a:lnSpc>
              <a:spcBef>
                <a:spcPts val="685"/>
              </a:spcBef>
              <a:spcAft>
                <a:spcPts val="0"/>
              </a:spcAft>
              <a:buClr>
                <a:schemeClr val="tx1"/>
              </a:buClr>
              <a:buSzPct val="90000"/>
              <a:buFont typeface="Wingdings" panose="05000000000000000000" pitchFamily="2" charset="2"/>
              <a:buNone/>
              <a:tabLst/>
              <a:defRPr/>
            </a:pPr>
            <a:r>
              <a:rPr lang="en-US" noProof="0" dirty="0"/>
              <a:t> </a:t>
            </a:r>
          </a:p>
        </p:txBody>
      </p:sp>
      <p:sp>
        <p:nvSpPr>
          <p:cNvPr id="19" name="Picture Placeholder 8">
            <a:extLst>
              <a:ext uri="{FF2B5EF4-FFF2-40B4-BE49-F238E27FC236}">
                <a16:creationId xmlns:a16="http://schemas.microsoft.com/office/drawing/2014/main" id="{B07BF657-C527-4471-9592-14860859A6BF}"/>
              </a:ext>
              <a:ext uri="{C183D7F6-B498-43B3-948B-1728B52AA6E4}">
                <adec:decorative xmlns:adec="http://schemas.microsoft.com/office/drawing/2017/decorative" val="1"/>
              </a:ext>
            </a:extLst>
          </p:cNvPr>
          <p:cNvSpPr>
            <a:spLocks noGrp="1"/>
          </p:cNvSpPr>
          <p:nvPr>
            <p:ph type="pic" sz="quarter" idx="27" hasCustomPrompt="1"/>
          </p:nvPr>
        </p:nvSpPr>
        <p:spPr>
          <a:xfrm>
            <a:off x="9236936" y="2065523"/>
            <a:ext cx="2537494" cy="2540373"/>
          </a:xfrm>
          <a:solidFill>
            <a:srgbClr val="243A5E"/>
          </a:solidFill>
        </p:spPr>
        <p:txBody>
          <a:bodyPr tIns="365760" anchor="t">
            <a:noAutofit/>
          </a:bodyPr>
          <a:lstStyle>
            <a:lvl1pPr marL="0" marR="0" indent="0" algn="ctr" defTabSz="951065" rtl="0" eaLnBrk="1" fontAlgn="auto" latinLnBrk="0" hangingPunct="1">
              <a:lnSpc>
                <a:spcPct val="300000"/>
              </a:lnSpc>
              <a:spcBef>
                <a:spcPts val="2040"/>
              </a:spcBef>
              <a:spcAft>
                <a:spcPts val="0"/>
              </a:spcAft>
              <a:buClr>
                <a:schemeClr val="tx1"/>
              </a:buClr>
              <a:buSzPct val="90000"/>
              <a:buFont typeface="Wingdings" panose="05000000000000000000" pitchFamily="2" charset="2"/>
              <a:buNone/>
              <a:tabLst/>
              <a:defRPr lang="en-US" sz="1224"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51065" rtl="0" eaLnBrk="1" fontAlgn="auto" latinLnBrk="0" hangingPunct="1">
              <a:lnSpc>
                <a:spcPct val="100000"/>
              </a:lnSpc>
              <a:spcBef>
                <a:spcPts val="685"/>
              </a:spcBef>
              <a:spcAft>
                <a:spcPts val="0"/>
              </a:spcAft>
              <a:buClr>
                <a:schemeClr val="tx1"/>
              </a:buClr>
              <a:buSzPct val="90000"/>
              <a:buFont typeface="Wingdings" panose="05000000000000000000" pitchFamily="2" charset="2"/>
              <a:buNone/>
              <a:tabLst/>
              <a:defRPr/>
            </a:pPr>
            <a:r>
              <a:rPr lang="en-US" noProof="0" dirty="0"/>
              <a:t> </a:t>
            </a:r>
          </a:p>
        </p:txBody>
      </p:sp>
    </p:spTree>
    <p:extLst>
      <p:ext uri="{BB962C8B-B14F-4D97-AF65-F5344CB8AC3E}">
        <p14:creationId xmlns:p14="http://schemas.microsoft.com/office/powerpoint/2010/main" val="2379091907"/>
      </p:ext>
    </p:extLst>
  </p:cSld>
  <p:clrMapOvr>
    <a:masterClrMapping/>
  </p:clrMapOvr>
  <p:extLst>
    <p:ext uri="{DCECCB84-F9BA-43D5-87BE-67443E8EF086}">
      <p15:sldGuideLst xmlns:p15="http://schemas.microsoft.com/office/powerpoint/2012/main">
        <p15:guide id="18" orient="horz" pos="2943">
          <p15:clr>
            <a:srgbClr val="547EBF"/>
          </p15:clr>
        </p15:guide>
        <p15:guide id="19" orient="horz" pos="1279">
          <p15:clr>
            <a:srgbClr val="547EBF"/>
          </p15:clr>
        </p15:guide>
        <p15:guide id="20" orient="horz" pos="2845">
          <p15:clr>
            <a:srgbClr val="547EBF"/>
          </p15:clr>
        </p15:guide>
        <p15:guide id="21" orient="horz" pos="3936">
          <p15:clr>
            <a:srgbClr val="547EBF"/>
          </p15:clr>
        </p15:guide>
        <p15:guide id="22" orient="horz" pos="202">
          <p15:clr>
            <a:srgbClr val="547EBF"/>
          </p15:clr>
        </p15:guide>
        <p15:guide id="23" orient="horz" pos="495">
          <p15:clr>
            <a:srgbClr val="547EBF"/>
          </p15:clr>
        </p15:guide>
        <p15:guide id="24" orient="horz" pos="789">
          <p15:clr>
            <a:srgbClr val="547EBF"/>
          </p15:clr>
        </p15:guide>
        <p15:guide id="25" pos="413">
          <p15:clr>
            <a:srgbClr val="547EBF"/>
          </p15:clr>
        </p15:guide>
        <p15:guide id="26" pos="7267">
          <p15:clr>
            <a:srgbClr val="547EBF"/>
          </p15:clr>
        </p15:guide>
        <p15:guide id="27" pos="1980">
          <p15:clr>
            <a:srgbClr val="547EBF"/>
          </p15:clr>
        </p15:guide>
        <p15:guide id="28" pos="2175">
          <p15:clr>
            <a:srgbClr val="547EBF"/>
          </p15:clr>
        </p15:guide>
        <p15:guide id="29" pos="3742">
          <p15:clr>
            <a:srgbClr val="547EBF"/>
          </p15:clr>
        </p15:guide>
        <p15:guide id="30" pos="3938">
          <p15:clr>
            <a:srgbClr val="547EBF"/>
          </p15:clr>
        </p15:guide>
        <p15:guide id="31" pos="5700">
          <p15:clr>
            <a:srgbClr val="547EBF"/>
          </p15:clr>
        </p15:guide>
        <p15:guide id="32" pos="5505">
          <p15:clr>
            <a:srgbClr val="547EBF"/>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5" name="Picture Placeholder 8">
            <a:extLst>
              <a:ext uri="{FF2B5EF4-FFF2-40B4-BE49-F238E27FC236}">
                <a16:creationId xmlns:a16="http://schemas.microsoft.com/office/drawing/2014/main" id="{BC9BB614-934E-4D33-8136-678FECFA2E4C}"/>
              </a:ext>
              <a:ext uri="{C183D7F6-B498-43B3-948B-1728B52AA6E4}">
                <adec:decorative xmlns:adec="http://schemas.microsoft.com/office/drawing/2017/decorative" val="1"/>
              </a:ext>
            </a:extLst>
          </p:cNvPr>
          <p:cNvSpPr>
            <a:spLocks noGrp="1"/>
          </p:cNvSpPr>
          <p:nvPr>
            <p:ph type="pic" sz="quarter" idx="22" hasCustomPrompt="1"/>
          </p:nvPr>
        </p:nvSpPr>
        <p:spPr>
          <a:xfrm>
            <a:off x="668786" y="1465289"/>
            <a:ext cx="7325861" cy="4928550"/>
          </a:xfrm>
          <a:solidFill>
            <a:srgbClr val="243A5E"/>
          </a:solidFill>
        </p:spPr>
        <p:txBody>
          <a:bodyPr tIns="1005840" anchor="t">
            <a:noAutofit/>
          </a:bodyPr>
          <a:lstStyle>
            <a:lvl1pPr marL="0" marR="0" indent="0" algn="ctr" defTabSz="951065" rtl="0" eaLnBrk="1" fontAlgn="auto" latinLnBrk="0" hangingPunct="1">
              <a:lnSpc>
                <a:spcPct val="300000"/>
              </a:lnSpc>
              <a:spcBef>
                <a:spcPts val="2040"/>
              </a:spcBef>
              <a:spcAft>
                <a:spcPts val="0"/>
              </a:spcAft>
              <a:buClr>
                <a:schemeClr val="tx1"/>
              </a:buClr>
              <a:buSzPct val="90000"/>
              <a:buFont typeface="Wingdings" panose="05000000000000000000" pitchFamily="2" charset="2"/>
              <a:buNone/>
              <a:tabLst/>
              <a:defRPr lang="en-US" sz="1632"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51065" rtl="0" eaLnBrk="1" fontAlgn="auto" latinLnBrk="0" hangingPunct="1">
              <a:lnSpc>
                <a:spcPct val="100000"/>
              </a:lnSpc>
              <a:spcBef>
                <a:spcPts val="685"/>
              </a:spcBef>
              <a:spcAft>
                <a:spcPts val="0"/>
              </a:spcAft>
              <a:buClr>
                <a:schemeClr val="tx1"/>
              </a:buClr>
              <a:buSzPct val="90000"/>
              <a:buFont typeface="Wingdings" panose="05000000000000000000" pitchFamily="2" charset="2"/>
              <a:buNone/>
              <a:tabLst/>
              <a:defRPr/>
            </a:pPr>
            <a:r>
              <a:rPr lang="en-US" noProof="0" dirty="0"/>
              <a:t> </a:t>
            </a:r>
          </a:p>
        </p:txBody>
      </p:sp>
      <p:sp>
        <p:nvSpPr>
          <p:cNvPr id="6" name="Text Placeholder 2">
            <a:extLst>
              <a:ext uri="{FF2B5EF4-FFF2-40B4-BE49-F238E27FC236}">
                <a16:creationId xmlns:a16="http://schemas.microsoft.com/office/drawing/2014/main" id="{6CC298E9-8D61-4284-B87A-1CA94C9122B9}"/>
              </a:ext>
            </a:extLst>
          </p:cNvPr>
          <p:cNvSpPr>
            <a:spLocks noGrp="1"/>
          </p:cNvSpPr>
          <p:nvPr>
            <p:ph type="body" sz="quarter" idx="23"/>
          </p:nvPr>
        </p:nvSpPr>
        <p:spPr>
          <a:xfrm>
            <a:off x="8278030" y="1465290"/>
            <a:ext cx="3489661" cy="4928550"/>
          </a:xfrm>
        </p:spPr>
        <p:txBody>
          <a:bodyPr/>
          <a:lstStyle>
            <a:lvl1pPr marL="0" indent="0">
              <a:buNone/>
              <a:defRPr sz="2040">
                <a:latin typeface="Segoe UI Semibold" panose="020B0702040204020203" pitchFamily="34" charset="0"/>
                <a:cs typeface="Segoe UI Semibold" panose="020B0702040204020203" pitchFamily="34" charset="0"/>
              </a:defRPr>
            </a:lvl1pPr>
            <a:lvl2pPr marL="171591" indent="-171591">
              <a:defRPr sz="1836"/>
            </a:lvl2pPr>
            <a:lvl3pPr marL="0" indent="0">
              <a:buNone/>
              <a:defRPr sz="1836"/>
            </a:lvl3pPr>
            <a:lvl4pPr>
              <a:defRPr sz="1224"/>
            </a:lvl4pPr>
            <a:lvl5pPr>
              <a:defRPr sz="1224"/>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64104064"/>
      </p:ext>
    </p:extLst>
  </p:cSld>
  <p:clrMapOvr>
    <a:masterClrMapping/>
  </p:clrMapOvr>
  <p:extLst>
    <p:ext uri="{DCECCB84-F9BA-43D5-87BE-67443E8EF086}">
      <p15:sldGuideLst xmlns:p15="http://schemas.microsoft.com/office/powerpoint/2012/main">
        <p15:guide id="20" pos="4944">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21594122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Screenshot and caption Subtitle">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6" name="2 Subtitle">
            <a:extLst>
              <a:ext uri="{FF2B5EF4-FFF2-40B4-BE49-F238E27FC236}">
                <a16:creationId xmlns:a16="http://schemas.microsoft.com/office/drawing/2014/main" id="{8DCBAEDD-E71A-435D-B696-38C6A97622C4}"/>
              </a:ext>
            </a:extLst>
          </p:cNvPr>
          <p:cNvSpPr>
            <a:spLocks noGrp="1"/>
          </p:cNvSpPr>
          <p:nvPr>
            <p:ph type="subTitle" idx="1"/>
          </p:nvPr>
        </p:nvSpPr>
        <p:spPr>
          <a:xfrm>
            <a:off x="668787" y="802038"/>
            <a:ext cx="11098906" cy="470856"/>
          </a:xfrm>
          <a:prstGeom prst="rect">
            <a:avLst/>
          </a:prstGeom>
        </p:spPr>
        <p:txBody>
          <a:bodyPr>
            <a:normAutofit/>
          </a:bodyPr>
          <a:lstStyle>
            <a:lvl1pPr marL="0" indent="0" algn="l" defTabSz="951065">
              <a:lnSpc>
                <a:spcPct val="100000"/>
              </a:lnSpc>
              <a:spcBef>
                <a:spcPts val="685"/>
              </a:spcBef>
              <a:buFontTx/>
              <a:buNone/>
              <a:defRPr sz="2040" baseline="0">
                <a:solidFill>
                  <a:schemeClr val="tx1"/>
                </a:solidFill>
              </a:defRPr>
            </a:lvl1pPr>
            <a:lvl2pPr marL="0" indent="0" algn="l" defTabSz="951065">
              <a:lnSpc>
                <a:spcPct val="100000"/>
              </a:lnSpc>
              <a:spcBef>
                <a:spcPts val="685"/>
              </a:spcBef>
              <a:buFontTx/>
              <a:buNone/>
              <a:defRPr sz="2244" baseline="0">
                <a:solidFill>
                  <a:schemeClr val="tx1"/>
                </a:solidFill>
              </a:defRPr>
            </a:lvl2pPr>
            <a:lvl3pPr marL="0" indent="0" algn="l" defTabSz="951065">
              <a:lnSpc>
                <a:spcPct val="100000"/>
              </a:lnSpc>
              <a:spcBef>
                <a:spcPts val="685"/>
              </a:spcBef>
              <a:buFontTx/>
              <a:buNone/>
              <a:defRPr sz="2244" baseline="0">
                <a:solidFill>
                  <a:schemeClr val="tx1"/>
                </a:solidFill>
              </a:defRPr>
            </a:lvl3pPr>
            <a:lvl4pPr marL="0" indent="0" algn="l" defTabSz="951065">
              <a:lnSpc>
                <a:spcPct val="100000"/>
              </a:lnSpc>
              <a:spcBef>
                <a:spcPts val="685"/>
              </a:spcBef>
              <a:buFontTx/>
              <a:buNone/>
              <a:defRPr sz="2244" baseline="0">
                <a:solidFill>
                  <a:schemeClr val="tx1"/>
                </a:solidFill>
              </a:defRPr>
            </a:lvl4pPr>
            <a:lvl5pPr marL="0" indent="0" algn="l">
              <a:lnSpc>
                <a:spcPct val="110000"/>
              </a:lnSpc>
              <a:buNone/>
              <a:defRPr sz="2244" baseline="0">
                <a:solidFill>
                  <a:schemeClr val="tx1"/>
                </a:solidFill>
              </a:defRPr>
            </a:lvl5pPr>
            <a:lvl6pPr marL="0" indent="0" algn="l" defTabSz="951065">
              <a:lnSpc>
                <a:spcPct val="100000"/>
              </a:lnSpc>
              <a:spcBef>
                <a:spcPts val="685"/>
              </a:spcBef>
              <a:buFontTx/>
              <a:buNone/>
              <a:defRPr sz="2244" baseline="0">
                <a:solidFill>
                  <a:schemeClr val="tx1"/>
                </a:solidFill>
              </a:defRPr>
            </a:lvl6pPr>
            <a:lvl7pPr marL="0" indent="0" algn="l" defTabSz="951065">
              <a:lnSpc>
                <a:spcPct val="100000"/>
              </a:lnSpc>
              <a:spcBef>
                <a:spcPts val="685"/>
              </a:spcBef>
              <a:buFontTx/>
              <a:buNone/>
              <a:defRPr sz="2244" baseline="0">
                <a:solidFill>
                  <a:schemeClr val="tx1"/>
                </a:solidFill>
              </a:defRPr>
            </a:lvl7pPr>
            <a:lvl8pPr marL="0" indent="0" algn="l" defTabSz="951065">
              <a:lnSpc>
                <a:spcPct val="100000"/>
              </a:lnSpc>
              <a:spcBef>
                <a:spcPts val="685"/>
              </a:spcBef>
              <a:buFontTx/>
              <a:buNone/>
              <a:defRPr sz="2244" baseline="0">
                <a:solidFill>
                  <a:schemeClr val="tx1"/>
                </a:solidFill>
              </a:defRPr>
            </a:lvl8pPr>
            <a:lvl9pPr marL="0" indent="0" algn="l" defTabSz="951065">
              <a:lnSpc>
                <a:spcPct val="100000"/>
              </a:lnSpc>
              <a:spcBef>
                <a:spcPts val="685"/>
              </a:spcBef>
              <a:buFontTx/>
              <a:buNone/>
              <a:defRPr sz="2244" baseline="0">
                <a:solidFill>
                  <a:schemeClr val="tx1"/>
                </a:solidFill>
              </a:defRPr>
            </a:lvl9pPr>
          </a:lstStyle>
          <a:p>
            <a:r>
              <a:rPr lang="en-US" noProof="0"/>
              <a:t>Click to edit Master subtitle style</a:t>
            </a:r>
          </a:p>
        </p:txBody>
      </p:sp>
      <p:sp>
        <p:nvSpPr>
          <p:cNvPr id="5" name="Picture Placeholder 8">
            <a:extLst>
              <a:ext uri="{FF2B5EF4-FFF2-40B4-BE49-F238E27FC236}">
                <a16:creationId xmlns:a16="http://schemas.microsoft.com/office/drawing/2014/main" id="{BC9BB614-934E-4D33-8136-678FECFA2E4C}"/>
              </a:ext>
              <a:ext uri="{C183D7F6-B498-43B3-948B-1728B52AA6E4}">
                <adec:decorative xmlns:adec="http://schemas.microsoft.com/office/drawing/2017/decorative" val="1"/>
              </a:ext>
            </a:extLst>
          </p:cNvPr>
          <p:cNvSpPr>
            <a:spLocks noGrp="1"/>
          </p:cNvSpPr>
          <p:nvPr>
            <p:ph type="pic" sz="quarter" idx="22" hasCustomPrompt="1"/>
          </p:nvPr>
        </p:nvSpPr>
        <p:spPr>
          <a:xfrm>
            <a:off x="668786" y="1465289"/>
            <a:ext cx="7325861" cy="4928550"/>
          </a:xfrm>
          <a:solidFill>
            <a:srgbClr val="243A5E"/>
          </a:solidFill>
        </p:spPr>
        <p:txBody>
          <a:bodyPr tIns="1005840" anchor="t">
            <a:noAutofit/>
          </a:bodyPr>
          <a:lstStyle>
            <a:lvl1pPr marL="0" marR="0" indent="0" algn="ctr" defTabSz="951065" rtl="0" eaLnBrk="1" fontAlgn="auto" latinLnBrk="0" hangingPunct="1">
              <a:lnSpc>
                <a:spcPct val="300000"/>
              </a:lnSpc>
              <a:spcBef>
                <a:spcPts val="2040"/>
              </a:spcBef>
              <a:spcAft>
                <a:spcPts val="0"/>
              </a:spcAft>
              <a:buClr>
                <a:schemeClr val="tx1"/>
              </a:buClr>
              <a:buSzPct val="90000"/>
              <a:buFont typeface="Wingdings" panose="05000000000000000000" pitchFamily="2" charset="2"/>
              <a:buNone/>
              <a:tabLst/>
              <a:defRPr lang="en-US" sz="1632"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51065" rtl="0" eaLnBrk="1" fontAlgn="auto" latinLnBrk="0" hangingPunct="1">
              <a:lnSpc>
                <a:spcPct val="100000"/>
              </a:lnSpc>
              <a:spcBef>
                <a:spcPts val="685"/>
              </a:spcBef>
              <a:spcAft>
                <a:spcPts val="0"/>
              </a:spcAft>
              <a:buClr>
                <a:schemeClr val="tx1"/>
              </a:buClr>
              <a:buSzPct val="90000"/>
              <a:buFont typeface="Wingdings" panose="05000000000000000000" pitchFamily="2" charset="2"/>
              <a:buNone/>
              <a:tabLst/>
              <a:defRPr/>
            </a:pPr>
            <a:r>
              <a:rPr lang="en-US" noProof="0" dirty="0"/>
              <a:t> </a:t>
            </a:r>
          </a:p>
        </p:txBody>
      </p:sp>
      <p:sp>
        <p:nvSpPr>
          <p:cNvPr id="7" name="Text Placeholder 2">
            <a:extLst>
              <a:ext uri="{FF2B5EF4-FFF2-40B4-BE49-F238E27FC236}">
                <a16:creationId xmlns:a16="http://schemas.microsoft.com/office/drawing/2014/main" id="{6AA2C1BB-FA60-4E99-B95C-EB865EB58D10}"/>
              </a:ext>
            </a:extLst>
          </p:cNvPr>
          <p:cNvSpPr>
            <a:spLocks noGrp="1"/>
          </p:cNvSpPr>
          <p:nvPr>
            <p:ph type="body" sz="quarter" idx="23"/>
          </p:nvPr>
        </p:nvSpPr>
        <p:spPr>
          <a:xfrm>
            <a:off x="8278030" y="1465290"/>
            <a:ext cx="3489661" cy="4928550"/>
          </a:xfrm>
        </p:spPr>
        <p:txBody>
          <a:bodyPr/>
          <a:lstStyle>
            <a:lvl1pPr marL="0" indent="0">
              <a:buNone/>
              <a:defRPr sz="2040">
                <a:latin typeface="Segoe UI Semibold" panose="020B0702040204020203" pitchFamily="34" charset="0"/>
                <a:cs typeface="Segoe UI Semibold" panose="020B0702040204020203" pitchFamily="34" charset="0"/>
              </a:defRPr>
            </a:lvl1pPr>
            <a:lvl2pPr marL="171591" indent="-171591">
              <a:defRPr sz="1836"/>
            </a:lvl2pPr>
            <a:lvl3pPr marL="0" indent="0">
              <a:buNone/>
              <a:defRPr sz="1836"/>
            </a:lvl3pPr>
            <a:lvl4pPr>
              <a:defRPr sz="1224"/>
            </a:lvl4pPr>
            <a:lvl5pPr>
              <a:defRPr sz="1224"/>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189386990"/>
      </p:ext>
    </p:extLst>
  </p:cSld>
  <p:clrMapOvr>
    <a:masterClrMapping/>
  </p:clrMapOvr>
  <p:extLst>
    <p:ext uri="{DCECCB84-F9BA-43D5-87BE-67443E8EF086}">
      <p15:sldGuideLst xmlns:p15="http://schemas.microsoft.com/office/powerpoint/2012/main">
        <p15:guide id="20" pos="4944">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Screenshot and caption 2">
    <p:spTree>
      <p:nvGrpSpPr>
        <p:cNvPr id="1" name=""/>
        <p:cNvGrpSpPr/>
        <p:nvPr/>
      </p:nvGrpSpPr>
      <p:grpSpPr>
        <a:xfrm>
          <a:off x="0" y="0"/>
          <a:ext cx="0" cy="0"/>
          <a:chOff x="0" y="0"/>
          <a:chExt cx="0" cy="0"/>
        </a:xfrm>
      </p:grpSpPr>
      <p:sp>
        <p:nvSpPr>
          <p:cNvPr id="9" name="Title 7">
            <a:extLst>
              <a:ext uri="{FF2B5EF4-FFF2-40B4-BE49-F238E27FC236}">
                <a16:creationId xmlns:a16="http://schemas.microsoft.com/office/drawing/2014/main" id="{66AEE150-FB8B-41B9-8C47-5CA3E6A6A435}"/>
              </a:ext>
            </a:extLst>
          </p:cNvPr>
          <p:cNvSpPr>
            <a:spLocks noGrp="1"/>
          </p:cNvSpPr>
          <p:nvPr>
            <p:ph type="title"/>
          </p:nvPr>
        </p:nvSpPr>
        <p:spPr>
          <a:xfrm>
            <a:off x="668786" y="326411"/>
            <a:ext cx="6870828" cy="470856"/>
          </a:xfrm>
        </p:spPr>
        <p:txBody>
          <a:bodyPr/>
          <a:lstStyle/>
          <a:p>
            <a:r>
              <a:rPr lang="en-US"/>
              <a:t>Click to edit Master title style</a:t>
            </a:r>
          </a:p>
        </p:txBody>
      </p:sp>
      <p:sp>
        <p:nvSpPr>
          <p:cNvPr id="13" name="2 Subtitle">
            <a:extLst>
              <a:ext uri="{FF2B5EF4-FFF2-40B4-BE49-F238E27FC236}">
                <a16:creationId xmlns:a16="http://schemas.microsoft.com/office/drawing/2014/main" id="{018DFCC7-CC7B-4498-870F-D94259C879E8}"/>
              </a:ext>
            </a:extLst>
          </p:cNvPr>
          <p:cNvSpPr>
            <a:spLocks noGrp="1"/>
          </p:cNvSpPr>
          <p:nvPr>
            <p:ph type="subTitle" idx="1"/>
          </p:nvPr>
        </p:nvSpPr>
        <p:spPr>
          <a:xfrm>
            <a:off x="668785" y="802038"/>
            <a:ext cx="6870829" cy="470856"/>
          </a:xfrm>
          <a:prstGeom prst="rect">
            <a:avLst/>
          </a:prstGeom>
        </p:spPr>
        <p:txBody>
          <a:bodyPr>
            <a:normAutofit/>
          </a:bodyPr>
          <a:lstStyle>
            <a:lvl1pPr marL="0" indent="0" algn="l" defTabSz="951065">
              <a:lnSpc>
                <a:spcPct val="100000"/>
              </a:lnSpc>
              <a:spcBef>
                <a:spcPts val="685"/>
              </a:spcBef>
              <a:buFontTx/>
              <a:buNone/>
              <a:defRPr sz="2040" baseline="0">
                <a:solidFill>
                  <a:schemeClr val="tx1"/>
                </a:solidFill>
              </a:defRPr>
            </a:lvl1pPr>
            <a:lvl2pPr marL="0" indent="0" algn="l" defTabSz="951065">
              <a:lnSpc>
                <a:spcPct val="100000"/>
              </a:lnSpc>
              <a:spcBef>
                <a:spcPts val="685"/>
              </a:spcBef>
              <a:buFontTx/>
              <a:buNone/>
              <a:defRPr sz="2244" baseline="0">
                <a:solidFill>
                  <a:schemeClr val="tx1"/>
                </a:solidFill>
              </a:defRPr>
            </a:lvl2pPr>
            <a:lvl3pPr marL="0" indent="0" algn="l" defTabSz="951065">
              <a:lnSpc>
                <a:spcPct val="100000"/>
              </a:lnSpc>
              <a:spcBef>
                <a:spcPts val="685"/>
              </a:spcBef>
              <a:buFontTx/>
              <a:buNone/>
              <a:defRPr sz="2244" baseline="0">
                <a:solidFill>
                  <a:schemeClr val="tx1"/>
                </a:solidFill>
              </a:defRPr>
            </a:lvl3pPr>
            <a:lvl4pPr marL="0" indent="0" algn="l" defTabSz="951065">
              <a:lnSpc>
                <a:spcPct val="100000"/>
              </a:lnSpc>
              <a:spcBef>
                <a:spcPts val="685"/>
              </a:spcBef>
              <a:buFontTx/>
              <a:buNone/>
              <a:defRPr sz="2244" baseline="0">
                <a:solidFill>
                  <a:schemeClr val="tx1"/>
                </a:solidFill>
              </a:defRPr>
            </a:lvl4pPr>
            <a:lvl5pPr marL="0" indent="0" algn="l">
              <a:lnSpc>
                <a:spcPct val="110000"/>
              </a:lnSpc>
              <a:buNone/>
              <a:defRPr sz="2244" baseline="0">
                <a:solidFill>
                  <a:schemeClr val="tx1"/>
                </a:solidFill>
              </a:defRPr>
            </a:lvl5pPr>
            <a:lvl6pPr marL="0" indent="0" algn="l" defTabSz="951065">
              <a:lnSpc>
                <a:spcPct val="100000"/>
              </a:lnSpc>
              <a:spcBef>
                <a:spcPts val="685"/>
              </a:spcBef>
              <a:buFontTx/>
              <a:buNone/>
              <a:defRPr sz="2244" baseline="0">
                <a:solidFill>
                  <a:schemeClr val="tx1"/>
                </a:solidFill>
              </a:defRPr>
            </a:lvl6pPr>
            <a:lvl7pPr marL="0" indent="0" algn="l" defTabSz="951065">
              <a:lnSpc>
                <a:spcPct val="100000"/>
              </a:lnSpc>
              <a:spcBef>
                <a:spcPts val="685"/>
              </a:spcBef>
              <a:buFontTx/>
              <a:buNone/>
              <a:defRPr sz="2244" baseline="0">
                <a:solidFill>
                  <a:schemeClr val="tx1"/>
                </a:solidFill>
              </a:defRPr>
            </a:lvl7pPr>
            <a:lvl8pPr marL="0" indent="0" algn="l" defTabSz="951065">
              <a:lnSpc>
                <a:spcPct val="100000"/>
              </a:lnSpc>
              <a:spcBef>
                <a:spcPts val="685"/>
              </a:spcBef>
              <a:buFontTx/>
              <a:buNone/>
              <a:defRPr sz="2244" baseline="0">
                <a:solidFill>
                  <a:schemeClr val="tx1"/>
                </a:solidFill>
              </a:defRPr>
            </a:lvl8pPr>
            <a:lvl9pPr marL="0" indent="0" algn="l" defTabSz="951065">
              <a:lnSpc>
                <a:spcPct val="100000"/>
              </a:lnSpc>
              <a:spcBef>
                <a:spcPts val="685"/>
              </a:spcBef>
              <a:buFontTx/>
              <a:buNone/>
              <a:defRPr sz="2244" baseline="0">
                <a:solidFill>
                  <a:schemeClr val="tx1"/>
                </a:solidFill>
              </a:defRPr>
            </a:lvl9pPr>
          </a:lstStyle>
          <a:p>
            <a:r>
              <a:rPr lang="en-US" noProof="0"/>
              <a:t>Click to edit Master subtitle style</a:t>
            </a:r>
          </a:p>
        </p:txBody>
      </p:sp>
      <p:sp>
        <p:nvSpPr>
          <p:cNvPr id="3" name="Picture Placeholder 2">
            <a:extLst>
              <a:ext uri="{FF2B5EF4-FFF2-40B4-BE49-F238E27FC236}">
                <a16:creationId xmlns:a16="http://schemas.microsoft.com/office/drawing/2014/main" id="{4E3F5F61-3DC9-4619-8674-1A76166FE5D8}"/>
              </a:ext>
              <a:ext uri="{C183D7F6-B498-43B3-948B-1728B52AA6E4}">
                <adec:decorative xmlns:adec="http://schemas.microsoft.com/office/drawing/2017/decorative" val="1"/>
              </a:ext>
            </a:extLst>
          </p:cNvPr>
          <p:cNvSpPr>
            <a:spLocks noGrp="1"/>
          </p:cNvSpPr>
          <p:nvPr>
            <p:ph type="pic" sz="quarter" idx="11" hasCustomPrompt="1"/>
          </p:nvPr>
        </p:nvSpPr>
        <p:spPr>
          <a:xfrm>
            <a:off x="7772797" y="0"/>
            <a:ext cx="4663678" cy="6994525"/>
          </a:xfr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lvl1pPr marL="0" indent="0">
              <a:buNone/>
              <a:defRPr lang="en-US" sz="2040" dirty="0">
                <a:gradFill>
                  <a:gsLst>
                    <a:gs pos="0">
                      <a:srgbClr val="FFFFFF"/>
                    </a:gs>
                    <a:gs pos="100000">
                      <a:srgbClr val="FFFFFF"/>
                    </a:gs>
                  </a:gsLst>
                  <a:lin ang="5400000" scaled="0"/>
                </a:gradFill>
                <a:ea typeface="Segoe UI" pitchFamily="34" charset="0"/>
              </a:defRPr>
            </a:lvl1pPr>
          </a:lstStyle>
          <a:p>
            <a:pPr marL="0" lvl="0" defTabSz="950846" fontAlgn="base">
              <a:spcBef>
                <a:spcPct val="0"/>
              </a:spcBef>
              <a:spcAft>
                <a:spcPct val="0"/>
              </a:spcAft>
            </a:pPr>
            <a:r>
              <a:rPr lang="en-US" dirty="0"/>
              <a:t> </a:t>
            </a:r>
          </a:p>
        </p:txBody>
      </p:sp>
      <p:sp>
        <p:nvSpPr>
          <p:cNvPr id="7" name="Text Placeholder 2">
            <a:extLst>
              <a:ext uri="{FF2B5EF4-FFF2-40B4-BE49-F238E27FC236}">
                <a16:creationId xmlns:a16="http://schemas.microsoft.com/office/drawing/2014/main" id="{207B3CE6-2A88-4BBB-9280-FE68BA6077C2}"/>
              </a:ext>
            </a:extLst>
          </p:cNvPr>
          <p:cNvSpPr>
            <a:spLocks noGrp="1"/>
          </p:cNvSpPr>
          <p:nvPr>
            <p:ph type="body" sz="quarter" idx="23"/>
          </p:nvPr>
        </p:nvSpPr>
        <p:spPr>
          <a:xfrm>
            <a:off x="668786" y="1424813"/>
            <a:ext cx="6870827" cy="4947979"/>
          </a:xfrm>
        </p:spPr>
        <p:txBody>
          <a:bodyPr/>
          <a:lstStyle>
            <a:lvl1pPr marL="0" indent="0">
              <a:buNone/>
              <a:defRPr sz="2448">
                <a:latin typeface="Segoe UI Semibold" panose="020B0702040204020203" pitchFamily="34" charset="0"/>
                <a:cs typeface="Segoe UI Semibold" panose="020B0702040204020203" pitchFamily="34" charset="0"/>
              </a:defRPr>
            </a:lvl1pPr>
            <a:lvl2pPr marL="641037" indent="-349656">
              <a:defRPr sz="2040"/>
            </a:lvl2pPr>
            <a:lvl3pPr marL="0" indent="0">
              <a:buNone/>
              <a:defRPr sz="2448"/>
            </a:lvl3pPr>
            <a:lvl4pPr>
              <a:defRPr sz="1224"/>
            </a:lvl4pPr>
            <a:lvl5pPr>
              <a:defRPr sz="1224"/>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170959238"/>
      </p:ext>
    </p:extLst>
  </p:cSld>
  <p:clrMapOvr>
    <a:masterClrMapping/>
  </p:clrMapOvr>
  <p:extLst>
    <p:ext uri="{DCECCB84-F9BA-43D5-87BE-67443E8EF086}">
      <p15:sldGuideLst xmlns:p15="http://schemas.microsoft.com/office/powerpoint/2012/main">
        <p15:guide id="36" orient="horz" pos="3936">
          <p15:clr>
            <a:srgbClr val="547EBF"/>
          </p15:clr>
        </p15:guide>
        <p15:guide id="37" pos="2376">
          <p15:clr>
            <a:srgbClr val="FFFFFF"/>
          </p15:clr>
        </p15:guide>
        <p15:guide id="38" orient="horz" pos="880">
          <p15:clr>
            <a:srgbClr val="547EBF"/>
          </p15:clr>
        </p15:guide>
        <p15:guide id="39" pos="4656">
          <p15:clr>
            <a:srgbClr val="547EBF"/>
          </p15:clr>
        </p15:guide>
        <p15:guide id="40" pos="7267">
          <p15:clr>
            <a:srgbClr val="547EBF"/>
          </p15:clr>
        </p15:guide>
        <p15:guide id="41" pos="2763">
          <p15:clr>
            <a:srgbClr val="547EBF"/>
          </p15:clr>
        </p15:guide>
        <p15:guide id="42" pos="413">
          <p15:clr>
            <a:srgbClr val="FFFFFF"/>
          </p15:clr>
        </p15:guide>
        <p15:guide id="43" pos="4800">
          <p15:clr>
            <a:srgbClr val="FBAE4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8A04219-0E5A-4E6E-A0ED-3A6EADE03470}"/>
              </a:ext>
              <a:ext uri="{C183D7F6-B498-43B3-948B-1728B52AA6E4}">
                <adec:decorative xmlns:adec="http://schemas.microsoft.com/office/drawing/2017/decorative" val="1"/>
              </a:ext>
            </a:extLst>
          </p:cNvPr>
          <p:cNvSpPr/>
          <p:nvPr/>
        </p:nvSpPr>
        <p:spPr bwMode="blackWhite">
          <a:xfrm>
            <a:off x="1" y="0"/>
            <a:ext cx="4443449" cy="699452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l" defTabSz="950846" fontAlgn="base">
              <a:spcBef>
                <a:spcPct val="0"/>
              </a:spcBef>
              <a:spcAft>
                <a:spcPct val="0"/>
              </a:spcAft>
            </a:pPr>
            <a:endParaRPr lang="en-US" sz="2040" dirty="0">
              <a:gradFill>
                <a:gsLst>
                  <a:gs pos="0">
                    <a:srgbClr val="FFFFFF"/>
                  </a:gs>
                  <a:gs pos="100000">
                    <a:srgbClr val="FFFFFF"/>
                  </a:gs>
                </a:gsLst>
                <a:lin ang="5400000" scaled="0"/>
              </a:gradFill>
              <a:ea typeface="Segoe UI" pitchFamily="34" charset="0"/>
              <a:cs typeface="Segoe UI" pitchFamily="34" charset="0"/>
            </a:endParaRPr>
          </a:p>
        </p:txBody>
      </p:sp>
      <p:sp>
        <p:nvSpPr>
          <p:cNvPr id="11" name="Title 4">
            <a:extLst>
              <a:ext uri="{FF2B5EF4-FFF2-40B4-BE49-F238E27FC236}">
                <a16:creationId xmlns:a16="http://schemas.microsoft.com/office/drawing/2014/main" id="{E022844A-5550-4DFB-8572-F08DCD6402C8}"/>
              </a:ext>
            </a:extLst>
          </p:cNvPr>
          <p:cNvSpPr>
            <a:spLocks noGrp="1"/>
          </p:cNvSpPr>
          <p:nvPr>
            <p:ph type="title" hasCustomPrompt="1"/>
          </p:nvPr>
        </p:nvSpPr>
        <p:spPr>
          <a:xfrm>
            <a:off x="668785" y="642786"/>
            <a:ext cx="3178751" cy="5708957"/>
          </a:xfrm>
        </p:spPr>
        <p:txBody>
          <a:bodyPr anchor="ctr">
            <a:noAutofit/>
          </a:bodyPr>
          <a:lstStyle>
            <a:lvl1pPr>
              <a:defRPr>
                <a:solidFill>
                  <a:schemeClr val="bg1"/>
                </a:solidFill>
              </a:defRPr>
            </a:lvl1pPr>
          </a:lstStyle>
          <a:p>
            <a:r>
              <a:rPr lang="en-US"/>
              <a:t>Title</a:t>
            </a:r>
          </a:p>
        </p:txBody>
      </p:sp>
      <p:sp>
        <p:nvSpPr>
          <p:cNvPr id="5" name="2 Text Placeholder">
            <a:extLst>
              <a:ext uri="{FF2B5EF4-FFF2-40B4-BE49-F238E27FC236}">
                <a16:creationId xmlns:a16="http://schemas.microsoft.com/office/drawing/2014/main" id="{337D300A-68C2-40E9-B896-08EC79905ECF}"/>
              </a:ext>
            </a:extLst>
          </p:cNvPr>
          <p:cNvSpPr>
            <a:spLocks noGrp="1"/>
          </p:cNvSpPr>
          <p:nvPr>
            <p:ph type="body" sz="quarter" idx="10"/>
          </p:nvPr>
        </p:nvSpPr>
        <p:spPr>
          <a:xfrm>
            <a:off x="5108995" y="642786"/>
            <a:ext cx="6658696" cy="5708957"/>
          </a:xfrm>
          <a:prstGeom prst="rect">
            <a:avLst/>
          </a:prstGeom>
        </p:spPr>
        <p:txBody>
          <a:bodyPr anchor="ctr" anchorCtr="0">
            <a:noAutofit/>
          </a:bodyPr>
          <a:lstStyle>
            <a:lvl1pPr marL="466209" indent="-466209">
              <a:spcAft>
                <a:spcPts val="1224"/>
              </a:spcAft>
              <a:buFont typeface="Arial" panose="020B0604020202020204" pitchFamily="34" charset="0"/>
              <a:buChar char="•"/>
              <a:defRPr sz="2448"/>
            </a:lvl1pPr>
            <a:lvl2pPr marL="0" indent="0">
              <a:buNone/>
              <a:defRPr sz="2448"/>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818488100"/>
      </p:ext>
    </p:extLst>
  </p:cSld>
  <p:clrMapOvr>
    <a:masterClrMapping/>
  </p:clrMapOvr>
  <p:extLst>
    <p:ext uri="{DCECCB84-F9BA-43D5-87BE-67443E8EF086}">
      <p15:sldGuideLst xmlns:p15="http://schemas.microsoft.com/office/powerpoint/2012/main">
        <p15:guide id="36" orient="horz" pos="3923">
          <p15:clr>
            <a:srgbClr val="547EBF"/>
          </p15:clr>
        </p15:guide>
        <p15:guide id="37" pos="2376">
          <p15:clr>
            <a:srgbClr val="FFFFFF"/>
          </p15:clr>
        </p15:guide>
        <p15:guide id="38" orient="horz" pos="397">
          <p15:clr>
            <a:srgbClr val="547EBF"/>
          </p15:clr>
        </p15:guide>
        <p15:guide id="39" pos="3155">
          <p15:clr>
            <a:srgbClr val="547EBF"/>
          </p15:clr>
        </p15:guide>
        <p15:guide id="40" pos="7267">
          <p15:clr>
            <a:srgbClr val="547EBF"/>
          </p15:clr>
        </p15:guide>
        <p15:guide id="41" pos="2763">
          <p15:clr>
            <a:srgbClr val="547EBF"/>
          </p15:clr>
        </p15:guide>
        <p15:guide id="42" pos="413">
          <p15:clr>
            <a:srgbClr val="FFFFFF"/>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39E5C076-3B78-4451-8068-576892A08E9C}"/>
              </a:ext>
            </a:extLst>
          </p:cNvPr>
          <p:cNvSpPr>
            <a:spLocks noGrp="1"/>
          </p:cNvSpPr>
          <p:nvPr>
            <p:ph type="title" hasCustomPrompt="1"/>
          </p:nvPr>
        </p:nvSpPr>
        <p:spPr>
          <a:xfrm>
            <a:off x="668462" y="643496"/>
            <a:ext cx="3177105" cy="5708244"/>
          </a:xfrm>
        </p:spPr>
        <p:txBody>
          <a:bodyPr anchor="ctr">
            <a:noAutofit/>
          </a:bodyPr>
          <a:lstStyle>
            <a:lvl1pPr>
              <a:defRPr/>
            </a:lvl1pPr>
          </a:lstStyle>
          <a:p>
            <a:r>
              <a:rPr lang="en-US"/>
              <a:t>Title</a:t>
            </a:r>
          </a:p>
        </p:txBody>
      </p:sp>
      <p:cxnSp>
        <p:nvCxnSpPr>
          <p:cNvPr id="8" name="Straight Connector 4">
            <a:extLst>
              <a:ext uri="{FF2B5EF4-FFF2-40B4-BE49-F238E27FC236}">
                <a16:creationId xmlns:a16="http://schemas.microsoft.com/office/drawing/2014/main" id="{EA167103-4543-493E-9E7F-A1FD9EC58369}"/>
              </a:ext>
              <a:ext uri="{C183D7F6-B498-43B3-948B-1728B52AA6E4}">
                <adec:decorative xmlns:adec="http://schemas.microsoft.com/office/drawing/2017/decorative" val="1"/>
              </a:ext>
            </a:extLst>
          </p:cNvPr>
          <p:cNvCxnSpPr/>
          <p:nvPr/>
        </p:nvCxnSpPr>
        <p:spPr>
          <a:xfrm>
            <a:off x="4474022" y="2629424"/>
            <a:ext cx="0" cy="1735678"/>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2 Text Placeholder">
            <a:extLst>
              <a:ext uri="{FF2B5EF4-FFF2-40B4-BE49-F238E27FC236}">
                <a16:creationId xmlns:a16="http://schemas.microsoft.com/office/drawing/2014/main" id="{50938A94-31C5-4EF3-9465-4BF0AD119595}"/>
              </a:ext>
            </a:extLst>
          </p:cNvPr>
          <p:cNvSpPr>
            <a:spLocks noGrp="1"/>
          </p:cNvSpPr>
          <p:nvPr>
            <p:ph type="body" sz="quarter" idx="10"/>
          </p:nvPr>
        </p:nvSpPr>
        <p:spPr>
          <a:xfrm>
            <a:off x="5108995" y="642786"/>
            <a:ext cx="6658696" cy="5708957"/>
          </a:xfrm>
          <a:prstGeom prst="rect">
            <a:avLst/>
          </a:prstGeom>
        </p:spPr>
        <p:txBody>
          <a:bodyPr anchor="ctr" anchorCtr="0">
            <a:noAutofit/>
          </a:bodyPr>
          <a:lstStyle>
            <a:lvl1pPr marL="466209" indent="-466209">
              <a:spcAft>
                <a:spcPts val="1224"/>
              </a:spcAft>
              <a:buFont typeface="Arial" panose="020B0604020202020204" pitchFamily="34" charset="0"/>
              <a:buChar char="•"/>
              <a:defRPr sz="2448"/>
            </a:lvl1pPr>
            <a:lvl2pPr marL="0" indent="0">
              <a:buNone/>
              <a:defRPr sz="2448"/>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549713349"/>
      </p:ext>
    </p:extLst>
  </p:cSld>
  <p:clrMapOvr>
    <a:masterClrMapping/>
  </p:clrMapOvr>
  <p:extLst>
    <p:ext uri="{DCECCB84-F9BA-43D5-87BE-67443E8EF086}">
      <p15:sldGuideLst xmlns:p15="http://schemas.microsoft.com/office/powerpoint/2012/main">
        <p15:guide id="37" orient="horz" pos="397">
          <p15:clr>
            <a:srgbClr val="547EBF"/>
          </p15:clr>
        </p15:guide>
        <p15:guide id="38" orient="horz" pos="3923">
          <p15:clr>
            <a:srgbClr val="547EBF"/>
          </p15:clr>
        </p15:guide>
        <p15:guide id="39" pos="2763">
          <p15:clr>
            <a:srgbClr val="547EBF"/>
          </p15:clr>
        </p15:guide>
        <p15:guide id="40" pos="413">
          <p15:clr>
            <a:srgbClr val="547EBF"/>
          </p15:clr>
        </p15:guide>
        <p15:guide id="41" pos="2371">
          <p15:clr>
            <a:srgbClr val="547EBF"/>
          </p15:clr>
        </p15:guide>
        <p15:guide id="42" pos="3155">
          <p15:clr>
            <a:srgbClr val="547EBF"/>
          </p15:clr>
        </p15:guide>
        <p15:guide id="43" pos="7267">
          <p15:clr>
            <a:srgbClr val="547EBF"/>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1 Title">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2 Text Placeholder"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668785" y="1465290"/>
            <a:ext cx="11098907" cy="4886453"/>
          </a:xfrm>
          <a:prstGeom prst="rect">
            <a:avLst/>
          </a:prstGeom>
        </p:spPr>
        <p:txBody>
          <a:bodyPr/>
          <a:lstStyle>
            <a:lvl1pPr marL="0"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381"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126"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614"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706"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vl6pPr marL="1072280" indent="0">
              <a:spcBef>
                <a:spcPts val="337"/>
              </a:spcBef>
              <a:buFontTx/>
              <a:buNone/>
              <a:defRPr sz="1836" baseline="0">
                <a:solidFill>
                  <a:schemeClr val="tx1"/>
                </a:solidFill>
                <a:latin typeface="Comic Sans MS" panose="030F0702030302020204" pitchFamily="66" charset="0"/>
              </a:defRPr>
            </a:lvl6pPr>
            <a:lvl7pPr marL="1072280" indent="0">
              <a:spcBef>
                <a:spcPts val="337"/>
              </a:spcBef>
              <a:buFontTx/>
              <a:buNone/>
              <a:defRPr sz="1836" baseline="0">
                <a:solidFill>
                  <a:schemeClr val="tx1"/>
                </a:solidFill>
                <a:latin typeface="Comic Sans MS" panose="030F0702030302020204" pitchFamily="66" charset="0"/>
              </a:defRPr>
            </a:lvl7pPr>
            <a:lvl8pPr marL="1072280" indent="0">
              <a:spcBef>
                <a:spcPts val="337"/>
              </a:spcBef>
              <a:buFontTx/>
              <a:buNone/>
              <a:defRPr sz="1836" baseline="0">
                <a:solidFill>
                  <a:schemeClr val="tx1"/>
                </a:solidFill>
                <a:latin typeface="Comic Sans MS" panose="030F0702030302020204" pitchFamily="66" charset="0"/>
              </a:defRPr>
            </a:lvl8pPr>
            <a:lvl9pPr marL="1072280" indent="0">
              <a:spcBef>
                <a:spcPts val="337"/>
              </a:spcBef>
              <a:buFontTx/>
              <a:buNone/>
              <a:defRPr sz="1836" baseline="0">
                <a:solidFill>
                  <a:schemeClr val="tx1"/>
                </a:solidFill>
                <a:latin typeface="Comic Sans MS" panose="030F0702030302020204" pitchFamily="66" charset="0"/>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71850859"/>
      </p:ext>
    </p:extLst>
  </p:cSld>
  <p:clrMapOvr>
    <a:masterClrMapping/>
  </p:clrMapOvr>
  <p:extLst>
    <p:ext uri="{DCECCB84-F9BA-43D5-87BE-67443E8EF086}">
      <p15:sldGuideLst xmlns:p15="http://schemas.microsoft.com/office/powerpoint/2012/main">
        <p15:guide id="8" pos="413">
          <p15:clr>
            <a:srgbClr val="547EBF"/>
          </p15:clr>
        </p15:guide>
        <p15:guide id="9" orient="horz" pos="495">
          <p15:clr>
            <a:srgbClr val="547EBF"/>
          </p15:clr>
        </p15:guide>
        <p15:guide id="10" pos="7267">
          <p15:clr>
            <a:srgbClr val="547EBF"/>
          </p15:clr>
        </p15:guide>
        <p15:guide id="11" orient="horz" pos="202">
          <p15:clr>
            <a:srgbClr val="547EBF"/>
          </p15:clr>
        </p15:guide>
        <p15:guide id="12" orient="horz" pos="789">
          <p15:clr>
            <a:srgbClr val="547EBF"/>
          </p15:clr>
        </p15:guide>
        <p15:guide id="13" orient="horz" pos="912">
          <p15:clr>
            <a:srgbClr val="547EBF"/>
          </p15:clr>
        </p15:guide>
        <p15:guide id="14" orient="horz" pos="3923">
          <p15:clr>
            <a:srgbClr val="547EBF"/>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Developer Code Layout Subtitle">
    <p:spTree>
      <p:nvGrpSpPr>
        <p:cNvPr id="1" name=""/>
        <p:cNvGrpSpPr/>
        <p:nvPr/>
      </p:nvGrpSpPr>
      <p:grpSpPr>
        <a:xfrm>
          <a:off x="0" y="0"/>
          <a:ext cx="0" cy="0"/>
          <a:chOff x="0" y="0"/>
          <a:chExt cx="0" cy="0"/>
        </a:xfrm>
      </p:grpSpPr>
      <p:sp>
        <p:nvSpPr>
          <p:cNvPr id="3" name="1 Title">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4" name="2 Subtitle">
            <a:extLst>
              <a:ext uri="{FF2B5EF4-FFF2-40B4-BE49-F238E27FC236}">
                <a16:creationId xmlns:a16="http://schemas.microsoft.com/office/drawing/2014/main" id="{AFD71FCD-EC3F-4E9B-8603-2A97CCD0C8EE}"/>
              </a:ext>
            </a:extLst>
          </p:cNvPr>
          <p:cNvSpPr>
            <a:spLocks noGrp="1"/>
          </p:cNvSpPr>
          <p:nvPr>
            <p:ph type="subTitle" idx="1"/>
          </p:nvPr>
        </p:nvSpPr>
        <p:spPr>
          <a:xfrm>
            <a:off x="668787" y="802038"/>
            <a:ext cx="11098906" cy="470856"/>
          </a:xfrm>
          <a:prstGeom prst="rect">
            <a:avLst/>
          </a:prstGeom>
        </p:spPr>
        <p:txBody>
          <a:bodyPr>
            <a:normAutofit/>
          </a:bodyPr>
          <a:lstStyle>
            <a:lvl1pPr marL="0" indent="0" algn="l" defTabSz="951065">
              <a:lnSpc>
                <a:spcPct val="100000"/>
              </a:lnSpc>
              <a:spcBef>
                <a:spcPts val="685"/>
              </a:spcBef>
              <a:buFontTx/>
              <a:buNone/>
              <a:defRPr sz="2040" baseline="0">
                <a:solidFill>
                  <a:schemeClr val="tx1"/>
                </a:solidFill>
              </a:defRPr>
            </a:lvl1pPr>
            <a:lvl2pPr marL="0" indent="0" algn="l" defTabSz="951065">
              <a:lnSpc>
                <a:spcPct val="100000"/>
              </a:lnSpc>
              <a:spcBef>
                <a:spcPts val="685"/>
              </a:spcBef>
              <a:buFontTx/>
              <a:buNone/>
              <a:defRPr sz="2244" baseline="0">
                <a:solidFill>
                  <a:schemeClr val="tx1"/>
                </a:solidFill>
              </a:defRPr>
            </a:lvl2pPr>
            <a:lvl3pPr marL="0" indent="0" algn="l" defTabSz="951065">
              <a:lnSpc>
                <a:spcPct val="100000"/>
              </a:lnSpc>
              <a:spcBef>
                <a:spcPts val="685"/>
              </a:spcBef>
              <a:buFontTx/>
              <a:buNone/>
              <a:defRPr sz="2244" baseline="0">
                <a:solidFill>
                  <a:schemeClr val="tx1"/>
                </a:solidFill>
              </a:defRPr>
            </a:lvl3pPr>
            <a:lvl4pPr marL="0" indent="0" algn="l" defTabSz="951065">
              <a:lnSpc>
                <a:spcPct val="100000"/>
              </a:lnSpc>
              <a:spcBef>
                <a:spcPts val="685"/>
              </a:spcBef>
              <a:buFontTx/>
              <a:buNone/>
              <a:defRPr sz="2244" baseline="0">
                <a:solidFill>
                  <a:schemeClr val="tx1"/>
                </a:solidFill>
              </a:defRPr>
            </a:lvl4pPr>
            <a:lvl5pPr marL="0" indent="0" algn="l">
              <a:lnSpc>
                <a:spcPct val="110000"/>
              </a:lnSpc>
              <a:buNone/>
              <a:defRPr sz="2244" baseline="0">
                <a:solidFill>
                  <a:schemeClr val="tx1"/>
                </a:solidFill>
              </a:defRPr>
            </a:lvl5pPr>
            <a:lvl6pPr marL="0" indent="0" algn="l" defTabSz="951065">
              <a:lnSpc>
                <a:spcPct val="100000"/>
              </a:lnSpc>
              <a:spcBef>
                <a:spcPts val="685"/>
              </a:spcBef>
              <a:buFontTx/>
              <a:buNone/>
              <a:defRPr sz="2244" baseline="0">
                <a:solidFill>
                  <a:schemeClr val="tx1"/>
                </a:solidFill>
              </a:defRPr>
            </a:lvl6pPr>
            <a:lvl7pPr marL="0" indent="0" algn="l" defTabSz="951065">
              <a:lnSpc>
                <a:spcPct val="100000"/>
              </a:lnSpc>
              <a:spcBef>
                <a:spcPts val="685"/>
              </a:spcBef>
              <a:buFontTx/>
              <a:buNone/>
              <a:defRPr sz="2244" baseline="0">
                <a:solidFill>
                  <a:schemeClr val="tx1"/>
                </a:solidFill>
              </a:defRPr>
            </a:lvl7pPr>
            <a:lvl8pPr marL="0" indent="0" algn="l" defTabSz="951065">
              <a:lnSpc>
                <a:spcPct val="100000"/>
              </a:lnSpc>
              <a:spcBef>
                <a:spcPts val="685"/>
              </a:spcBef>
              <a:buFontTx/>
              <a:buNone/>
              <a:defRPr sz="2244" baseline="0">
                <a:solidFill>
                  <a:schemeClr val="tx1"/>
                </a:solidFill>
              </a:defRPr>
            </a:lvl8pPr>
            <a:lvl9pPr marL="0" indent="0" algn="l" defTabSz="951065">
              <a:lnSpc>
                <a:spcPct val="100000"/>
              </a:lnSpc>
              <a:spcBef>
                <a:spcPts val="685"/>
              </a:spcBef>
              <a:buFontTx/>
              <a:buNone/>
              <a:defRPr sz="2244" baseline="0">
                <a:solidFill>
                  <a:schemeClr val="tx1"/>
                </a:solidFill>
              </a:defRPr>
            </a:lvl9pPr>
          </a:lstStyle>
          <a:p>
            <a:r>
              <a:rPr lang="en-US" noProof="0"/>
              <a:t>Click to edit Master subtitle style</a:t>
            </a:r>
          </a:p>
        </p:txBody>
      </p:sp>
      <p:sp>
        <p:nvSpPr>
          <p:cNvPr id="5" name="2 Text Placeholder"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668785" y="1465290"/>
            <a:ext cx="11098907" cy="4886453"/>
          </a:xfrm>
          <a:prstGeom prst="rect">
            <a:avLst/>
          </a:prstGeom>
        </p:spPr>
        <p:txBody>
          <a:bodyPr/>
          <a:lstStyle>
            <a:lvl1pPr marL="0"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381"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126"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614"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706"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vl6pPr marL="1072280" indent="0">
              <a:spcBef>
                <a:spcPts val="337"/>
              </a:spcBef>
              <a:buFontTx/>
              <a:buNone/>
              <a:defRPr sz="1836" baseline="0">
                <a:solidFill>
                  <a:schemeClr val="tx1"/>
                </a:solidFill>
                <a:latin typeface="Comic Sans MS" panose="030F0702030302020204" pitchFamily="66" charset="0"/>
              </a:defRPr>
            </a:lvl6pPr>
            <a:lvl7pPr marL="1072280" indent="0">
              <a:spcBef>
                <a:spcPts val="337"/>
              </a:spcBef>
              <a:buFontTx/>
              <a:buNone/>
              <a:defRPr sz="1836" baseline="0">
                <a:solidFill>
                  <a:schemeClr val="tx1"/>
                </a:solidFill>
                <a:latin typeface="Comic Sans MS" panose="030F0702030302020204" pitchFamily="66" charset="0"/>
              </a:defRPr>
            </a:lvl7pPr>
            <a:lvl8pPr marL="1072280" indent="0">
              <a:spcBef>
                <a:spcPts val="337"/>
              </a:spcBef>
              <a:buFontTx/>
              <a:buNone/>
              <a:defRPr sz="1836" baseline="0">
                <a:solidFill>
                  <a:schemeClr val="tx1"/>
                </a:solidFill>
                <a:latin typeface="Comic Sans MS" panose="030F0702030302020204" pitchFamily="66" charset="0"/>
              </a:defRPr>
            </a:lvl8pPr>
            <a:lvl9pPr marL="1072280" indent="0">
              <a:spcBef>
                <a:spcPts val="337"/>
              </a:spcBef>
              <a:buFontTx/>
              <a:buNone/>
              <a:defRPr sz="1836" baseline="0">
                <a:solidFill>
                  <a:schemeClr val="tx1"/>
                </a:solidFill>
                <a:latin typeface="Comic Sans MS" panose="030F0702030302020204" pitchFamily="66" charset="0"/>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70226407"/>
      </p:ext>
    </p:extLst>
  </p:cSld>
  <p:clrMapOvr>
    <a:masterClrMapping/>
  </p:clrMapOvr>
  <p:extLst>
    <p:ext uri="{DCECCB84-F9BA-43D5-87BE-67443E8EF086}">
      <p15:sldGuideLst xmlns:p15="http://schemas.microsoft.com/office/powerpoint/2012/main">
        <p15:guide id="8" pos="413">
          <p15:clr>
            <a:srgbClr val="547EBF"/>
          </p15:clr>
        </p15:guide>
        <p15:guide id="9" orient="horz" pos="495">
          <p15:clr>
            <a:srgbClr val="547EBF"/>
          </p15:clr>
        </p15:guide>
        <p15:guide id="10" pos="7267">
          <p15:clr>
            <a:srgbClr val="547EBF"/>
          </p15:clr>
        </p15:guide>
        <p15:guide id="11" orient="horz" pos="202">
          <p15:clr>
            <a:srgbClr val="547EBF"/>
          </p15:clr>
        </p15:guide>
        <p15:guide id="12" orient="horz" pos="789">
          <p15:clr>
            <a:srgbClr val="547EBF"/>
          </p15:clr>
        </p15:guide>
        <p15:guide id="13" orient="horz" pos="912">
          <p15:clr>
            <a:srgbClr val="547EBF"/>
          </p15:clr>
        </p15:guide>
        <p15:guide id="14" orient="horz" pos="3923">
          <p15:clr>
            <a:srgbClr val="547EBF"/>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60407810"/>
      </p:ext>
    </p:extLst>
  </p:cSld>
  <p:clrMapOvr>
    <a:masterClrMapping/>
  </p:clrMapOvr>
  <p:extLst>
    <p:ext uri="{DCECCB84-F9BA-43D5-87BE-67443E8EF086}">
      <p15:sldGuideLst xmlns:p15="http://schemas.microsoft.com/office/powerpoint/2012/main"/>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Blank color">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99283140"/>
      </p:ext>
    </p:extLst>
  </p:cSld>
  <p:clrMapOvr>
    <a:masterClrMapping/>
  </p:clrMapOvr>
  <p:extLst>
    <p:ext uri="{DCECCB84-F9BA-43D5-87BE-67443E8EF086}">
      <p15:sldGuideLst xmlns:p15="http://schemas.microsoft.com/office/powerpoint/2012/main"/>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Copyright">
    <p:spTree>
      <p:nvGrpSpPr>
        <p:cNvPr id="1" name=""/>
        <p:cNvGrpSpPr/>
        <p:nvPr/>
      </p:nvGrpSpPr>
      <p:grpSpPr>
        <a:xfrm>
          <a:off x="0" y="0"/>
          <a:ext cx="0" cy="0"/>
          <a:chOff x="0" y="0"/>
          <a:chExt cx="0" cy="0"/>
        </a:xfrm>
      </p:grpSpPr>
      <p:sp>
        <p:nvSpPr>
          <p:cNvPr id="11" name="Content Placeholder 2">
            <a:extLst>
              <a:ext uri="{FF2B5EF4-FFF2-40B4-BE49-F238E27FC236}">
                <a16:creationId xmlns:a16="http://schemas.microsoft.com/office/drawing/2014/main" id="{4F94614A-5991-48D1-BAE0-C77F81393F2D}"/>
              </a:ext>
            </a:extLst>
          </p:cNvPr>
          <p:cNvSpPr txBox="1">
            <a:spLocks/>
          </p:cNvSpPr>
          <p:nvPr/>
        </p:nvSpPr>
        <p:spPr>
          <a:xfrm>
            <a:off x="233185" y="369155"/>
            <a:ext cx="12047835" cy="6081351"/>
          </a:xfrm>
          <a:prstGeom prst="rect">
            <a:avLst/>
          </a:prstGeom>
        </p:spPr>
        <p:txBody>
          <a:bodyPr vert="horz" lIns="93234" tIns="46616" rIns="93234" bIns="46616" rtlCol="0">
            <a:normAutofit fontScale="77500" lnSpcReduction="20000"/>
          </a:bodyPr>
          <a:lstStyle>
            <a:lvl1pPr marL="112713" indent="6350" algn="l" defTabSz="914400" rtl="0" eaLnBrk="1" latinLnBrk="0" hangingPunct="1">
              <a:spcBef>
                <a:spcPct val="20000"/>
              </a:spcBef>
              <a:spcAft>
                <a:spcPts val="300"/>
              </a:spcAft>
              <a:buSzPct val="100000"/>
              <a:buFont typeface="Arial" pitchFamily="34" charset="0"/>
              <a:buNone/>
              <a:defRPr sz="1050" kern="1200">
                <a:solidFill>
                  <a:schemeClr val="tx1"/>
                </a:solidFill>
                <a:latin typeface="Calibri Light" panose="020F0302020204030204" pitchFamily="34" charset="0"/>
                <a:ea typeface="+mn-ea"/>
                <a:cs typeface="+mn-cs"/>
              </a:defRPr>
            </a:lvl1pPr>
            <a:lvl2pPr marL="112713" indent="6350" algn="l" defTabSz="914400" rtl="0" eaLnBrk="1" latinLnBrk="0" hangingPunct="1">
              <a:spcBef>
                <a:spcPct val="20000"/>
              </a:spcBef>
              <a:buSzPct val="110000"/>
              <a:buFont typeface="Arial" pitchFamily="34" charset="0"/>
              <a:buNone/>
              <a:defRPr sz="2000" kern="1200">
                <a:solidFill>
                  <a:schemeClr val="tx1"/>
                </a:solidFill>
                <a:latin typeface="Calibri Light" panose="020F0302020204030204" pitchFamily="34" charset="0"/>
                <a:ea typeface="+mn-ea"/>
                <a:cs typeface="+mn-cs"/>
              </a:defRPr>
            </a:lvl2pPr>
            <a:lvl3pPr marL="112713" indent="6350" algn="l" defTabSz="914400" rtl="0" eaLnBrk="1" latinLnBrk="0" hangingPunct="1">
              <a:spcBef>
                <a:spcPct val="20000"/>
              </a:spcBef>
              <a:buSzPct val="110000"/>
              <a:buFont typeface="Arial" pitchFamily="34" charset="0"/>
              <a:buNone/>
              <a:defRPr sz="1800" kern="1200">
                <a:solidFill>
                  <a:schemeClr val="tx1"/>
                </a:solidFill>
                <a:latin typeface="Calibri Light" panose="020F0302020204030204" pitchFamily="34" charset="0"/>
                <a:ea typeface="+mn-ea"/>
                <a:cs typeface="+mn-cs"/>
              </a:defRPr>
            </a:lvl3pPr>
            <a:lvl4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4pPr>
            <a:lvl5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346" b="1" dirty="0">
                <a:solidFill>
                  <a:srgbClr val="000000"/>
                </a:solidFill>
              </a:rPr>
              <a:t>Conditions and Terms of Use</a:t>
            </a:r>
          </a:p>
          <a:p>
            <a:r>
              <a:rPr lang="en-US" sz="1530" dirty="0">
                <a:solidFill>
                  <a:srgbClr val="0A5BBA"/>
                </a:solidFill>
              </a:rPr>
              <a:t>Microsoft Confidential</a:t>
            </a:r>
          </a:p>
          <a:p>
            <a:r>
              <a:rPr lang="en-US" sz="1836" dirty="0">
                <a:solidFill>
                  <a:srgbClr val="000000"/>
                </a:solidFill>
              </a:rPr>
              <a:t>This training package is proprietary and confidential, and is intended only for uses described in the training materials. Content and software is provided to you under a Non-Disclosure Agreement and cannot be distributed. Copying or disclosing all or any portion of the content and/or software included in such packages is strictly prohibited.</a:t>
            </a:r>
          </a:p>
          <a:p>
            <a:r>
              <a:rPr lang="en-US" sz="1836" dirty="0">
                <a:solidFill>
                  <a:srgbClr val="000000"/>
                </a:solidFill>
              </a:rPr>
              <a:t>The contents of this package are for informational and training purposes only and are provided "as is" without warranty of any kind, whether express or implied, including but not limited to the implied warranties of merchantability, fitness for a particular purpose, and non-infringement.</a:t>
            </a:r>
          </a:p>
          <a:p>
            <a:r>
              <a:rPr lang="en-US" sz="1836" dirty="0">
                <a:solidFill>
                  <a:srgbClr val="000000"/>
                </a:solidFill>
              </a:rPr>
              <a:t>Training package content, including URLs and other Internet website references, is subject to change without notice. Because Microsoft must respond to changing market conditions, the content should not be interpreted to be a commitment on the part of Microsoft, and Microsoft cannot guarantee the accuracy of any information presented after the date of publication. Unless otherwise noted, the companies, organizations, products, domain names, e-mail addresses, logos, people, places, and events depicted herein are fictitious, and no association with any real company, organization, product, domain name, e-mail address, logo, person, place, or event is intended or should be inferred. </a:t>
            </a:r>
          </a:p>
          <a:p>
            <a:endParaRPr lang="en-US" sz="1836" dirty="0">
              <a:solidFill>
                <a:srgbClr val="000000"/>
              </a:solidFill>
            </a:endParaRPr>
          </a:p>
          <a:p>
            <a:r>
              <a:rPr lang="en-US" sz="2346" b="1" dirty="0">
                <a:solidFill>
                  <a:srgbClr val="000000"/>
                </a:solidFill>
              </a:rPr>
              <a:t>Copyright and Trademarks </a:t>
            </a:r>
          </a:p>
          <a:p>
            <a:r>
              <a:rPr lang="en-US" sz="1530" dirty="0">
                <a:solidFill>
                  <a:srgbClr val="0A5BBA"/>
                </a:solidFill>
              </a:rPr>
              <a:t>© 2020 Microsoft Corporation. All rights reserved.</a:t>
            </a:r>
          </a:p>
          <a:p>
            <a:r>
              <a:rPr lang="en-US" sz="1836" dirty="0">
                <a:solidFill>
                  <a:srgbClr val="000000"/>
                </a:solidFill>
              </a:rPr>
              <a:t>Microsoft may have patents, patent applications, trademarks, copyrights, or other intellectual property rights covering subject matter in this document. Except as expressly provided in written license agreement from Microsoft, the furnishing of this document does not give you any license to these patents, trademarks, copyrights, or other intellectual property.</a:t>
            </a:r>
          </a:p>
          <a:p>
            <a:r>
              <a:rPr lang="en-US" sz="1836" dirty="0">
                <a:solidFill>
                  <a:srgbClr val="000000"/>
                </a:solidFill>
              </a:rPr>
              <a:t>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pPr algn="ctr"/>
            <a:r>
              <a:rPr lang="en-US" sz="1836" dirty="0">
                <a:solidFill>
                  <a:srgbClr val="000000"/>
                </a:solidFill>
              </a:rPr>
              <a:t>For more information, see </a:t>
            </a:r>
            <a:r>
              <a:rPr lang="en-US" sz="1836" b="1" dirty="0">
                <a:solidFill>
                  <a:srgbClr val="000000"/>
                </a:solidFill>
              </a:rPr>
              <a:t>Use of Microsoft Copyrighted Content </a:t>
            </a:r>
            <a:r>
              <a:rPr lang="en-US" sz="1836" dirty="0">
                <a:solidFill>
                  <a:srgbClr val="000000"/>
                </a:solidFill>
              </a:rPr>
              <a:t>at</a:t>
            </a:r>
            <a:br>
              <a:rPr lang="en-US" sz="1836" dirty="0">
                <a:solidFill>
                  <a:srgbClr val="000000"/>
                </a:solidFill>
              </a:rPr>
            </a:br>
            <a:r>
              <a:rPr lang="en-US" sz="1836" dirty="0">
                <a:solidFill>
                  <a:srgbClr val="FF0000"/>
                </a:solidFill>
                <a:hlinkClick r:id="rId2"/>
              </a:rPr>
              <a:t>https://www.microsoft.com/en-us/legal/intellectualproperty/permissions/default.aspx</a:t>
            </a:r>
            <a:r>
              <a:rPr lang="en-US" sz="1836" dirty="0">
                <a:solidFill>
                  <a:srgbClr val="FF0000"/>
                </a:solidFill>
              </a:rPr>
              <a:t> </a:t>
            </a:r>
          </a:p>
          <a:p>
            <a:r>
              <a:rPr lang="en-US" sz="1836" dirty="0">
                <a:solidFill>
                  <a:srgbClr val="000000"/>
                </a:solidFill>
              </a:rPr>
              <a:t>Microsoft®, Internet Explorer®, Outlook®, OneDrive®, DirectX®, Windows Server® and Windows® are either registered trademarks or trademarks of Microsoft Corporation in the United States and/or other countries. Other Microsoft products mentioned herein may be either registered trademarks or trademarks of Microsoft Corporation in the United States and/or other countries. All other trademarks are property of their respective owners.</a:t>
            </a:r>
          </a:p>
        </p:txBody>
      </p:sp>
    </p:spTree>
    <p:extLst>
      <p:ext uri="{BB962C8B-B14F-4D97-AF65-F5344CB8AC3E}">
        <p14:creationId xmlns:p14="http://schemas.microsoft.com/office/powerpoint/2010/main" val="3532868812"/>
      </p:ext>
    </p:extLst>
  </p:cSld>
  <p:clrMapOvr>
    <a:masterClrMapping/>
  </p:clrMapOvr>
  <p:extLst>
    <p:ext uri="{DCECCB84-F9BA-43D5-87BE-67443E8EF086}">
      <p15:sldGuideLst xmlns:p15="http://schemas.microsoft.com/office/powerpoint/2012/main"/>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tx2"/>
        </a:solidFill>
        <a:effectLst/>
      </p:bgPr>
    </p:bg>
    <p:spTree>
      <p:nvGrpSpPr>
        <p:cNvPr id="1" name=""/>
        <p:cNvGrpSpPr/>
        <p:nvPr/>
      </p:nvGrpSpPr>
      <p:grpSpPr>
        <a:xfrm>
          <a:off x="0" y="0"/>
          <a:ext cx="0" cy="0"/>
          <a:chOff x="0" y="0"/>
          <a:chExt cx="0" cy="0"/>
        </a:xfrm>
      </p:grpSpPr>
      <p:sp>
        <p:nvSpPr>
          <p:cNvPr id="7" name="Text Box 3" descr="This is a copyright notice that should be included on the final slide.">
            <a:extLst>
              <a:ext uri="{FF2B5EF4-FFF2-40B4-BE49-F238E27FC236}">
                <a16:creationId xmlns:a16="http://schemas.microsoft.com/office/drawing/2014/main" id="{04B4E2A9-F0F4-40BC-A66B-ACB987CEF1B9}"/>
              </a:ext>
            </a:extLst>
          </p:cNvPr>
          <p:cNvSpPr txBox="1">
            <a:spLocks noChangeArrowheads="1"/>
          </p:cNvSpPr>
          <p:nvPr/>
        </p:nvSpPr>
        <p:spPr bwMode="blackWhite">
          <a:xfrm>
            <a:off x="668460" y="6238939"/>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660" eaLnBrk="0" hangingPunct="0"/>
            <a:r>
              <a:rPr lang="en-US" sz="714" dirty="0">
                <a:solidFill>
                  <a:schemeClr val="bg1"/>
                </a:solidFill>
                <a:cs typeface="Segoe UI" pitchFamily="34" charset="0"/>
              </a:rPr>
              <a:t>© Copyright Microsoft Corporation. All rights reserved. </a:t>
            </a:r>
          </a:p>
        </p:txBody>
      </p:sp>
      <p:pic>
        <p:nvPicPr>
          <p:cNvPr id="10" name="Picture 9" descr="Microsoft Logo">
            <a:extLst>
              <a:ext uri="{FF2B5EF4-FFF2-40B4-BE49-F238E27FC236}">
                <a16:creationId xmlns:a16="http://schemas.microsoft.com/office/drawing/2014/main" id="{636C95FD-6A74-4A60-A70A-46D16BA519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0923" y="310868"/>
            <a:ext cx="2104562" cy="943146"/>
          </a:xfrm>
          <a:prstGeom prst="rect">
            <a:avLst/>
          </a:prstGeom>
        </p:spPr>
      </p:pic>
    </p:spTree>
    <p:extLst>
      <p:ext uri="{BB962C8B-B14F-4D97-AF65-F5344CB8AC3E}">
        <p14:creationId xmlns:p14="http://schemas.microsoft.com/office/powerpoint/2010/main" val="717387802"/>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0753572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1 Title"/>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2 Text Placeholder">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668787" y="1465290"/>
            <a:ext cx="11098906" cy="4928549"/>
          </a:xfrm>
          <a:prstGeom prst="rect">
            <a:avLst/>
          </a:prstGeom>
        </p:spPr>
        <p:txBody>
          <a:bodyPr wrap="square">
            <a:noAutofit/>
          </a:bodyPr>
          <a:lstStyle>
            <a:lvl1pPr>
              <a:defRPr sz="2448">
                <a:latin typeface="+mn-lt"/>
              </a:defRPr>
            </a:lvl1pPr>
            <a:lvl2pPr>
              <a:defRPr sz="2040">
                <a:latin typeface="+mn-lt"/>
              </a:defRPr>
            </a:lvl2pPr>
            <a:lvl3pPr>
              <a:defRPr sz="1836">
                <a:latin typeface="+mn-lt"/>
              </a:defRPr>
            </a:lvl3pPr>
            <a:lvl4pPr>
              <a:defRPr sz="1632">
                <a:latin typeface="+mn-lt"/>
              </a:defRPr>
            </a:lvl4pPr>
            <a:lvl5pPr>
              <a:defRPr sz="1428">
                <a:latin typeface="+mn-lt"/>
              </a:defRPr>
            </a:lvl5pPr>
            <a:lvl6pPr marL="1044307" indent="-167835">
              <a:spcBef>
                <a:spcPts val="337"/>
              </a:spcBef>
              <a:defRPr sz="1836" baseline="0"/>
            </a:lvl6pPr>
            <a:lvl7pPr marL="1044307" indent="-167835">
              <a:spcBef>
                <a:spcPts val="337"/>
              </a:spcBef>
              <a:defRPr sz="1836" baseline="0"/>
            </a:lvl7pPr>
            <a:lvl8pPr marL="1044307" indent="-167835">
              <a:spcBef>
                <a:spcPts val="337"/>
              </a:spcBef>
              <a:defRPr sz="1836" baseline="0"/>
            </a:lvl8pPr>
            <a:lvl9pPr marL="1044307" indent="-167835">
              <a:spcBef>
                <a:spcPts val="337"/>
              </a:spcBef>
              <a:defRPr sz="1836"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3" y="6393840"/>
            <a:ext cx="12436476"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84532471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9" orient="horz" pos="202">
          <p15:clr>
            <a:srgbClr val="FFFFFF"/>
          </p15:clr>
        </p15:guide>
        <p15:guide id="10" orient="horz" pos="495">
          <p15:clr>
            <a:srgbClr val="FFFFFF"/>
          </p15:clr>
        </p15:guide>
        <p15:guide id="11" orient="horz" pos="887">
          <p15:clr>
            <a:srgbClr val="FFFFFF"/>
          </p15:clr>
        </p15:guide>
        <p15:guide id="12" orient="horz" pos="3923">
          <p15:clr>
            <a:srgbClr val="FFFFFF"/>
          </p15:clr>
        </p15:guide>
        <p15:guide id="13" pos="413">
          <p15:clr>
            <a:srgbClr val="FFFFFF"/>
          </p15:clr>
        </p15:guide>
        <p15:guide id="14" pos="7267">
          <p15:clr>
            <a:srgbClr val="FFFFFF"/>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p:cSld name="Title Slide Photo_Option">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5EBDE903-019C-494F-90F1-EA5BA92B903D}"/>
              </a:ext>
              <a:ext uri="{C183D7F6-B498-43B3-948B-1728B52AA6E4}">
                <adec:decorative xmlns:adec="http://schemas.microsoft.com/office/drawing/2017/decorative" val="1"/>
              </a:ext>
            </a:extLst>
          </p:cNvPr>
          <p:cNvSpPr>
            <a:spLocks noGrp="1"/>
          </p:cNvSpPr>
          <p:nvPr>
            <p:ph type="pic" sz="quarter" idx="15" hasCustomPrompt="1"/>
          </p:nvPr>
        </p:nvSpPr>
        <p:spPr>
          <a:xfrm>
            <a:off x="0" y="0"/>
            <a:ext cx="12436475" cy="6994525"/>
          </a:xfrm>
        </p:spPr>
        <p:txBody>
          <a:bodyPr/>
          <a:lstStyle>
            <a:lvl1pPr marL="0" indent="0">
              <a:buNone/>
              <a:defRPr/>
            </a:lvl1pPr>
          </a:lstStyle>
          <a:p>
            <a:r>
              <a:rPr lang="en-US" dirty="0"/>
              <a:t> </a:t>
            </a:r>
          </a:p>
        </p:txBody>
      </p:sp>
      <p:sp>
        <p:nvSpPr>
          <p:cNvPr id="10" name="Title 1">
            <a:extLst>
              <a:ext uri="{FF2B5EF4-FFF2-40B4-BE49-F238E27FC236}">
                <a16:creationId xmlns:a16="http://schemas.microsoft.com/office/drawing/2014/main" id="{6918950D-BA52-4C37-9FC7-9B2441DABC4D}"/>
              </a:ext>
              <a:ext uri="{C183D7F6-B498-43B3-948B-1728B52AA6E4}">
                <adec:decorative xmlns:adec="http://schemas.microsoft.com/office/drawing/2017/decorative" val="0"/>
              </a:ext>
            </a:extLst>
          </p:cNvPr>
          <p:cNvSpPr>
            <a:spLocks noGrp="1"/>
          </p:cNvSpPr>
          <p:nvPr>
            <p:ph type="title" hasCustomPrompt="1"/>
          </p:nvPr>
        </p:nvSpPr>
        <p:spPr>
          <a:xfrm>
            <a:off x="633913" y="4609100"/>
            <a:ext cx="11180739" cy="753369"/>
          </a:xfrm>
          <a:noFill/>
        </p:spPr>
        <p:txBody>
          <a:bodyPr wrap="square" lIns="0" tIns="0" rIns="0" bIns="182880" anchor="b" anchorCtr="0">
            <a:spAutoFit/>
          </a:bodyPr>
          <a:lstStyle>
            <a:lvl1pPr>
              <a:lnSpc>
                <a:spcPct val="100000"/>
              </a:lnSpc>
              <a:defRPr sz="3672" strike="noStrike" spc="-150" baseline="0">
                <a:solidFill>
                  <a:schemeClr val="bg2"/>
                </a:solidFill>
              </a:defRPr>
            </a:lvl1pPr>
          </a:lstStyle>
          <a:p>
            <a:r>
              <a:rPr lang="en-US"/>
              <a:t>Presentation Title</a:t>
            </a:r>
          </a:p>
        </p:txBody>
      </p:sp>
      <p:sp>
        <p:nvSpPr>
          <p:cNvPr id="11" name="Text Placeholder 4">
            <a:extLst>
              <a:ext uri="{FF2B5EF4-FFF2-40B4-BE49-F238E27FC236}">
                <a16:creationId xmlns:a16="http://schemas.microsoft.com/office/drawing/2014/main" id="{4B7969DA-51E9-4FB3-BFCC-63C88E80862C}"/>
              </a:ext>
              <a:ext uri="{C183D7F6-B498-43B3-948B-1728B52AA6E4}">
                <adec:decorative xmlns:adec="http://schemas.microsoft.com/office/drawing/2017/decorative" val="0"/>
              </a:ext>
            </a:extLst>
          </p:cNvPr>
          <p:cNvSpPr>
            <a:spLocks noGrp="1"/>
          </p:cNvSpPr>
          <p:nvPr>
            <p:ph type="body" sz="quarter" idx="12" hasCustomPrompt="1"/>
          </p:nvPr>
        </p:nvSpPr>
        <p:spPr>
          <a:xfrm>
            <a:off x="634227" y="5362469"/>
            <a:ext cx="11180425" cy="934125"/>
          </a:xfrm>
          <a:noFill/>
        </p:spPr>
        <p:txBody>
          <a:bodyPr lIns="0" tIns="0" rIns="0" bIns="0" anchor="t">
            <a:noAutofit/>
          </a:bodyPr>
          <a:lstStyle>
            <a:lvl1pPr marL="0" indent="0">
              <a:lnSpc>
                <a:spcPct val="100000"/>
              </a:lnSpc>
              <a:spcBef>
                <a:spcPts val="0"/>
              </a:spcBef>
              <a:buNone/>
              <a:defRPr sz="2244" spc="0" baseline="0">
                <a:solidFill>
                  <a:schemeClr val="bg2"/>
                </a:solidFill>
                <a:latin typeface="+mn-lt"/>
              </a:defRPr>
            </a:lvl1pPr>
          </a:lstStyle>
          <a:p>
            <a:pPr lvl="0"/>
            <a:r>
              <a:rPr lang="en-US"/>
              <a:t>Presenter Name</a:t>
            </a:r>
          </a:p>
        </p:txBody>
      </p:sp>
      <p:sp>
        <p:nvSpPr>
          <p:cNvPr id="3" name="Picture Placeholder 2" descr="Logo">
            <a:extLst>
              <a:ext uri="{FF2B5EF4-FFF2-40B4-BE49-F238E27FC236}">
                <a16:creationId xmlns:a16="http://schemas.microsoft.com/office/drawing/2014/main" id="{4FA036B9-184F-4471-B5AE-909B2C6C103D}"/>
              </a:ext>
            </a:extLst>
          </p:cNvPr>
          <p:cNvSpPr>
            <a:spLocks noGrp="1"/>
          </p:cNvSpPr>
          <p:nvPr>
            <p:ph type="pic" sz="quarter" idx="14" hasCustomPrompt="1"/>
          </p:nvPr>
        </p:nvSpPr>
        <p:spPr>
          <a:xfrm>
            <a:off x="310921" y="310868"/>
            <a:ext cx="2103514" cy="943146"/>
          </a:xfrm>
          <a:noFill/>
        </p:spPr>
        <p:txBody>
          <a:bodyPr anchor="ctr"/>
          <a:lstStyle>
            <a:lvl1pPr marL="0" indent="0" algn="ctr">
              <a:buNone/>
              <a:defRPr>
                <a:solidFill>
                  <a:schemeClr val="bg1">
                    <a:lumMod val="50000"/>
                  </a:schemeClr>
                </a:solidFill>
              </a:defRPr>
            </a:lvl1pPr>
          </a:lstStyle>
          <a:p>
            <a:r>
              <a:rPr lang="en-US" dirty="0"/>
              <a:t>Select Logo</a:t>
            </a:r>
          </a:p>
        </p:txBody>
      </p:sp>
    </p:spTree>
    <p:extLst>
      <p:ext uri="{BB962C8B-B14F-4D97-AF65-F5344CB8AC3E}">
        <p14:creationId xmlns:p14="http://schemas.microsoft.com/office/powerpoint/2010/main" val="21318816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p:cSld name="Title Slide Photo_Option 2">
    <p:spTree>
      <p:nvGrpSpPr>
        <p:cNvPr id="1" name=""/>
        <p:cNvGrpSpPr/>
        <p:nvPr/>
      </p:nvGrpSpPr>
      <p:grpSpPr>
        <a:xfrm>
          <a:off x="0" y="0"/>
          <a:ext cx="0" cy="0"/>
          <a:chOff x="0" y="0"/>
          <a:chExt cx="0" cy="0"/>
        </a:xfrm>
      </p:grpSpPr>
      <p:sp>
        <p:nvSpPr>
          <p:cNvPr id="3" name="Picture Placeholder 3">
            <a:extLst>
              <a:ext uri="{FF2B5EF4-FFF2-40B4-BE49-F238E27FC236}">
                <a16:creationId xmlns:a16="http://schemas.microsoft.com/office/drawing/2014/main" id="{24A352F2-C61A-43CF-8620-3E68DD369544}"/>
              </a:ext>
              <a:ext uri="{C183D7F6-B498-43B3-948B-1728B52AA6E4}">
                <adec:decorative xmlns:adec="http://schemas.microsoft.com/office/drawing/2017/decorative" val="1"/>
              </a:ext>
            </a:extLst>
          </p:cNvPr>
          <p:cNvSpPr>
            <a:spLocks noGrp="1"/>
          </p:cNvSpPr>
          <p:nvPr>
            <p:ph type="pic" sz="quarter" idx="15" hasCustomPrompt="1"/>
          </p:nvPr>
        </p:nvSpPr>
        <p:spPr>
          <a:xfrm>
            <a:off x="0" y="0"/>
            <a:ext cx="12436475" cy="6994525"/>
          </a:xfrm>
        </p:spPr>
        <p:txBody>
          <a:bodyPr/>
          <a:lstStyle>
            <a:lvl1pPr marL="0" indent="0">
              <a:buNone/>
              <a:defRPr/>
            </a:lvl1pPr>
          </a:lstStyle>
          <a:p>
            <a:r>
              <a:rPr lang="en-US" dirty="0"/>
              <a:t> </a:t>
            </a:r>
          </a:p>
        </p:txBody>
      </p:sp>
      <p:sp>
        <p:nvSpPr>
          <p:cNvPr id="4" name="Title 1">
            <a:extLst>
              <a:ext uri="{FF2B5EF4-FFF2-40B4-BE49-F238E27FC236}">
                <a16:creationId xmlns:a16="http://schemas.microsoft.com/office/drawing/2014/main" id="{9D8C86D7-EAA8-4501-8EDD-AE161F095B86}"/>
              </a:ext>
              <a:ext uri="{C183D7F6-B498-43B3-948B-1728B52AA6E4}">
                <adec:decorative xmlns:adec="http://schemas.microsoft.com/office/drawing/2017/decorative" val="0"/>
              </a:ext>
            </a:extLst>
          </p:cNvPr>
          <p:cNvSpPr>
            <a:spLocks noGrp="1"/>
          </p:cNvSpPr>
          <p:nvPr>
            <p:ph type="title" hasCustomPrompt="1"/>
          </p:nvPr>
        </p:nvSpPr>
        <p:spPr>
          <a:xfrm>
            <a:off x="633913" y="4609100"/>
            <a:ext cx="11180738" cy="753369"/>
          </a:xfrm>
          <a:noFill/>
        </p:spPr>
        <p:txBody>
          <a:bodyPr wrap="square" lIns="0" tIns="0" rIns="0" bIns="182880" anchor="b" anchorCtr="0">
            <a:noAutofit/>
          </a:bodyPr>
          <a:lstStyle>
            <a:lvl1pPr>
              <a:lnSpc>
                <a:spcPct val="100000"/>
              </a:lnSpc>
              <a:defRPr sz="3672" strike="noStrike" spc="-150" baseline="0">
                <a:solidFill>
                  <a:schemeClr val="bg2"/>
                </a:solidFill>
              </a:defRPr>
            </a:lvl1pPr>
          </a:lstStyle>
          <a:p>
            <a:r>
              <a:rPr lang="en-US"/>
              <a:t>Presentation Title</a:t>
            </a:r>
          </a:p>
        </p:txBody>
      </p:sp>
      <p:sp>
        <p:nvSpPr>
          <p:cNvPr id="5" name="Text Placeholder 4">
            <a:extLst>
              <a:ext uri="{FF2B5EF4-FFF2-40B4-BE49-F238E27FC236}">
                <a16:creationId xmlns:a16="http://schemas.microsoft.com/office/drawing/2014/main" id="{84E82A4B-4AB3-47C1-ABE9-83275C6ABAA1}"/>
              </a:ext>
              <a:ext uri="{C183D7F6-B498-43B3-948B-1728B52AA6E4}">
                <adec:decorative xmlns:adec="http://schemas.microsoft.com/office/drawing/2017/decorative" val="0"/>
              </a:ext>
            </a:extLst>
          </p:cNvPr>
          <p:cNvSpPr>
            <a:spLocks noGrp="1"/>
          </p:cNvSpPr>
          <p:nvPr>
            <p:ph type="body" sz="quarter" idx="12" hasCustomPrompt="1"/>
          </p:nvPr>
        </p:nvSpPr>
        <p:spPr>
          <a:xfrm>
            <a:off x="634227" y="5362469"/>
            <a:ext cx="11180425" cy="934125"/>
          </a:xfrm>
          <a:noFill/>
        </p:spPr>
        <p:txBody>
          <a:bodyPr lIns="0" tIns="0" rIns="0" bIns="0" anchor="t">
            <a:noAutofit/>
          </a:bodyPr>
          <a:lstStyle>
            <a:lvl1pPr marL="0" indent="0">
              <a:lnSpc>
                <a:spcPct val="100000"/>
              </a:lnSpc>
              <a:spcBef>
                <a:spcPts val="0"/>
              </a:spcBef>
              <a:buNone/>
              <a:defRPr lang="en-US" sz="2244" kern="1200" spc="0" baseline="0" dirty="0">
                <a:solidFill>
                  <a:schemeClr val="bg2"/>
                </a:solidFill>
                <a:latin typeface="+mn-lt"/>
                <a:ea typeface="+mn-ea"/>
                <a:cs typeface="Segoe UI" panose="020B0502040204020203" pitchFamily="34" charset="0"/>
              </a:defRPr>
            </a:lvl1pPr>
          </a:lstStyle>
          <a:p>
            <a:pPr lvl="0"/>
            <a:r>
              <a:rPr lang="en-US"/>
              <a:t>Presenter Name</a:t>
            </a:r>
          </a:p>
        </p:txBody>
      </p:sp>
    </p:spTree>
    <p:extLst>
      <p:ext uri="{BB962C8B-B14F-4D97-AF65-F5344CB8AC3E}">
        <p14:creationId xmlns:p14="http://schemas.microsoft.com/office/powerpoint/2010/main" val="1930975346"/>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Title Slide Square Photo">
    <p:bg>
      <p:bgPr>
        <a:solidFill>
          <a:schemeClr val="bg1"/>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FB5FE381-099C-4376-B457-AA59D20F15BF}"/>
              </a:ext>
              <a:ext uri="{C183D7F6-B498-43B3-948B-1728B52AA6E4}">
                <adec:decorative xmlns:adec="http://schemas.microsoft.com/office/drawing/2017/decorative" val="0"/>
              </a:ext>
            </a:extLst>
          </p:cNvPr>
          <p:cNvSpPr>
            <a:spLocks noGrp="1"/>
          </p:cNvSpPr>
          <p:nvPr>
            <p:ph type="ctrTitle"/>
          </p:nvPr>
        </p:nvSpPr>
        <p:spPr>
          <a:xfrm>
            <a:off x="668785" y="2536681"/>
            <a:ext cx="4440210" cy="1119124"/>
          </a:xfrm>
        </p:spPr>
        <p:txBody>
          <a:bodyPr bIns="45720" anchor="b">
            <a:noAutofit/>
          </a:bodyPr>
          <a:lstStyle>
            <a:lvl1pPr algn="l">
              <a:defRPr sz="3672">
                <a:solidFill>
                  <a:schemeClr val="tx1"/>
                </a:solidFill>
              </a:defRPr>
            </a:lvl1pPr>
          </a:lstStyle>
          <a:p>
            <a:r>
              <a:rPr lang="en-US" noProof="0"/>
              <a:t>Click to edit Master title style</a:t>
            </a:r>
          </a:p>
        </p:txBody>
      </p:sp>
      <p:sp>
        <p:nvSpPr>
          <p:cNvPr id="10" name="2 Subtitle">
            <a:extLst>
              <a:ext uri="{FF2B5EF4-FFF2-40B4-BE49-F238E27FC236}">
                <a16:creationId xmlns:a16="http://schemas.microsoft.com/office/drawing/2014/main" id="{D55E7899-E90B-4B88-95E2-00E3DAC8A7A7}"/>
              </a:ext>
              <a:ext uri="{C183D7F6-B498-43B3-948B-1728B52AA6E4}">
                <adec:decorative xmlns:adec="http://schemas.microsoft.com/office/drawing/2017/decorative" val="0"/>
              </a:ext>
            </a:extLst>
          </p:cNvPr>
          <p:cNvSpPr>
            <a:spLocks noGrp="1"/>
          </p:cNvSpPr>
          <p:nvPr>
            <p:ph type="subTitle" idx="1"/>
          </p:nvPr>
        </p:nvSpPr>
        <p:spPr>
          <a:xfrm>
            <a:off x="668785" y="3972631"/>
            <a:ext cx="4440209" cy="317344"/>
          </a:xfrm>
          <a:prstGeom prst="rect">
            <a:avLst/>
          </a:prstGeom>
        </p:spPr>
        <p:txBody>
          <a:bodyPr/>
          <a:lstStyle>
            <a:lvl1pPr marL="0" indent="0" algn="l" defTabSz="951248">
              <a:lnSpc>
                <a:spcPct val="100000"/>
              </a:lnSpc>
              <a:spcBef>
                <a:spcPts val="685"/>
              </a:spcBef>
              <a:buFontTx/>
              <a:buNone/>
              <a:defRPr sz="2244" baseline="0">
                <a:solidFill>
                  <a:schemeClr val="tx1"/>
                </a:solidFill>
              </a:defRPr>
            </a:lvl1pPr>
            <a:lvl2pPr marL="0" indent="0" algn="l" defTabSz="951248">
              <a:lnSpc>
                <a:spcPct val="100000"/>
              </a:lnSpc>
              <a:spcBef>
                <a:spcPts val="685"/>
              </a:spcBef>
              <a:buFontTx/>
              <a:buNone/>
              <a:defRPr sz="2244" baseline="0">
                <a:solidFill>
                  <a:schemeClr val="tx1"/>
                </a:solidFill>
              </a:defRPr>
            </a:lvl2pPr>
            <a:lvl3pPr marL="0" indent="0" algn="l" defTabSz="951248">
              <a:lnSpc>
                <a:spcPct val="100000"/>
              </a:lnSpc>
              <a:spcBef>
                <a:spcPts val="685"/>
              </a:spcBef>
              <a:buFontTx/>
              <a:buNone/>
              <a:defRPr sz="2244" baseline="0">
                <a:solidFill>
                  <a:schemeClr val="tx1"/>
                </a:solidFill>
              </a:defRPr>
            </a:lvl3pPr>
            <a:lvl4pPr marL="0" indent="0" algn="l" defTabSz="951248">
              <a:lnSpc>
                <a:spcPct val="100000"/>
              </a:lnSpc>
              <a:spcBef>
                <a:spcPts val="685"/>
              </a:spcBef>
              <a:buFontTx/>
              <a:buNone/>
              <a:defRPr sz="2244" baseline="0">
                <a:solidFill>
                  <a:schemeClr val="tx1"/>
                </a:solidFill>
              </a:defRPr>
            </a:lvl4pPr>
            <a:lvl5pPr marL="0" indent="0" algn="l">
              <a:lnSpc>
                <a:spcPct val="110000"/>
              </a:lnSpc>
              <a:buNone/>
              <a:defRPr sz="2244" baseline="0">
                <a:solidFill>
                  <a:schemeClr val="tx1"/>
                </a:solidFill>
              </a:defRPr>
            </a:lvl5pPr>
            <a:lvl6pPr marL="0" indent="0" algn="l" defTabSz="951248">
              <a:lnSpc>
                <a:spcPct val="100000"/>
              </a:lnSpc>
              <a:spcBef>
                <a:spcPts val="685"/>
              </a:spcBef>
              <a:buFontTx/>
              <a:buNone/>
              <a:defRPr sz="2244" baseline="0">
                <a:solidFill>
                  <a:schemeClr val="tx1"/>
                </a:solidFill>
              </a:defRPr>
            </a:lvl6pPr>
            <a:lvl7pPr marL="0" indent="0" algn="l" defTabSz="951248">
              <a:lnSpc>
                <a:spcPct val="100000"/>
              </a:lnSpc>
              <a:spcBef>
                <a:spcPts val="685"/>
              </a:spcBef>
              <a:buFontTx/>
              <a:buNone/>
              <a:defRPr sz="2244" baseline="0">
                <a:solidFill>
                  <a:schemeClr val="tx1"/>
                </a:solidFill>
              </a:defRPr>
            </a:lvl7pPr>
            <a:lvl8pPr marL="0" indent="0" algn="l" defTabSz="951248">
              <a:lnSpc>
                <a:spcPct val="100000"/>
              </a:lnSpc>
              <a:spcBef>
                <a:spcPts val="685"/>
              </a:spcBef>
              <a:buFontTx/>
              <a:buNone/>
              <a:defRPr sz="2244" baseline="0">
                <a:solidFill>
                  <a:schemeClr val="tx1"/>
                </a:solidFill>
              </a:defRPr>
            </a:lvl8pPr>
            <a:lvl9pPr marL="0" indent="0" algn="l" defTabSz="951248">
              <a:lnSpc>
                <a:spcPct val="100000"/>
              </a:lnSpc>
              <a:spcBef>
                <a:spcPts val="685"/>
              </a:spcBef>
              <a:buFontTx/>
              <a:buNone/>
              <a:defRPr sz="2244" baseline="0">
                <a:solidFill>
                  <a:schemeClr val="tx1"/>
                </a:solidFill>
              </a:defRPr>
            </a:lvl9pPr>
          </a:lstStyle>
          <a:p>
            <a:r>
              <a:rPr lang="en-US" noProof="0"/>
              <a:t>Click to edit Master subtitle style</a:t>
            </a:r>
          </a:p>
        </p:txBody>
      </p:sp>
      <p:sp>
        <p:nvSpPr>
          <p:cNvPr id="13" name="Picture Placeholder 8">
            <a:extLst>
              <a:ext uri="{FF2B5EF4-FFF2-40B4-BE49-F238E27FC236}">
                <a16:creationId xmlns:a16="http://schemas.microsoft.com/office/drawing/2014/main" id="{182FB499-89AE-4177-A821-127E0BD7F722}"/>
              </a:ext>
            </a:extLst>
          </p:cNvPr>
          <p:cNvSpPr>
            <a:spLocks noGrp="1"/>
          </p:cNvSpPr>
          <p:nvPr>
            <p:ph type="pic" sz="quarter" idx="17" hasCustomPrompt="1"/>
          </p:nvPr>
        </p:nvSpPr>
        <p:spPr>
          <a:xfrm>
            <a:off x="5440634" y="3594"/>
            <a:ext cx="6995517" cy="6994525"/>
          </a:xfrm>
          <a:noFill/>
        </p:spPr>
        <p:txBody>
          <a:bodyPr tIns="1828800" anchor="t"/>
          <a:lstStyle>
            <a:lvl1pPr marL="0" marR="0" indent="0" algn="ctr" defTabSz="951248" rtl="0" eaLnBrk="1" fontAlgn="auto" latinLnBrk="0" hangingPunct="1">
              <a:lnSpc>
                <a:spcPct val="300000"/>
              </a:lnSpc>
              <a:spcBef>
                <a:spcPts val="2040"/>
              </a:spcBef>
              <a:spcAft>
                <a:spcPts val="0"/>
              </a:spcAft>
              <a:buClr>
                <a:schemeClr val="tx1"/>
              </a:buClr>
              <a:buSzPct val="90000"/>
              <a:buFont typeface="Wingdings" panose="05000000000000000000" pitchFamily="2" charset="2"/>
              <a:buNone/>
              <a:tabLst/>
              <a:defRPr lang="en-US" sz="1632"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51248" rtl="0" eaLnBrk="1" fontAlgn="auto" latinLnBrk="0" hangingPunct="1">
              <a:lnSpc>
                <a:spcPct val="100000"/>
              </a:lnSpc>
              <a:spcBef>
                <a:spcPts val="685"/>
              </a:spcBef>
              <a:spcAft>
                <a:spcPts val="0"/>
              </a:spcAft>
              <a:buClr>
                <a:schemeClr val="tx1"/>
              </a:buClr>
              <a:buSzPct val="90000"/>
              <a:buFont typeface="Wingdings" panose="05000000000000000000" pitchFamily="2" charset="2"/>
              <a:buNone/>
              <a:tabLst/>
              <a:defRPr/>
            </a:pPr>
            <a:r>
              <a:rPr lang="en-US" noProof="0" dirty="0"/>
              <a:t> </a:t>
            </a:r>
          </a:p>
        </p:txBody>
      </p:sp>
      <p:pic>
        <p:nvPicPr>
          <p:cNvPr id="7" name="Picture 6" descr="Microsoft Logo">
            <a:extLst>
              <a:ext uri="{FF2B5EF4-FFF2-40B4-BE49-F238E27FC236}">
                <a16:creationId xmlns:a16="http://schemas.microsoft.com/office/drawing/2014/main" id="{51699DFE-D91B-419A-9C49-C62CCBED7F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0922" y="310868"/>
            <a:ext cx="2104562" cy="943146"/>
          </a:xfrm>
          <a:prstGeom prst="rect">
            <a:avLst/>
          </a:prstGeom>
        </p:spPr>
      </p:pic>
    </p:spTree>
    <p:extLst>
      <p:ext uri="{BB962C8B-B14F-4D97-AF65-F5344CB8AC3E}">
        <p14:creationId xmlns:p14="http://schemas.microsoft.com/office/powerpoint/2010/main" val="3777457395"/>
      </p:ext>
    </p:extLst>
  </p:cSld>
  <p:clrMapOvr>
    <a:masterClrMapping/>
  </p:clrMapOvr>
  <p:extLst>
    <p:ext uri="{DCECCB84-F9BA-43D5-87BE-67443E8EF086}">
      <p15:sldGuideLst xmlns:p15="http://schemas.microsoft.com/office/powerpoint/2012/main">
        <p15:guide id="9" orient="horz" pos="2160">
          <p15:clr>
            <a:srgbClr val="547EBF"/>
          </p15:clr>
        </p15:guide>
        <p15:guide id="10" orient="horz" pos="1572">
          <p15:clr>
            <a:srgbClr val="547EBF"/>
          </p15:clr>
        </p15:guide>
        <p15:guide id="11" orient="horz" pos="2258">
          <p15:clr>
            <a:srgbClr val="547EBF"/>
          </p15:clr>
        </p15:guide>
        <p15:guide id="12" orient="horz" pos="2454">
          <p15:clr>
            <a:srgbClr val="547EBF"/>
          </p15:clr>
        </p15:guide>
        <p15:guide id="13" orient="horz" pos="2650">
          <p15:clr>
            <a:srgbClr val="547EBF"/>
          </p15:clr>
        </p15:guide>
        <p15:guide id="14" pos="3155">
          <p15:clr>
            <a:srgbClr val="547EBF"/>
          </p15:clr>
        </p15:guide>
        <p15:guide id="15" pos="413">
          <p15:clr>
            <a:srgbClr val="547EBF"/>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p:cSld name="Title Slide Square Photo 1">
    <p:bg>
      <p:bgPr>
        <a:solidFill>
          <a:schemeClr val="tx2"/>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FB5FE381-099C-4376-B457-AA59D20F15BF}"/>
              </a:ext>
            </a:extLst>
          </p:cNvPr>
          <p:cNvSpPr>
            <a:spLocks noGrp="1"/>
          </p:cNvSpPr>
          <p:nvPr>
            <p:ph type="ctrTitle"/>
          </p:nvPr>
        </p:nvSpPr>
        <p:spPr>
          <a:xfrm>
            <a:off x="668786" y="2536681"/>
            <a:ext cx="4440210" cy="1119124"/>
          </a:xfrm>
        </p:spPr>
        <p:txBody>
          <a:bodyPr bIns="45720" anchor="b">
            <a:noAutofit/>
          </a:bodyPr>
          <a:lstStyle>
            <a:lvl1pPr algn="l">
              <a:defRPr sz="3672">
                <a:solidFill>
                  <a:schemeClr val="bg1"/>
                </a:solidFill>
              </a:defRPr>
            </a:lvl1pPr>
          </a:lstStyle>
          <a:p>
            <a:r>
              <a:rPr lang="en-US" noProof="0"/>
              <a:t>Click to edit Master title style</a:t>
            </a:r>
          </a:p>
        </p:txBody>
      </p:sp>
      <p:sp>
        <p:nvSpPr>
          <p:cNvPr id="3" name="2 Subtitle">
            <a:extLst>
              <a:ext uri="{FF2B5EF4-FFF2-40B4-BE49-F238E27FC236}">
                <a16:creationId xmlns:a16="http://schemas.microsoft.com/office/drawing/2014/main" id="{24B82284-0B36-4B6A-8B07-D375444A511C}"/>
              </a:ext>
            </a:extLst>
          </p:cNvPr>
          <p:cNvSpPr>
            <a:spLocks noGrp="1"/>
          </p:cNvSpPr>
          <p:nvPr>
            <p:ph type="subTitle" idx="1"/>
          </p:nvPr>
        </p:nvSpPr>
        <p:spPr>
          <a:xfrm>
            <a:off x="668785" y="3972631"/>
            <a:ext cx="4440209" cy="317344"/>
          </a:xfrm>
          <a:prstGeom prst="rect">
            <a:avLst/>
          </a:prstGeom>
        </p:spPr>
        <p:txBody>
          <a:bodyPr/>
          <a:lstStyle>
            <a:lvl1pPr marL="0" indent="0" algn="l" defTabSz="951248">
              <a:lnSpc>
                <a:spcPct val="100000"/>
              </a:lnSpc>
              <a:spcBef>
                <a:spcPts val="685"/>
              </a:spcBef>
              <a:buFontTx/>
              <a:buNone/>
              <a:defRPr sz="2244" baseline="0">
                <a:solidFill>
                  <a:schemeClr val="bg1"/>
                </a:solidFill>
              </a:defRPr>
            </a:lvl1pPr>
            <a:lvl2pPr marL="0" indent="0" algn="l" defTabSz="951248">
              <a:lnSpc>
                <a:spcPct val="100000"/>
              </a:lnSpc>
              <a:spcBef>
                <a:spcPts val="685"/>
              </a:spcBef>
              <a:buFontTx/>
              <a:buNone/>
              <a:defRPr sz="2244" baseline="0">
                <a:solidFill>
                  <a:schemeClr val="bg1"/>
                </a:solidFill>
              </a:defRPr>
            </a:lvl2pPr>
            <a:lvl3pPr marL="0" indent="0" algn="l" defTabSz="951248">
              <a:lnSpc>
                <a:spcPct val="100000"/>
              </a:lnSpc>
              <a:spcBef>
                <a:spcPts val="685"/>
              </a:spcBef>
              <a:buFontTx/>
              <a:buNone/>
              <a:defRPr sz="2244" baseline="0">
                <a:solidFill>
                  <a:schemeClr val="bg1"/>
                </a:solidFill>
              </a:defRPr>
            </a:lvl3pPr>
            <a:lvl4pPr marL="0" indent="0" algn="l" defTabSz="951248">
              <a:lnSpc>
                <a:spcPct val="100000"/>
              </a:lnSpc>
              <a:spcBef>
                <a:spcPts val="685"/>
              </a:spcBef>
              <a:buFontTx/>
              <a:buNone/>
              <a:defRPr sz="2244" baseline="0">
                <a:solidFill>
                  <a:schemeClr val="bg1"/>
                </a:solidFill>
              </a:defRPr>
            </a:lvl4pPr>
            <a:lvl5pPr marL="0" indent="0" algn="l">
              <a:lnSpc>
                <a:spcPct val="110000"/>
              </a:lnSpc>
              <a:buNone/>
              <a:defRPr sz="2244" baseline="0">
                <a:solidFill>
                  <a:schemeClr val="bg1"/>
                </a:solidFill>
              </a:defRPr>
            </a:lvl5pPr>
            <a:lvl6pPr marL="0" indent="0" algn="l" defTabSz="951248">
              <a:lnSpc>
                <a:spcPct val="100000"/>
              </a:lnSpc>
              <a:spcBef>
                <a:spcPts val="685"/>
              </a:spcBef>
              <a:buFontTx/>
              <a:buNone/>
              <a:defRPr sz="2244" baseline="0">
                <a:solidFill>
                  <a:schemeClr val="bg1"/>
                </a:solidFill>
              </a:defRPr>
            </a:lvl6pPr>
            <a:lvl7pPr marL="0" indent="0" algn="l" defTabSz="951248">
              <a:lnSpc>
                <a:spcPct val="100000"/>
              </a:lnSpc>
              <a:spcBef>
                <a:spcPts val="685"/>
              </a:spcBef>
              <a:buFontTx/>
              <a:buNone/>
              <a:defRPr sz="2244" baseline="0">
                <a:solidFill>
                  <a:schemeClr val="bg1"/>
                </a:solidFill>
              </a:defRPr>
            </a:lvl7pPr>
            <a:lvl8pPr marL="0" indent="0" algn="l" defTabSz="951248">
              <a:lnSpc>
                <a:spcPct val="100000"/>
              </a:lnSpc>
              <a:spcBef>
                <a:spcPts val="685"/>
              </a:spcBef>
              <a:buFontTx/>
              <a:buNone/>
              <a:defRPr sz="2244" baseline="0">
                <a:solidFill>
                  <a:schemeClr val="bg1"/>
                </a:solidFill>
              </a:defRPr>
            </a:lvl8pPr>
            <a:lvl9pPr marL="0" indent="0" algn="l" defTabSz="951248">
              <a:lnSpc>
                <a:spcPct val="100000"/>
              </a:lnSpc>
              <a:spcBef>
                <a:spcPts val="685"/>
              </a:spcBef>
              <a:buFontTx/>
              <a:buNone/>
              <a:defRPr sz="2244" baseline="0">
                <a:solidFill>
                  <a:schemeClr val="bg1"/>
                </a:solidFill>
              </a:defRPr>
            </a:lvl9pPr>
          </a:lstStyle>
          <a:p>
            <a:r>
              <a:rPr lang="en-US" noProof="0"/>
              <a:t>Click to edit Master subtitle style</a:t>
            </a:r>
          </a:p>
        </p:txBody>
      </p:sp>
      <p:sp>
        <p:nvSpPr>
          <p:cNvPr id="12" name="Picture Placeholder 8">
            <a:extLst>
              <a:ext uri="{FF2B5EF4-FFF2-40B4-BE49-F238E27FC236}">
                <a16:creationId xmlns:a16="http://schemas.microsoft.com/office/drawing/2014/main" id="{B932132E-B617-4844-ABE7-BFFF16E12CCA}"/>
              </a:ext>
              <a:ext uri="{C183D7F6-B498-43B3-948B-1728B52AA6E4}">
                <adec:decorative xmlns:adec="http://schemas.microsoft.com/office/drawing/2017/decorative" val="1"/>
              </a:ext>
            </a:extLst>
          </p:cNvPr>
          <p:cNvSpPr>
            <a:spLocks noGrp="1"/>
          </p:cNvSpPr>
          <p:nvPr>
            <p:ph type="pic" sz="quarter" idx="17" hasCustomPrompt="1"/>
          </p:nvPr>
        </p:nvSpPr>
        <p:spPr>
          <a:xfrm>
            <a:off x="5440634" y="3594"/>
            <a:ext cx="6995517" cy="6990931"/>
          </a:xfrm>
          <a:solidFill>
            <a:srgbClr val="0078D4"/>
          </a:solidFill>
        </p:spPr>
        <p:txBody>
          <a:bodyPr tIns="1828800" anchor="t"/>
          <a:lstStyle>
            <a:lvl1pPr marL="0" marR="0" indent="0" algn="ctr" defTabSz="951248" rtl="0" eaLnBrk="1" fontAlgn="auto" latinLnBrk="0" hangingPunct="1">
              <a:lnSpc>
                <a:spcPct val="300000"/>
              </a:lnSpc>
              <a:spcBef>
                <a:spcPts val="2040"/>
              </a:spcBef>
              <a:spcAft>
                <a:spcPts val="0"/>
              </a:spcAft>
              <a:buClr>
                <a:schemeClr val="tx1"/>
              </a:buClr>
              <a:buSzPct val="90000"/>
              <a:buFont typeface="Wingdings" panose="05000000000000000000" pitchFamily="2" charset="2"/>
              <a:buNone/>
              <a:tabLst/>
              <a:defRPr lang="en-US" sz="1632"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51248" rtl="0" eaLnBrk="1" fontAlgn="auto" latinLnBrk="0" hangingPunct="1">
              <a:lnSpc>
                <a:spcPct val="100000"/>
              </a:lnSpc>
              <a:spcBef>
                <a:spcPts val="685"/>
              </a:spcBef>
              <a:spcAft>
                <a:spcPts val="0"/>
              </a:spcAft>
              <a:buClr>
                <a:schemeClr val="tx1"/>
              </a:buClr>
              <a:buSzPct val="90000"/>
              <a:buFont typeface="Wingdings" panose="05000000000000000000" pitchFamily="2" charset="2"/>
              <a:buNone/>
              <a:tabLst/>
              <a:defRPr/>
            </a:pPr>
            <a:r>
              <a:rPr lang="en-US" noProof="0" dirty="0"/>
              <a:t> </a:t>
            </a:r>
          </a:p>
        </p:txBody>
      </p:sp>
      <p:pic>
        <p:nvPicPr>
          <p:cNvPr id="8" name="Picture 7" descr="Microsoft Logo">
            <a:extLst>
              <a:ext uri="{FF2B5EF4-FFF2-40B4-BE49-F238E27FC236}">
                <a16:creationId xmlns:a16="http://schemas.microsoft.com/office/drawing/2014/main" id="{6D3EA099-AF81-4088-BC83-41746FB3C1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0922" y="310868"/>
            <a:ext cx="2104562" cy="943146"/>
          </a:xfrm>
          <a:prstGeom prst="rect">
            <a:avLst/>
          </a:prstGeom>
        </p:spPr>
      </p:pic>
    </p:spTree>
    <p:extLst>
      <p:ext uri="{BB962C8B-B14F-4D97-AF65-F5344CB8AC3E}">
        <p14:creationId xmlns:p14="http://schemas.microsoft.com/office/powerpoint/2010/main" val="3657487252"/>
      </p:ext>
    </p:extLst>
  </p:cSld>
  <p:clrMapOvr>
    <a:masterClrMapping/>
  </p:clrMapOvr>
  <p:extLst>
    <p:ext uri="{DCECCB84-F9BA-43D5-87BE-67443E8EF086}">
      <p15:sldGuideLst xmlns:p15="http://schemas.microsoft.com/office/powerpoint/2012/main">
        <p15:guide id="8" orient="horz" pos="2160">
          <p15:clr>
            <a:srgbClr val="FFFFFF"/>
          </p15:clr>
        </p15:guide>
        <p15:guide id="9" pos="413">
          <p15:clr>
            <a:srgbClr val="FFFFFF"/>
          </p15:clr>
        </p15:guide>
        <p15:guide id="10" pos="3168">
          <p15:clr>
            <a:srgbClr val="FFFFFF"/>
          </p15:clr>
        </p15:guide>
        <p15:guide id="11" orient="horz" pos="1572">
          <p15:clr>
            <a:srgbClr val="FFFFFF"/>
          </p15:clr>
        </p15:guide>
        <p15:guide id="12" orient="horz" pos="2258">
          <p15:clr>
            <a:srgbClr val="FFFFFF"/>
          </p15:clr>
        </p15:guide>
        <p15:guide id="13" orient="horz" pos="2454">
          <p15:clr>
            <a:srgbClr val="FFFFFF"/>
          </p15:clr>
        </p15:guide>
        <p15:guide id="14" orient="horz" pos="2650">
          <p15:clr>
            <a:srgbClr val="FFFFFF"/>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p:cSld name="Title Slide Square Photo 2">
    <p:bg>
      <p:bgPr>
        <a:solidFill>
          <a:schemeClr val="bg1"/>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FB5FE381-099C-4376-B457-AA59D20F15BF}"/>
              </a:ext>
              <a:ext uri="{C183D7F6-B498-43B3-948B-1728B52AA6E4}">
                <adec:decorative xmlns:adec="http://schemas.microsoft.com/office/drawing/2017/decorative" val="0"/>
              </a:ext>
            </a:extLst>
          </p:cNvPr>
          <p:cNvSpPr>
            <a:spLocks noGrp="1"/>
          </p:cNvSpPr>
          <p:nvPr>
            <p:ph type="ctrTitle"/>
          </p:nvPr>
        </p:nvSpPr>
        <p:spPr>
          <a:xfrm>
            <a:off x="668785" y="2536681"/>
            <a:ext cx="4440210" cy="1119124"/>
          </a:xfrm>
        </p:spPr>
        <p:txBody>
          <a:bodyPr bIns="45720" anchor="b">
            <a:noAutofit/>
          </a:bodyPr>
          <a:lstStyle>
            <a:lvl1pPr algn="l">
              <a:defRPr sz="3672">
                <a:solidFill>
                  <a:schemeClr val="tx1"/>
                </a:solidFill>
              </a:defRPr>
            </a:lvl1pPr>
          </a:lstStyle>
          <a:p>
            <a:r>
              <a:rPr lang="en-US" noProof="0"/>
              <a:t>Click to edit Master title style</a:t>
            </a:r>
          </a:p>
        </p:txBody>
      </p:sp>
      <p:sp>
        <p:nvSpPr>
          <p:cNvPr id="10" name="2 Subtitle">
            <a:extLst>
              <a:ext uri="{FF2B5EF4-FFF2-40B4-BE49-F238E27FC236}">
                <a16:creationId xmlns:a16="http://schemas.microsoft.com/office/drawing/2014/main" id="{D55E7899-E90B-4B88-95E2-00E3DAC8A7A7}"/>
              </a:ext>
              <a:ext uri="{C183D7F6-B498-43B3-948B-1728B52AA6E4}">
                <adec:decorative xmlns:adec="http://schemas.microsoft.com/office/drawing/2017/decorative" val="0"/>
              </a:ext>
            </a:extLst>
          </p:cNvPr>
          <p:cNvSpPr>
            <a:spLocks noGrp="1"/>
          </p:cNvSpPr>
          <p:nvPr>
            <p:ph type="subTitle" idx="1"/>
          </p:nvPr>
        </p:nvSpPr>
        <p:spPr>
          <a:xfrm>
            <a:off x="668785" y="3972631"/>
            <a:ext cx="4440209" cy="317344"/>
          </a:xfrm>
          <a:prstGeom prst="rect">
            <a:avLst/>
          </a:prstGeom>
        </p:spPr>
        <p:txBody>
          <a:bodyPr/>
          <a:lstStyle>
            <a:lvl1pPr marL="0" indent="0" algn="l" defTabSz="951248">
              <a:lnSpc>
                <a:spcPct val="100000"/>
              </a:lnSpc>
              <a:spcBef>
                <a:spcPts val="685"/>
              </a:spcBef>
              <a:buFontTx/>
              <a:buNone/>
              <a:defRPr sz="2244" baseline="0">
                <a:solidFill>
                  <a:schemeClr val="tx1"/>
                </a:solidFill>
              </a:defRPr>
            </a:lvl1pPr>
            <a:lvl2pPr marL="0" indent="0" algn="l" defTabSz="951248">
              <a:lnSpc>
                <a:spcPct val="100000"/>
              </a:lnSpc>
              <a:spcBef>
                <a:spcPts val="685"/>
              </a:spcBef>
              <a:buFontTx/>
              <a:buNone/>
              <a:defRPr sz="2244" baseline="0">
                <a:solidFill>
                  <a:schemeClr val="tx1"/>
                </a:solidFill>
              </a:defRPr>
            </a:lvl2pPr>
            <a:lvl3pPr marL="0" indent="0" algn="l" defTabSz="951248">
              <a:lnSpc>
                <a:spcPct val="100000"/>
              </a:lnSpc>
              <a:spcBef>
                <a:spcPts val="685"/>
              </a:spcBef>
              <a:buFontTx/>
              <a:buNone/>
              <a:defRPr sz="2244" baseline="0">
                <a:solidFill>
                  <a:schemeClr val="tx1"/>
                </a:solidFill>
              </a:defRPr>
            </a:lvl3pPr>
            <a:lvl4pPr marL="0" indent="0" algn="l" defTabSz="951248">
              <a:lnSpc>
                <a:spcPct val="100000"/>
              </a:lnSpc>
              <a:spcBef>
                <a:spcPts val="685"/>
              </a:spcBef>
              <a:buFontTx/>
              <a:buNone/>
              <a:defRPr sz="2244" baseline="0">
                <a:solidFill>
                  <a:schemeClr val="tx1"/>
                </a:solidFill>
              </a:defRPr>
            </a:lvl4pPr>
            <a:lvl5pPr marL="0" indent="0" algn="l">
              <a:lnSpc>
                <a:spcPct val="110000"/>
              </a:lnSpc>
              <a:buNone/>
              <a:defRPr sz="2244" baseline="0">
                <a:solidFill>
                  <a:schemeClr val="tx1"/>
                </a:solidFill>
              </a:defRPr>
            </a:lvl5pPr>
            <a:lvl6pPr marL="0" indent="0" algn="l" defTabSz="951248">
              <a:lnSpc>
                <a:spcPct val="100000"/>
              </a:lnSpc>
              <a:spcBef>
                <a:spcPts val="685"/>
              </a:spcBef>
              <a:buFontTx/>
              <a:buNone/>
              <a:defRPr sz="2244" baseline="0">
                <a:solidFill>
                  <a:schemeClr val="tx1"/>
                </a:solidFill>
              </a:defRPr>
            </a:lvl6pPr>
            <a:lvl7pPr marL="0" indent="0" algn="l" defTabSz="951248">
              <a:lnSpc>
                <a:spcPct val="100000"/>
              </a:lnSpc>
              <a:spcBef>
                <a:spcPts val="685"/>
              </a:spcBef>
              <a:buFontTx/>
              <a:buNone/>
              <a:defRPr sz="2244" baseline="0">
                <a:solidFill>
                  <a:schemeClr val="tx1"/>
                </a:solidFill>
              </a:defRPr>
            </a:lvl7pPr>
            <a:lvl8pPr marL="0" indent="0" algn="l" defTabSz="951248">
              <a:lnSpc>
                <a:spcPct val="100000"/>
              </a:lnSpc>
              <a:spcBef>
                <a:spcPts val="685"/>
              </a:spcBef>
              <a:buFontTx/>
              <a:buNone/>
              <a:defRPr sz="2244" baseline="0">
                <a:solidFill>
                  <a:schemeClr val="tx1"/>
                </a:solidFill>
              </a:defRPr>
            </a:lvl8pPr>
            <a:lvl9pPr marL="0" indent="0" algn="l" defTabSz="951248">
              <a:lnSpc>
                <a:spcPct val="100000"/>
              </a:lnSpc>
              <a:spcBef>
                <a:spcPts val="685"/>
              </a:spcBef>
              <a:buFontTx/>
              <a:buNone/>
              <a:defRPr sz="2244" baseline="0">
                <a:solidFill>
                  <a:schemeClr val="tx1"/>
                </a:solidFill>
              </a:defRPr>
            </a:lvl9pPr>
          </a:lstStyle>
          <a:p>
            <a:r>
              <a:rPr lang="en-US" noProof="0"/>
              <a:t>Click to edit Master subtitle style</a:t>
            </a:r>
          </a:p>
        </p:txBody>
      </p:sp>
      <p:pic>
        <p:nvPicPr>
          <p:cNvPr id="11" name="Picture 10" descr="Microsoft Logo">
            <a:extLst>
              <a:ext uri="{FF2B5EF4-FFF2-40B4-BE49-F238E27FC236}">
                <a16:creationId xmlns:a16="http://schemas.microsoft.com/office/drawing/2014/main" id="{FA86A238-F7CE-4162-8B00-2166F5ED25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0922" y="310868"/>
            <a:ext cx="2104562" cy="943146"/>
          </a:xfrm>
          <a:prstGeom prst="rect">
            <a:avLst/>
          </a:prstGeom>
        </p:spPr>
      </p:pic>
      <p:sp>
        <p:nvSpPr>
          <p:cNvPr id="13" name="Picture Placeholder 8">
            <a:extLst>
              <a:ext uri="{FF2B5EF4-FFF2-40B4-BE49-F238E27FC236}">
                <a16:creationId xmlns:a16="http://schemas.microsoft.com/office/drawing/2014/main" id="{182FB499-89AE-4177-A821-127E0BD7F722}"/>
              </a:ext>
              <a:ext uri="{C183D7F6-B498-43B3-948B-1728B52AA6E4}">
                <adec:decorative xmlns:adec="http://schemas.microsoft.com/office/drawing/2017/decorative" val="1"/>
              </a:ext>
            </a:extLst>
          </p:cNvPr>
          <p:cNvSpPr>
            <a:spLocks noGrp="1"/>
          </p:cNvSpPr>
          <p:nvPr>
            <p:ph type="pic" sz="quarter" idx="17" hasCustomPrompt="1"/>
          </p:nvPr>
        </p:nvSpPr>
        <p:spPr>
          <a:xfrm>
            <a:off x="5440634" y="0"/>
            <a:ext cx="6995517" cy="6994525"/>
          </a:xfrm>
          <a:solidFill>
            <a:srgbClr val="243A5E"/>
          </a:solidFill>
        </p:spPr>
        <p:txBody>
          <a:bodyPr tIns="1828800" anchor="t"/>
          <a:lstStyle>
            <a:lvl1pPr marL="0" marR="0" indent="0" algn="ctr" defTabSz="951248" rtl="0" eaLnBrk="1" fontAlgn="auto" latinLnBrk="0" hangingPunct="1">
              <a:lnSpc>
                <a:spcPct val="300000"/>
              </a:lnSpc>
              <a:spcBef>
                <a:spcPts val="2040"/>
              </a:spcBef>
              <a:spcAft>
                <a:spcPts val="0"/>
              </a:spcAft>
              <a:buClr>
                <a:schemeClr val="tx1"/>
              </a:buClr>
              <a:buSzPct val="90000"/>
              <a:buFont typeface="Wingdings" panose="05000000000000000000" pitchFamily="2" charset="2"/>
              <a:buNone/>
              <a:tabLst/>
              <a:defRPr lang="en-US" sz="1632"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51248" rtl="0" eaLnBrk="1" fontAlgn="auto" latinLnBrk="0" hangingPunct="1">
              <a:lnSpc>
                <a:spcPct val="100000"/>
              </a:lnSpc>
              <a:spcBef>
                <a:spcPts val="685"/>
              </a:spcBef>
              <a:spcAft>
                <a:spcPts val="0"/>
              </a:spcAft>
              <a:buClr>
                <a:schemeClr val="tx1"/>
              </a:buClr>
              <a:buSzPct val="90000"/>
              <a:buFont typeface="Wingdings" panose="05000000000000000000" pitchFamily="2" charset="2"/>
              <a:buNone/>
              <a:tabLst/>
              <a:defRPr/>
            </a:pPr>
            <a:r>
              <a:rPr lang="en-US" noProof="0" dirty="0"/>
              <a:t> </a:t>
            </a:r>
          </a:p>
        </p:txBody>
      </p:sp>
    </p:spTree>
    <p:extLst>
      <p:ext uri="{BB962C8B-B14F-4D97-AF65-F5344CB8AC3E}">
        <p14:creationId xmlns:p14="http://schemas.microsoft.com/office/powerpoint/2010/main" val="2290912628"/>
      </p:ext>
    </p:extLst>
  </p:cSld>
  <p:clrMapOvr>
    <a:masterClrMapping/>
  </p:clrMapOvr>
  <p:extLst>
    <p:ext uri="{DCECCB84-F9BA-43D5-87BE-67443E8EF086}">
      <p15:sldGuideLst xmlns:p15="http://schemas.microsoft.com/office/powerpoint/2012/main">
        <p15:guide id="9" orient="horz" pos="2160">
          <p15:clr>
            <a:srgbClr val="547EBF"/>
          </p15:clr>
        </p15:guide>
        <p15:guide id="10" orient="horz" pos="1572">
          <p15:clr>
            <a:srgbClr val="547EBF"/>
          </p15:clr>
        </p15:guide>
        <p15:guide id="11" orient="horz" pos="2258">
          <p15:clr>
            <a:srgbClr val="547EBF"/>
          </p15:clr>
        </p15:guide>
        <p15:guide id="12" orient="horz" pos="2454">
          <p15:clr>
            <a:srgbClr val="547EBF"/>
          </p15:clr>
        </p15:guide>
        <p15:guide id="13" orient="horz" pos="2650">
          <p15:clr>
            <a:srgbClr val="547EBF"/>
          </p15:clr>
        </p15:guide>
        <p15:guide id="14" pos="3155">
          <p15:clr>
            <a:srgbClr val="547EBF"/>
          </p15:clr>
        </p15:guide>
        <p15:guide id="15" pos="413">
          <p15:clr>
            <a:srgbClr val="547EBF"/>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tx2"/>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17D53EF6-E97C-46E7-A9D5-30F96F1F21F3}"/>
              </a:ext>
              <a:ext uri="{C183D7F6-B498-43B3-948B-1728B52AA6E4}">
                <adec:decorative xmlns:adec="http://schemas.microsoft.com/office/drawing/2017/decorative" val="0"/>
              </a:ext>
            </a:extLst>
          </p:cNvPr>
          <p:cNvSpPr>
            <a:spLocks noGrp="1"/>
          </p:cNvSpPr>
          <p:nvPr>
            <p:ph type="title"/>
          </p:nvPr>
        </p:nvSpPr>
        <p:spPr>
          <a:xfrm>
            <a:off x="668785" y="3039097"/>
            <a:ext cx="9196189" cy="616838"/>
          </a:xfrm>
        </p:spPr>
        <p:txBody>
          <a:bodyPr vert="horz" lIns="0" tIns="0" rIns="0" bIns="45720" rtlCol="0" anchor="b">
            <a:noAutofit/>
          </a:bodyPr>
          <a:lstStyle>
            <a:lvl1pPr>
              <a:defRPr lang="en-GB" sz="3672" baseline="0" dirty="0">
                <a:solidFill>
                  <a:schemeClr val="bg1"/>
                </a:solidFill>
              </a:defRPr>
            </a:lvl1pPr>
          </a:lstStyle>
          <a:p>
            <a:pPr lvl="0"/>
            <a:r>
              <a:rPr lang="en-US" noProof="0"/>
              <a:t>Click to edit Master title style</a:t>
            </a:r>
          </a:p>
        </p:txBody>
      </p:sp>
      <p:sp>
        <p:nvSpPr>
          <p:cNvPr id="8" name="2 Subtitle">
            <a:extLst>
              <a:ext uri="{FF2B5EF4-FFF2-40B4-BE49-F238E27FC236}">
                <a16:creationId xmlns:a16="http://schemas.microsoft.com/office/drawing/2014/main" id="{16A44250-24E5-40C9-A0C6-F8F7E55B832B}"/>
              </a:ext>
              <a:ext uri="{C183D7F6-B498-43B3-948B-1728B52AA6E4}">
                <adec:decorative xmlns:adec="http://schemas.microsoft.com/office/drawing/2017/decorative" val="0"/>
              </a:ext>
            </a:extLst>
          </p:cNvPr>
          <p:cNvSpPr>
            <a:spLocks noGrp="1"/>
          </p:cNvSpPr>
          <p:nvPr>
            <p:ph type="subTitle" idx="1"/>
          </p:nvPr>
        </p:nvSpPr>
        <p:spPr>
          <a:xfrm>
            <a:off x="668785" y="3972631"/>
            <a:ext cx="9196514" cy="317344"/>
          </a:xfrm>
          <a:prstGeom prst="rect">
            <a:avLst/>
          </a:prstGeom>
        </p:spPr>
        <p:txBody>
          <a:bodyPr/>
          <a:lstStyle>
            <a:lvl1pPr marL="0" indent="0" algn="l" defTabSz="951248">
              <a:lnSpc>
                <a:spcPct val="100000"/>
              </a:lnSpc>
              <a:spcBef>
                <a:spcPts val="685"/>
              </a:spcBef>
              <a:buFontTx/>
              <a:buNone/>
              <a:defRPr sz="2244" baseline="0">
                <a:solidFill>
                  <a:schemeClr val="bg1"/>
                </a:solidFill>
              </a:defRPr>
            </a:lvl1pPr>
            <a:lvl2pPr marL="0" indent="0" algn="l" defTabSz="951248">
              <a:lnSpc>
                <a:spcPct val="100000"/>
              </a:lnSpc>
              <a:spcBef>
                <a:spcPts val="685"/>
              </a:spcBef>
              <a:buFontTx/>
              <a:buNone/>
              <a:defRPr sz="2244" baseline="0">
                <a:solidFill>
                  <a:schemeClr val="bg1"/>
                </a:solidFill>
              </a:defRPr>
            </a:lvl2pPr>
            <a:lvl3pPr marL="0" indent="0" algn="l" defTabSz="951248">
              <a:lnSpc>
                <a:spcPct val="100000"/>
              </a:lnSpc>
              <a:spcBef>
                <a:spcPts val="685"/>
              </a:spcBef>
              <a:buFontTx/>
              <a:buNone/>
              <a:defRPr sz="2244" baseline="0">
                <a:solidFill>
                  <a:schemeClr val="bg1"/>
                </a:solidFill>
              </a:defRPr>
            </a:lvl3pPr>
            <a:lvl4pPr marL="0" indent="0" algn="l" defTabSz="951248">
              <a:lnSpc>
                <a:spcPct val="100000"/>
              </a:lnSpc>
              <a:spcBef>
                <a:spcPts val="685"/>
              </a:spcBef>
              <a:buFontTx/>
              <a:buNone/>
              <a:defRPr sz="2244" baseline="0">
                <a:solidFill>
                  <a:schemeClr val="bg1"/>
                </a:solidFill>
              </a:defRPr>
            </a:lvl4pPr>
            <a:lvl5pPr marL="0" indent="0" algn="l">
              <a:lnSpc>
                <a:spcPct val="110000"/>
              </a:lnSpc>
              <a:buNone/>
              <a:defRPr sz="2244" baseline="0">
                <a:solidFill>
                  <a:schemeClr val="bg1"/>
                </a:solidFill>
              </a:defRPr>
            </a:lvl5pPr>
            <a:lvl6pPr marL="0" indent="0" algn="l" defTabSz="951248">
              <a:lnSpc>
                <a:spcPct val="100000"/>
              </a:lnSpc>
              <a:spcBef>
                <a:spcPts val="685"/>
              </a:spcBef>
              <a:buFontTx/>
              <a:buNone/>
              <a:defRPr sz="2244" baseline="0">
                <a:solidFill>
                  <a:schemeClr val="bg1"/>
                </a:solidFill>
              </a:defRPr>
            </a:lvl6pPr>
            <a:lvl7pPr marL="0" indent="0" algn="l" defTabSz="951248">
              <a:lnSpc>
                <a:spcPct val="100000"/>
              </a:lnSpc>
              <a:spcBef>
                <a:spcPts val="685"/>
              </a:spcBef>
              <a:buFontTx/>
              <a:buNone/>
              <a:defRPr sz="2244" baseline="0">
                <a:solidFill>
                  <a:schemeClr val="bg1"/>
                </a:solidFill>
              </a:defRPr>
            </a:lvl7pPr>
            <a:lvl8pPr marL="0" indent="0" algn="l" defTabSz="951248">
              <a:lnSpc>
                <a:spcPct val="100000"/>
              </a:lnSpc>
              <a:spcBef>
                <a:spcPts val="685"/>
              </a:spcBef>
              <a:buFontTx/>
              <a:buNone/>
              <a:defRPr sz="2244" baseline="0">
                <a:solidFill>
                  <a:schemeClr val="bg1"/>
                </a:solidFill>
              </a:defRPr>
            </a:lvl8pPr>
            <a:lvl9pPr marL="0" indent="0" algn="l" defTabSz="951248">
              <a:lnSpc>
                <a:spcPct val="100000"/>
              </a:lnSpc>
              <a:spcBef>
                <a:spcPts val="685"/>
              </a:spcBef>
              <a:buFontTx/>
              <a:buNone/>
              <a:defRPr sz="2244" baseline="0">
                <a:solidFill>
                  <a:schemeClr val="bg1"/>
                </a:solidFill>
              </a:defRPr>
            </a:lvl9pPr>
          </a:lstStyle>
          <a:p>
            <a:r>
              <a:rPr lang="en-US" noProof="0"/>
              <a:t>Click to edit Master subtitle style</a:t>
            </a:r>
          </a:p>
        </p:txBody>
      </p:sp>
      <p:pic>
        <p:nvPicPr>
          <p:cNvPr id="9" name="Picture 8" descr="Microsoft Logo">
            <a:extLst>
              <a:ext uri="{FF2B5EF4-FFF2-40B4-BE49-F238E27FC236}">
                <a16:creationId xmlns:a16="http://schemas.microsoft.com/office/drawing/2014/main" id="{E4589339-495F-4829-A639-599297D763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0922" y="310868"/>
            <a:ext cx="2104562" cy="943146"/>
          </a:xfrm>
          <a:prstGeom prst="rect">
            <a:avLst/>
          </a:prstGeom>
        </p:spPr>
      </p:pic>
    </p:spTree>
    <p:extLst>
      <p:ext uri="{BB962C8B-B14F-4D97-AF65-F5344CB8AC3E}">
        <p14:creationId xmlns:p14="http://schemas.microsoft.com/office/powerpoint/2010/main" val="1691106318"/>
      </p:ext>
    </p:extLst>
  </p:cSld>
  <p:clrMapOvr>
    <a:masterClrMapping/>
  </p:clrMapOvr>
  <p:extLst>
    <p:ext uri="{DCECCB84-F9BA-43D5-87BE-67443E8EF086}">
      <p15:sldGuideLst xmlns:p15="http://schemas.microsoft.com/office/powerpoint/2012/main">
        <p15:guide id="1" pos="413">
          <p15:clr>
            <a:srgbClr val="FFFFFF"/>
          </p15:clr>
        </p15:guide>
        <p15:guide id="2" pos="6092">
          <p15:clr>
            <a:srgbClr val="FFFFFF"/>
          </p15:clr>
        </p15:guide>
        <p15:guide id="3" orient="horz" pos="2160">
          <p15:clr>
            <a:srgbClr val="FFFFFF"/>
          </p15:clr>
        </p15:guide>
        <p15:guide id="4" orient="horz" pos="1866">
          <p15:clr>
            <a:srgbClr val="FFFFFF"/>
          </p15:clr>
        </p15:guide>
        <p15:guide id="5" orient="horz" pos="2258">
          <p15:clr>
            <a:srgbClr val="FFFFFF"/>
          </p15:clr>
        </p15:guide>
        <p15:guide id="6" orient="horz" pos="2454">
          <p15:clr>
            <a:srgbClr val="FFFFFF"/>
          </p15:clr>
        </p15:guide>
        <p15:guide id="7" orient="horz" pos="2650">
          <p15:clr>
            <a:srgbClr val="FFFFFF"/>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Title Slide 2">
    <p:bg>
      <p:bgPr>
        <a:solidFill>
          <a:schemeClr val="bg1"/>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17D53EF6-E97C-46E7-A9D5-30F96F1F21F3}"/>
              </a:ext>
            </a:extLst>
          </p:cNvPr>
          <p:cNvSpPr>
            <a:spLocks noGrp="1"/>
          </p:cNvSpPr>
          <p:nvPr>
            <p:ph type="title"/>
          </p:nvPr>
        </p:nvSpPr>
        <p:spPr>
          <a:xfrm>
            <a:off x="668785" y="3039097"/>
            <a:ext cx="9196190" cy="616837"/>
          </a:xfrm>
        </p:spPr>
        <p:txBody>
          <a:bodyPr vert="horz" lIns="0" tIns="0" rIns="0" bIns="45720" rtlCol="0" anchor="b">
            <a:noAutofit/>
          </a:bodyPr>
          <a:lstStyle>
            <a:lvl1pPr>
              <a:defRPr lang="en-GB" sz="3672" baseline="0" dirty="0"/>
            </a:lvl1pPr>
          </a:lstStyle>
          <a:p>
            <a:pPr lvl="0"/>
            <a:r>
              <a:rPr lang="en-US" noProof="0"/>
              <a:t>Click to edit Master title style</a:t>
            </a:r>
          </a:p>
        </p:txBody>
      </p:sp>
      <p:sp>
        <p:nvSpPr>
          <p:cNvPr id="10" name="2 Subtitle">
            <a:extLst>
              <a:ext uri="{FF2B5EF4-FFF2-40B4-BE49-F238E27FC236}">
                <a16:creationId xmlns:a16="http://schemas.microsoft.com/office/drawing/2014/main" id="{EBA27D59-8026-4A20-9B79-094DBDACB810}"/>
              </a:ext>
            </a:extLst>
          </p:cNvPr>
          <p:cNvSpPr>
            <a:spLocks noGrp="1"/>
          </p:cNvSpPr>
          <p:nvPr>
            <p:ph type="subTitle" idx="1"/>
          </p:nvPr>
        </p:nvSpPr>
        <p:spPr>
          <a:xfrm>
            <a:off x="668785" y="3972631"/>
            <a:ext cx="9196514" cy="317344"/>
          </a:xfrm>
          <a:prstGeom prst="rect">
            <a:avLst/>
          </a:prstGeom>
        </p:spPr>
        <p:txBody>
          <a:bodyPr/>
          <a:lstStyle>
            <a:lvl1pPr marL="0" indent="0" algn="l" defTabSz="951248">
              <a:lnSpc>
                <a:spcPct val="100000"/>
              </a:lnSpc>
              <a:spcBef>
                <a:spcPts val="685"/>
              </a:spcBef>
              <a:buFontTx/>
              <a:buNone/>
              <a:defRPr sz="2244" baseline="0">
                <a:solidFill>
                  <a:schemeClr val="tx1"/>
                </a:solidFill>
              </a:defRPr>
            </a:lvl1pPr>
            <a:lvl2pPr marL="0" indent="0" algn="l" defTabSz="951248">
              <a:lnSpc>
                <a:spcPct val="100000"/>
              </a:lnSpc>
              <a:spcBef>
                <a:spcPts val="685"/>
              </a:spcBef>
              <a:buFontTx/>
              <a:buNone/>
              <a:defRPr sz="2244" baseline="0">
                <a:solidFill>
                  <a:schemeClr val="tx1"/>
                </a:solidFill>
              </a:defRPr>
            </a:lvl2pPr>
            <a:lvl3pPr marL="0" indent="0" algn="l" defTabSz="951248">
              <a:lnSpc>
                <a:spcPct val="100000"/>
              </a:lnSpc>
              <a:spcBef>
                <a:spcPts val="685"/>
              </a:spcBef>
              <a:buFontTx/>
              <a:buNone/>
              <a:defRPr sz="2244" baseline="0">
                <a:solidFill>
                  <a:schemeClr val="tx1"/>
                </a:solidFill>
              </a:defRPr>
            </a:lvl3pPr>
            <a:lvl4pPr marL="0" indent="0" algn="l" defTabSz="951248">
              <a:lnSpc>
                <a:spcPct val="100000"/>
              </a:lnSpc>
              <a:spcBef>
                <a:spcPts val="685"/>
              </a:spcBef>
              <a:buFontTx/>
              <a:buNone/>
              <a:defRPr sz="2244" baseline="0">
                <a:solidFill>
                  <a:schemeClr val="tx1"/>
                </a:solidFill>
              </a:defRPr>
            </a:lvl4pPr>
            <a:lvl5pPr marL="0" indent="0" algn="l">
              <a:lnSpc>
                <a:spcPct val="110000"/>
              </a:lnSpc>
              <a:buNone/>
              <a:defRPr sz="2244" baseline="0">
                <a:solidFill>
                  <a:schemeClr val="tx1"/>
                </a:solidFill>
              </a:defRPr>
            </a:lvl5pPr>
            <a:lvl6pPr marL="0" indent="0" algn="l" defTabSz="951248">
              <a:lnSpc>
                <a:spcPct val="100000"/>
              </a:lnSpc>
              <a:spcBef>
                <a:spcPts val="685"/>
              </a:spcBef>
              <a:buFontTx/>
              <a:buNone/>
              <a:defRPr sz="2244" baseline="0">
                <a:solidFill>
                  <a:schemeClr val="tx1"/>
                </a:solidFill>
              </a:defRPr>
            </a:lvl6pPr>
            <a:lvl7pPr marL="0" indent="0" algn="l" defTabSz="951248">
              <a:lnSpc>
                <a:spcPct val="100000"/>
              </a:lnSpc>
              <a:spcBef>
                <a:spcPts val="685"/>
              </a:spcBef>
              <a:buFontTx/>
              <a:buNone/>
              <a:defRPr sz="2244" baseline="0">
                <a:solidFill>
                  <a:schemeClr val="tx1"/>
                </a:solidFill>
              </a:defRPr>
            </a:lvl7pPr>
            <a:lvl8pPr marL="0" indent="0" algn="l" defTabSz="951248">
              <a:lnSpc>
                <a:spcPct val="100000"/>
              </a:lnSpc>
              <a:spcBef>
                <a:spcPts val="685"/>
              </a:spcBef>
              <a:buFontTx/>
              <a:buNone/>
              <a:defRPr sz="2244" baseline="0">
                <a:solidFill>
                  <a:schemeClr val="tx1"/>
                </a:solidFill>
              </a:defRPr>
            </a:lvl8pPr>
            <a:lvl9pPr marL="0" indent="0" algn="l" defTabSz="951248">
              <a:lnSpc>
                <a:spcPct val="100000"/>
              </a:lnSpc>
              <a:spcBef>
                <a:spcPts val="685"/>
              </a:spcBef>
              <a:buFontTx/>
              <a:buNone/>
              <a:defRPr sz="2244" baseline="0">
                <a:solidFill>
                  <a:schemeClr val="tx1"/>
                </a:solidFill>
              </a:defRPr>
            </a:lvl9pPr>
          </a:lstStyle>
          <a:p>
            <a:r>
              <a:rPr lang="en-US" noProof="0"/>
              <a:t>Click to edit Master subtitle style</a:t>
            </a:r>
          </a:p>
        </p:txBody>
      </p:sp>
      <p:pic>
        <p:nvPicPr>
          <p:cNvPr id="8" name="Picture 7" descr="Microsoft Logo">
            <a:extLst>
              <a:ext uri="{FF2B5EF4-FFF2-40B4-BE49-F238E27FC236}">
                <a16:creationId xmlns:a16="http://schemas.microsoft.com/office/drawing/2014/main" id="{1B752D83-5EC4-4ADA-A02A-6E618B8BC5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0922" y="310868"/>
            <a:ext cx="2104562" cy="943146"/>
          </a:xfrm>
          <a:prstGeom prst="rect">
            <a:avLst/>
          </a:prstGeom>
        </p:spPr>
      </p:pic>
    </p:spTree>
    <p:extLst>
      <p:ext uri="{BB962C8B-B14F-4D97-AF65-F5344CB8AC3E}">
        <p14:creationId xmlns:p14="http://schemas.microsoft.com/office/powerpoint/2010/main" val="2521826300"/>
      </p:ext>
    </p:extLst>
  </p:cSld>
  <p:clrMapOvr>
    <a:masterClrMapping/>
  </p:clrMapOvr>
  <p:extLst>
    <p:ext uri="{DCECCB84-F9BA-43D5-87BE-67443E8EF086}">
      <p15:sldGuideLst xmlns:p15="http://schemas.microsoft.com/office/powerpoint/2012/main">
        <p15:guide id="9" orient="horz" pos="2160">
          <p15:clr>
            <a:srgbClr val="A4A3A4"/>
          </p15:clr>
        </p15:guide>
        <p15:guide id="10" orient="horz" pos="2258">
          <p15:clr>
            <a:srgbClr val="547EBF"/>
          </p15:clr>
        </p15:guide>
        <p15:guide id="11" orient="horz" pos="1866">
          <p15:clr>
            <a:srgbClr val="547EBF"/>
          </p15:clr>
        </p15:guide>
        <p15:guide id="12" orient="horz" pos="2650">
          <p15:clr>
            <a:srgbClr val="547EBF"/>
          </p15:clr>
        </p15:guide>
        <p15:guide id="13" orient="horz" pos="2454">
          <p15:clr>
            <a:srgbClr val="547EBF"/>
          </p15:clr>
        </p15:guide>
        <p15:guide id="14" pos="413">
          <p15:clr>
            <a:srgbClr val="547EBF"/>
          </p15:clr>
        </p15:guide>
        <p15:guide id="15" pos="6092">
          <p15:clr>
            <a:srgbClr val="547EBF"/>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BA75DCF9-2114-4543-8491-DC0390D875DB}"/>
              </a:ext>
            </a:extLst>
          </p:cNvPr>
          <p:cNvSpPr>
            <a:spLocks noGrp="1"/>
          </p:cNvSpPr>
          <p:nvPr>
            <p:ph type="title"/>
          </p:nvPr>
        </p:nvSpPr>
        <p:spPr>
          <a:xfrm>
            <a:off x="668786" y="326411"/>
            <a:ext cx="11098906" cy="470856"/>
          </a:xfrm>
          <a:solidFill>
            <a:schemeClr val="bg1"/>
          </a:solidFill>
        </p:spPr>
        <p:txBody>
          <a:bodyPr/>
          <a:lstStyle>
            <a:lvl1pPr>
              <a:defRPr/>
            </a:lvl1pPr>
          </a:lstStyle>
          <a:p>
            <a:r>
              <a:rPr lang="en-US" noProof="0"/>
              <a:t>Click to edit Master title style</a:t>
            </a:r>
          </a:p>
        </p:txBody>
      </p:sp>
      <p:sp>
        <p:nvSpPr>
          <p:cNvPr id="7" name="3 Content Placeholder">
            <a:extLst>
              <a:ext uri="{FF2B5EF4-FFF2-40B4-BE49-F238E27FC236}">
                <a16:creationId xmlns:a16="http://schemas.microsoft.com/office/drawing/2014/main" id="{67FFA91E-2F74-4D40-9DCA-2240811B5980}"/>
              </a:ext>
              <a:ext uri="{C183D7F6-B498-43B3-948B-1728B52AA6E4}">
                <adec:decorative xmlns:adec="http://schemas.microsoft.com/office/drawing/2017/decorative" val="0"/>
              </a:ext>
            </a:extLst>
          </p:cNvPr>
          <p:cNvSpPr>
            <a:spLocks noGrp="1"/>
          </p:cNvSpPr>
          <p:nvPr>
            <p:ph sz="quarter" idx="13"/>
          </p:nvPr>
        </p:nvSpPr>
        <p:spPr>
          <a:xfrm>
            <a:off x="668785" y="1436146"/>
            <a:ext cx="11098907" cy="4915597"/>
          </a:xfrm>
          <a:prstGeom prst="rect">
            <a:avLst/>
          </a:prstGeom>
        </p:spPr>
        <p:txBody>
          <a:bodyPr/>
          <a:lstStyle>
            <a:lvl1pPr>
              <a:defRPr sz="2448"/>
            </a:lvl1pPr>
            <a:lvl5pPr>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997145412"/>
      </p:ext>
    </p:extLst>
  </p:cSld>
  <p:clrMapOvr>
    <a:masterClrMapping/>
  </p:clrMapOvr>
  <p:extLst>
    <p:ext uri="{DCECCB84-F9BA-43D5-87BE-67443E8EF086}">
      <p15:sldGuideLst xmlns:p15="http://schemas.microsoft.com/office/powerpoint/2012/main">
        <p15:guide id="1" orient="horz" pos="880">
          <p15:clr>
            <a:srgbClr val="547EBF"/>
          </p15:clr>
        </p15:guide>
        <p15:guide id="2" orient="horz" pos="3923">
          <p15:clr>
            <a:srgbClr val="547EBF"/>
          </p15:clr>
        </p15:guide>
        <p15:guide id="3" orient="horz" pos="789">
          <p15:clr>
            <a:srgbClr val="547EBF"/>
          </p15:clr>
        </p15:guide>
        <p15:guide id="4" orient="horz" pos="202">
          <p15:clr>
            <a:srgbClr val="547EBF"/>
          </p15:clr>
        </p15:guide>
        <p15:guide id="5" orient="horz" pos="495">
          <p15:clr>
            <a:srgbClr val="547EBF"/>
          </p15:clr>
        </p15:guide>
        <p15:guide id="6" pos="384">
          <p15:clr>
            <a:srgbClr val="547EBF"/>
          </p15:clr>
        </p15:guide>
        <p15:guide id="7" pos="7267">
          <p15:clr>
            <a:srgbClr val="547EBF"/>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p:cSld name="Title - Subtitle and Content">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BA75DCF9-2114-4543-8491-DC0390D875DB}"/>
              </a:ext>
            </a:extLst>
          </p:cNvPr>
          <p:cNvSpPr>
            <a:spLocks noGrp="1"/>
          </p:cNvSpPr>
          <p:nvPr>
            <p:ph type="title"/>
          </p:nvPr>
        </p:nvSpPr>
        <p:spPr>
          <a:xfrm>
            <a:off x="668786" y="326411"/>
            <a:ext cx="11098906" cy="470856"/>
          </a:xfrm>
          <a:solidFill>
            <a:schemeClr val="bg1"/>
          </a:solidFill>
        </p:spPr>
        <p:txBody>
          <a:bodyPr/>
          <a:lstStyle>
            <a:lvl1pPr>
              <a:defRPr/>
            </a:lvl1pPr>
          </a:lstStyle>
          <a:p>
            <a:r>
              <a:rPr lang="en-US" noProof="0"/>
              <a:t>Click to edit Master title style</a:t>
            </a:r>
          </a:p>
        </p:txBody>
      </p:sp>
      <p:sp>
        <p:nvSpPr>
          <p:cNvPr id="8" name="2 Subtitle">
            <a:extLst>
              <a:ext uri="{FF2B5EF4-FFF2-40B4-BE49-F238E27FC236}">
                <a16:creationId xmlns:a16="http://schemas.microsoft.com/office/drawing/2014/main" id="{C7C3AFAE-72AD-4B70-BB9C-37420C66D458}"/>
              </a:ext>
            </a:extLst>
          </p:cNvPr>
          <p:cNvSpPr>
            <a:spLocks noGrp="1"/>
          </p:cNvSpPr>
          <p:nvPr>
            <p:ph type="subTitle" idx="1"/>
          </p:nvPr>
        </p:nvSpPr>
        <p:spPr>
          <a:xfrm>
            <a:off x="668785" y="802038"/>
            <a:ext cx="11098906" cy="470856"/>
          </a:xfrm>
          <a:prstGeom prst="rect">
            <a:avLst/>
          </a:prstGeom>
        </p:spPr>
        <p:txBody>
          <a:bodyPr>
            <a:normAutofit/>
          </a:bodyPr>
          <a:lstStyle>
            <a:lvl1pPr marL="0" indent="0" algn="l" defTabSz="951248">
              <a:lnSpc>
                <a:spcPct val="100000"/>
              </a:lnSpc>
              <a:spcBef>
                <a:spcPts val="685"/>
              </a:spcBef>
              <a:buFontTx/>
              <a:buNone/>
              <a:defRPr sz="2040" baseline="0">
                <a:solidFill>
                  <a:schemeClr val="tx1"/>
                </a:solidFill>
              </a:defRPr>
            </a:lvl1pPr>
            <a:lvl2pPr marL="0" indent="0" algn="l" defTabSz="951248">
              <a:lnSpc>
                <a:spcPct val="100000"/>
              </a:lnSpc>
              <a:spcBef>
                <a:spcPts val="685"/>
              </a:spcBef>
              <a:buFontTx/>
              <a:buNone/>
              <a:defRPr sz="2244" baseline="0">
                <a:solidFill>
                  <a:schemeClr val="tx1"/>
                </a:solidFill>
              </a:defRPr>
            </a:lvl2pPr>
            <a:lvl3pPr marL="0" indent="0" algn="l" defTabSz="951248">
              <a:lnSpc>
                <a:spcPct val="100000"/>
              </a:lnSpc>
              <a:spcBef>
                <a:spcPts val="685"/>
              </a:spcBef>
              <a:buFontTx/>
              <a:buNone/>
              <a:defRPr sz="2244" baseline="0">
                <a:solidFill>
                  <a:schemeClr val="tx1"/>
                </a:solidFill>
              </a:defRPr>
            </a:lvl3pPr>
            <a:lvl4pPr marL="0" indent="0" algn="l" defTabSz="951248">
              <a:lnSpc>
                <a:spcPct val="100000"/>
              </a:lnSpc>
              <a:spcBef>
                <a:spcPts val="685"/>
              </a:spcBef>
              <a:buFontTx/>
              <a:buNone/>
              <a:defRPr sz="2244" baseline="0">
                <a:solidFill>
                  <a:schemeClr val="tx1"/>
                </a:solidFill>
              </a:defRPr>
            </a:lvl4pPr>
            <a:lvl5pPr marL="0" indent="0" algn="l">
              <a:lnSpc>
                <a:spcPct val="110000"/>
              </a:lnSpc>
              <a:buNone/>
              <a:defRPr sz="2244" baseline="0">
                <a:solidFill>
                  <a:schemeClr val="tx1"/>
                </a:solidFill>
              </a:defRPr>
            </a:lvl5pPr>
            <a:lvl6pPr marL="0" indent="0" algn="l" defTabSz="951248">
              <a:lnSpc>
                <a:spcPct val="100000"/>
              </a:lnSpc>
              <a:spcBef>
                <a:spcPts val="685"/>
              </a:spcBef>
              <a:buFontTx/>
              <a:buNone/>
              <a:defRPr sz="2244" baseline="0">
                <a:solidFill>
                  <a:schemeClr val="tx1"/>
                </a:solidFill>
              </a:defRPr>
            </a:lvl6pPr>
            <a:lvl7pPr marL="0" indent="0" algn="l" defTabSz="951248">
              <a:lnSpc>
                <a:spcPct val="100000"/>
              </a:lnSpc>
              <a:spcBef>
                <a:spcPts val="685"/>
              </a:spcBef>
              <a:buFontTx/>
              <a:buNone/>
              <a:defRPr sz="2244" baseline="0">
                <a:solidFill>
                  <a:schemeClr val="tx1"/>
                </a:solidFill>
              </a:defRPr>
            </a:lvl7pPr>
            <a:lvl8pPr marL="0" indent="0" algn="l" defTabSz="951248">
              <a:lnSpc>
                <a:spcPct val="100000"/>
              </a:lnSpc>
              <a:spcBef>
                <a:spcPts val="685"/>
              </a:spcBef>
              <a:buFontTx/>
              <a:buNone/>
              <a:defRPr sz="2244" baseline="0">
                <a:solidFill>
                  <a:schemeClr val="tx1"/>
                </a:solidFill>
              </a:defRPr>
            </a:lvl8pPr>
            <a:lvl9pPr marL="0" indent="0" algn="l" defTabSz="951248">
              <a:lnSpc>
                <a:spcPct val="100000"/>
              </a:lnSpc>
              <a:spcBef>
                <a:spcPts val="685"/>
              </a:spcBef>
              <a:buFontTx/>
              <a:buNone/>
              <a:defRPr sz="2244" baseline="0">
                <a:solidFill>
                  <a:schemeClr val="tx1"/>
                </a:solidFill>
              </a:defRPr>
            </a:lvl9pPr>
          </a:lstStyle>
          <a:p>
            <a:r>
              <a:rPr lang="en-US" noProof="0"/>
              <a:t>Click to edit Master subtitle style</a:t>
            </a:r>
          </a:p>
        </p:txBody>
      </p:sp>
      <p:sp>
        <p:nvSpPr>
          <p:cNvPr id="7" name="3 Content Placeholder">
            <a:extLst>
              <a:ext uri="{FF2B5EF4-FFF2-40B4-BE49-F238E27FC236}">
                <a16:creationId xmlns:a16="http://schemas.microsoft.com/office/drawing/2014/main" id="{67FFA91E-2F74-4D40-9DCA-2240811B5980}"/>
              </a:ext>
              <a:ext uri="{C183D7F6-B498-43B3-948B-1728B52AA6E4}">
                <adec:decorative xmlns:adec="http://schemas.microsoft.com/office/drawing/2017/decorative" val="0"/>
              </a:ext>
            </a:extLst>
          </p:cNvPr>
          <p:cNvSpPr>
            <a:spLocks noGrp="1"/>
          </p:cNvSpPr>
          <p:nvPr>
            <p:ph sz="quarter" idx="13"/>
          </p:nvPr>
        </p:nvSpPr>
        <p:spPr>
          <a:xfrm>
            <a:off x="668785" y="1436146"/>
            <a:ext cx="11098907" cy="4915597"/>
          </a:xfrm>
          <a:prstGeom prst="rect">
            <a:avLst/>
          </a:prstGeom>
        </p:spPr>
        <p:txBody>
          <a:bodyPr/>
          <a:lstStyle>
            <a:lvl1pPr>
              <a:defRPr sz="2448"/>
            </a:lvl1pPr>
            <a:lvl5pPr>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562227896"/>
      </p:ext>
    </p:extLst>
  </p:cSld>
  <p:clrMapOvr>
    <a:masterClrMapping/>
  </p:clrMapOvr>
  <p:extLst>
    <p:ext uri="{DCECCB84-F9BA-43D5-87BE-67443E8EF086}">
      <p15:sldGuideLst xmlns:p15="http://schemas.microsoft.com/office/powerpoint/2012/main">
        <p15:guide id="1" orient="horz" pos="880">
          <p15:clr>
            <a:srgbClr val="547EBF"/>
          </p15:clr>
        </p15:guide>
        <p15:guide id="2" orient="horz" pos="3923">
          <p15:clr>
            <a:srgbClr val="547EBF"/>
          </p15:clr>
        </p15:guide>
        <p15:guide id="3" orient="horz" pos="789">
          <p15:clr>
            <a:srgbClr val="547EBF"/>
          </p15:clr>
        </p15:guide>
        <p15:guide id="4" orient="horz" pos="202">
          <p15:clr>
            <a:srgbClr val="547EBF"/>
          </p15:clr>
        </p15:guide>
        <p15:guide id="5" orient="horz" pos="495">
          <p15:clr>
            <a:srgbClr val="547EBF"/>
          </p15:clr>
        </p15:guide>
        <p15:guide id="6" pos="384">
          <p15:clr>
            <a:srgbClr val="547EBF"/>
          </p15:clr>
        </p15:guide>
        <p15:guide id="7" pos="7267">
          <p15:clr>
            <a:srgbClr val="547EBF"/>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7625369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BA75DCF9-2114-4543-8491-DC0390D875DB}"/>
              </a:ext>
            </a:extLst>
          </p:cNvPr>
          <p:cNvSpPr>
            <a:spLocks noGrp="1"/>
          </p:cNvSpPr>
          <p:nvPr>
            <p:ph type="title"/>
          </p:nvPr>
        </p:nvSpPr>
        <p:spPr>
          <a:xfrm>
            <a:off x="668786" y="326411"/>
            <a:ext cx="11098906" cy="470856"/>
          </a:xfrm>
          <a:solidFill>
            <a:schemeClr val="bg1"/>
          </a:solidFill>
        </p:spPr>
        <p:txBody>
          <a:bodyPr/>
          <a:lstStyle>
            <a:lvl1pPr>
              <a:defRPr/>
            </a:lvl1pPr>
          </a:lstStyle>
          <a:p>
            <a:r>
              <a:rPr lang="en-US" noProof="0"/>
              <a:t>Click to edit Master title style</a:t>
            </a:r>
          </a:p>
        </p:txBody>
      </p:sp>
      <p:sp>
        <p:nvSpPr>
          <p:cNvPr id="7" name="3 Content Placeholder">
            <a:extLst>
              <a:ext uri="{FF2B5EF4-FFF2-40B4-BE49-F238E27FC236}">
                <a16:creationId xmlns:a16="http://schemas.microsoft.com/office/drawing/2014/main" id="{67FFA91E-2F74-4D40-9DCA-2240811B5980}"/>
              </a:ext>
              <a:ext uri="{C183D7F6-B498-43B3-948B-1728B52AA6E4}">
                <adec:decorative xmlns:adec="http://schemas.microsoft.com/office/drawing/2017/decorative" val="0"/>
              </a:ext>
            </a:extLst>
          </p:cNvPr>
          <p:cNvSpPr>
            <a:spLocks noGrp="1"/>
          </p:cNvSpPr>
          <p:nvPr>
            <p:ph sz="quarter" idx="13"/>
          </p:nvPr>
        </p:nvSpPr>
        <p:spPr>
          <a:xfrm>
            <a:off x="668785" y="1436146"/>
            <a:ext cx="11098907" cy="4915597"/>
          </a:xfrm>
          <a:prstGeom prst="rect">
            <a:avLst/>
          </a:prstGeom>
        </p:spPr>
        <p:txBody>
          <a:bodyPr/>
          <a:lstStyle>
            <a:lvl1pPr marL="0" indent="0">
              <a:buNone/>
              <a:defRPr sz="2448"/>
            </a:lvl1pPr>
            <a:lvl2pPr marL="317083" indent="0">
              <a:buNone/>
              <a:defRPr/>
            </a:lvl2pPr>
            <a:lvl3pPr marL="634166" indent="0">
              <a:buNone/>
              <a:defRPr/>
            </a:lvl3pPr>
            <a:lvl4pPr marL="951248" indent="0">
              <a:buNone/>
              <a:defRPr/>
            </a:lvl4pPr>
            <a:lvl5pPr marL="1249679" indent="0">
              <a:buNone/>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773222421"/>
      </p:ext>
    </p:extLst>
  </p:cSld>
  <p:clrMapOvr>
    <a:masterClrMapping/>
  </p:clrMapOvr>
  <p:extLst>
    <p:ext uri="{DCECCB84-F9BA-43D5-87BE-67443E8EF086}">
      <p15:sldGuideLst xmlns:p15="http://schemas.microsoft.com/office/powerpoint/2012/main">
        <p15:guide id="1" orient="horz" pos="887">
          <p15:clr>
            <a:srgbClr val="547EBF"/>
          </p15:clr>
        </p15:guide>
        <p15:guide id="2" orient="horz" pos="3923">
          <p15:clr>
            <a:srgbClr val="547EBF"/>
          </p15:clr>
        </p15:guide>
        <p15:guide id="3" orient="horz" pos="789">
          <p15:clr>
            <a:srgbClr val="547EBF"/>
          </p15:clr>
        </p15:guide>
        <p15:guide id="4" orient="horz" pos="202">
          <p15:clr>
            <a:srgbClr val="547EBF"/>
          </p15:clr>
        </p15:guide>
        <p15:guide id="5" orient="horz" pos="495">
          <p15:clr>
            <a:srgbClr val="547EBF"/>
          </p15:clr>
        </p15:guide>
        <p15:guide id="6" pos="384">
          <p15:clr>
            <a:srgbClr val="547EBF"/>
          </p15:clr>
        </p15:guide>
        <p15:guide id="7" pos="7267">
          <p15:clr>
            <a:srgbClr val="547EBF"/>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p:cSld name="Title - Subtitle &amp; Non-bulleted text">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BA75DCF9-2114-4543-8491-DC0390D875DB}"/>
              </a:ext>
            </a:extLst>
          </p:cNvPr>
          <p:cNvSpPr>
            <a:spLocks noGrp="1"/>
          </p:cNvSpPr>
          <p:nvPr>
            <p:ph type="title"/>
          </p:nvPr>
        </p:nvSpPr>
        <p:spPr>
          <a:xfrm>
            <a:off x="668786" y="326411"/>
            <a:ext cx="11098906" cy="470856"/>
          </a:xfrm>
          <a:solidFill>
            <a:schemeClr val="bg1"/>
          </a:solidFill>
        </p:spPr>
        <p:txBody>
          <a:bodyPr/>
          <a:lstStyle>
            <a:lvl1pPr>
              <a:defRPr/>
            </a:lvl1pPr>
          </a:lstStyle>
          <a:p>
            <a:r>
              <a:rPr lang="en-US" noProof="0"/>
              <a:t>Click to edit Master title style</a:t>
            </a:r>
          </a:p>
        </p:txBody>
      </p:sp>
      <p:sp>
        <p:nvSpPr>
          <p:cNvPr id="8" name="2 Subtitle">
            <a:extLst>
              <a:ext uri="{FF2B5EF4-FFF2-40B4-BE49-F238E27FC236}">
                <a16:creationId xmlns:a16="http://schemas.microsoft.com/office/drawing/2014/main" id="{C7C3AFAE-72AD-4B70-BB9C-37420C66D458}"/>
              </a:ext>
            </a:extLst>
          </p:cNvPr>
          <p:cNvSpPr>
            <a:spLocks noGrp="1"/>
          </p:cNvSpPr>
          <p:nvPr>
            <p:ph type="subTitle" idx="1"/>
          </p:nvPr>
        </p:nvSpPr>
        <p:spPr>
          <a:xfrm>
            <a:off x="668785" y="802038"/>
            <a:ext cx="11098906" cy="470856"/>
          </a:xfrm>
          <a:prstGeom prst="rect">
            <a:avLst/>
          </a:prstGeom>
        </p:spPr>
        <p:txBody>
          <a:bodyPr>
            <a:normAutofit/>
          </a:bodyPr>
          <a:lstStyle>
            <a:lvl1pPr marL="0" indent="0" algn="l" defTabSz="951248">
              <a:lnSpc>
                <a:spcPct val="100000"/>
              </a:lnSpc>
              <a:spcBef>
                <a:spcPts val="685"/>
              </a:spcBef>
              <a:buFontTx/>
              <a:buNone/>
              <a:defRPr sz="2040" baseline="0">
                <a:solidFill>
                  <a:schemeClr val="tx1"/>
                </a:solidFill>
              </a:defRPr>
            </a:lvl1pPr>
            <a:lvl2pPr marL="0" indent="0" algn="l" defTabSz="951248">
              <a:lnSpc>
                <a:spcPct val="100000"/>
              </a:lnSpc>
              <a:spcBef>
                <a:spcPts val="685"/>
              </a:spcBef>
              <a:buFontTx/>
              <a:buNone/>
              <a:defRPr sz="2244" baseline="0">
                <a:solidFill>
                  <a:schemeClr val="tx1"/>
                </a:solidFill>
              </a:defRPr>
            </a:lvl2pPr>
            <a:lvl3pPr marL="0" indent="0" algn="l" defTabSz="951248">
              <a:lnSpc>
                <a:spcPct val="100000"/>
              </a:lnSpc>
              <a:spcBef>
                <a:spcPts val="685"/>
              </a:spcBef>
              <a:buFontTx/>
              <a:buNone/>
              <a:defRPr sz="2244" baseline="0">
                <a:solidFill>
                  <a:schemeClr val="tx1"/>
                </a:solidFill>
              </a:defRPr>
            </a:lvl3pPr>
            <a:lvl4pPr marL="0" indent="0" algn="l" defTabSz="951248">
              <a:lnSpc>
                <a:spcPct val="100000"/>
              </a:lnSpc>
              <a:spcBef>
                <a:spcPts val="685"/>
              </a:spcBef>
              <a:buFontTx/>
              <a:buNone/>
              <a:defRPr sz="2244" baseline="0">
                <a:solidFill>
                  <a:schemeClr val="tx1"/>
                </a:solidFill>
              </a:defRPr>
            </a:lvl4pPr>
            <a:lvl5pPr marL="0" indent="0" algn="l">
              <a:lnSpc>
                <a:spcPct val="110000"/>
              </a:lnSpc>
              <a:buNone/>
              <a:defRPr sz="2244" baseline="0">
                <a:solidFill>
                  <a:schemeClr val="tx1"/>
                </a:solidFill>
              </a:defRPr>
            </a:lvl5pPr>
            <a:lvl6pPr marL="0" indent="0" algn="l" defTabSz="951248">
              <a:lnSpc>
                <a:spcPct val="100000"/>
              </a:lnSpc>
              <a:spcBef>
                <a:spcPts val="685"/>
              </a:spcBef>
              <a:buFontTx/>
              <a:buNone/>
              <a:defRPr sz="2244" baseline="0">
                <a:solidFill>
                  <a:schemeClr val="tx1"/>
                </a:solidFill>
              </a:defRPr>
            </a:lvl6pPr>
            <a:lvl7pPr marL="0" indent="0" algn="l" defTabSz="951248">
              <a:lnSpc>
                <a:spcPct val="100000"/>
              </a:lnSpc>
              <a:spcBef>
                <a:spcPts val="685"/>
              </a:spcBef>
              <a:buFontTx/>
              <a:buNone/>
              <a:defRPr sz="2244" baseline="0">
                <a:solidFill>
                  <a:schemeClr val="tx1"/>
                </a:solidFill>
              </a:defRPr>
            </a:lvl7pPr>
            <a:lvl8pPr marL="0" indent="0" algn="l" defTabSz="951248">
              <a:lnSpc>
                <a:spcPct val="100000"/>
              </a:lnSpc>
              <a:spcBef>
                <a:spcPts val="685"/>
              </a:spcBef>
              <a:buFontTx/>
              <a:buNone/>
              <a:defRPr sz="2244" baseline="0">
                <a:solidFill>
                  <a:schemeClr val="tx1"/>
                </a:solidFill>
              </a:defRPr>
            </a:lvl8pPr>
            <a:lvl9pPr marL="0" indent="0" algn="l" defTabSz="951248">
              <a:lnSpc>
                <a:spcPct val="100000"/>
              </a:lnSpc>
              <a:spcBef>
                <a:spcPts val="685"/>
              </a:spcBef>
              <a:buFontTx/>
              <a:buNone/>
              <a:defRPr sz="2244" baseline="0">
                <a:solidFill>
                  <a:schemeClr val="tx1"/>
                </a:solidFill>
              </a:defRPr>
            </a:lvl9pPr>
          </a:lstStyle>
          <a:p>
            <a:r>
              <a:rPr lang="en-US" noProof="0"/>
              <a:t>Click to edit Master subtitle style</a:t>
            </a:r>
          </a:p>
        </p:txBody>
      </p:sp>
      <p:sp>
        <p:nvSpPr>
          <p:cNvPr id="7" name="3 Content Placeholder">
            <a:extLst>
              <a:ext uri="{FF2B5EF4-FFF2-40B4-BE49-F238E27FC236}">
                <a16:creationId xmlns:a16="http://schemas.microsoft.com/office/drawing/2014/main" id="{67FFA91E-2F74-4D40-9DCA-2240811B5980}"/>
              </a:ext>
            </a:extLst>
          </p:cNvPr>
          <p:cNvSpPr>
            <a:spLocks noGrp="1"/>
          </p:cNvSpPr>
          <p:nvPr>
            <p:ph sz="quarter" idx="13"/>
          </p:nvPr>
        </p:nvSpPr>
        <p:spPr>
          <a:xfrm>
            <a:off x="668785" y="1436146"/>
            <a:ext cx="11098907" cy="4915597"/>
          </a:xfrm>
          <a:prstGeom prst="rect">
            <a:avLst/>
          </a:prstGeom>
        </p:spPr>
        <p:txBody>
          <a:bodyPr/>
          <a:lstStyle>
            <a:lvl1pPr marL="0" indent="0">
              <a:buNone/>
              <a:defRPr sz="2448"/>
            </a:lvl1pPr>
            <a:lvl2pPr marL="317083" indent="0">
              <a:buNone/>
              <a:defRPr/>
            </a:lvl2pPr>
            <a:lvl3pPr marL="634166" indent="0">
              <a:buNone/>
              <a:defRPr/>
            </a:lvl3pPr>
            <a:lvl4pPr marL="951248" indent="0">
              <a:buNone/>
              <a:defRPr/>
            </a:lvl4pPr>
            <a:lvl5pPr marL="1249679" indent="0">
              <a:buNone/>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530764537"/>
      </p:ext>
    </p:extLst>
  </p:cSld>
  <p:clrMapOvr>
    <a:masterClrMapping/>
  </p:clrMapOvr>
  <p:extLst>
    <p:ext uri="{DCECCB84-F9BA-43D5-87BE-67443E8EF086}">
      <p15:sldGuideLst xmlns:p15="http://schemas.microsoft.com/office/powerpoint/2012/main">
        <p15:guide id="1" orient="horz" pos="887">
          <p15:clr>
            <a:srgbClr val="547EBF"/>
          </p15:clr>
        </p15:guide>
        <p15:guide id="2" orient="horz" pos="3923">
          <p15:clr>
            <a:srgbClr val="547EBF"/>
          </p15:clr>
        </p15:guide>
        <p15:guide id="3" orient="horz" pos="789">
          <p15:clr>
            <a:srgbClr val="547EBF"/>
          </p15:clr>
        </p15:guide>
        <p15:guide id="4" orient="horz" pos="202">
          <p15:clr>
            <a:srgbClr val="547EBF"/>
          </p15:clr>
        </p15:guide>
        <p15:guide id="5" orient="horz" pos="495">
          <p15:clr>
            <a:srgbClr val="547EBF"/>
          </p15:clr>
        </p15:guide>
        <p15:guide id="6" pos="384">
          <p15:clr>
            <a:srgbClr val="547EBF"/>
          </p15:clr>
        </p15:guide>
        <p15:guide id="7" pos="7267">
          <p15:clr>
            <a:srgbClr val="547EBF"/>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0D75157F-D103-4B72-869F-2D01AFADEC9B}"/>
              </a:ext>
            </a:extLst>
          </p:cNvPr>
          <p:cNvSpPr>
            <a:spLocks noGrp="1"/>
          </p:cNvSpPr>
          <p:nvPr>
            <p:ph type="title"/>
          </p:nvPr>
        </p:nvSpPr>
        <p:spPr/>
        <p:txBody>
          <a:bodyPr/>
          <a:lstStyle/>
          <a:p>
            <a:r>
              <a:rPr lang="en-US" noProof="0"/>
              <a:t>Click to edit Master title style</a:t>
            </a:r>
          </a:p>
        </p:txBody>
      </p:sp>
      <p:sp>
        <p:nvSpPr>
          <p:cNvPr id="8" name="3 Content Placeholder left">
            <a:extLst>
              <a:ext uri="{FF2B5EF4-FFF2-40B4-BE49-F238E27FC236}">
                <a16:creationId xmlns:a16="http://schemas.microsoft.com/office/drawing/2014/main" id="{DA942A9C-8106-42F7-9928-B8F912CDD29D}"/>
              </a:ext>
            </a:extLst>
          </p:cNvPr>
          <p:cNvSpPr>
            <a:spLocks noGrp="1"/>
          </p:cNvSpPr>
          <p:nvPr>
            <p:ph sz="quarter" idx="13"/>
          </p:nvPr>
        </p:nvSpPr>
        <p:spPr>
          <a:xfrm>
            <a:off x="668785" y="1436145"/>
            <a:ext cx="5390758" cy="4915597"/>
          </a:xfrm>
        </p:spPr>
        <p:txBody>
          <a:bodyPr/>
          <a:lstStyle>
            <a:lvl1pPr marL="0" indent="0">
              <a:buNone/>
              <a:defRPr sz="2448"/>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4 Content Placeholder right">
            <a:extLst>
              <a:ext uri="{FF2B5EF4-FFF2-40B4-BE49-F238E27FC236}">
                <a16:creationId xmlns:a16="http://schemas.microsoft.com/office/drawing/2014/main" id="{9405EA7B-7E1D-4443-AC76-BECBECB0EC78}"/>
              </a:ext>
            </a:extLst>
          </p:cNvPr>
          <p:cNvSpPr>
            <a:spLocks noGrp="1"/>
          </p:cNvSpPr>
          <p:nvPr>
            <p:ph sz="quarter" idx="14"/>
          </p:nvPr>
        </p:nvSpPr>
        <p:spPr>
          <a:xfrm>
            <a:off x="6376934" y="1436145"/>
            <a:ext cx="5390756" cy="4915597"/>
          </a:xfrm>
        </p:spPr>
        <p:txBody>
          <a:bodyPr/>
          <a:lstStyle>
            <a:lvl1pPr marL="0" indent="0">
              <a:buNone/>
              <a:defRPr sz="2448"/>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59361376"/>
      </p:ext>
    </p:extLst>
  </p:cSld>
  <p:clrMapOvr>
    <a:masterClrMapping/>
  </p:clrMapOvr>
  <p:extLst>
    <p:ext uri="{DCECCB84-F9BA-43D5-87BE-67443E8EF086}">
      <p15:sldGuideLst xmlns:p15="http://schemas.microsoft.com/office/powerpoint/2012/main">
        <p15:guide id="10" pos="413">
          <p15:clr>
            <a:srgbClr val="547EBF"/>
          </p15:clr>
        </p15:guide>
        <p15:guide id="11" orient="horz" pos="789">
          <p15:clr>
            <a:srgbClr val="547EBF"/>
          </p15:clr>
        </p15:guide>
        <p15:guide id="12" orient="horz" pos="887">
          <p15:clr>
            <a:srgbClr val="547EBF"/>
          </p15:clr>
        </p15:guide>
        <p15:guide id="13" pos="3742">
          <p15:clr>
            <a:srgbClr val="547EBF"/>
          </p15:clr>
        </p15:guide>
        <p15:guide id="14" pos="3938">
          <p15:clr>
            <a:srgbClr val="547EBF"/>
          </p15:clr>
        </p15:guide>
        <p15:guide id="15" pos="7267">
          <p15:clr>
            <a:srgbClr val="547EBF"/>
          </p15:clr>
        </p15:guide>
        <p15:guide id="16" orient="horz" pos="495">
          <p15:clr>
            <a:srgbClr val="547EBF"/>
          </p15:clr>
        </p15:guide>
        <p15:guide id="17" orient="horz" pos="202">
          <p15:clr>
            <a:srgbClr val="547EBF"/>
          </p15:clr>
        </p15:guide>
        <p15:guide id="18" orient="horz" pos="3923">
          <p15:clr>
            <a:srgbClr val="547EBF"/>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p:cSld name="Two Column Bullet text with subtitle">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0D75157F-D103-4B72-869F-2D01AFADEC9B}"/>
              </a:ext>
            </a:extLst>
          </p:cNvPr>
          <p:cNvSpPr>
            <a:spLocks noGrp="1"/>
          </p:cNvSpPr>
          <p:nvPr>
            <p:ph type="title"/>
          </p:nvPr>
        </p:nvSpPr>
        <p:spPr/>
        <p:txBody>
          <a:bodyPr/>
          <a:lstStyle/>
          <a:p>
            <a:r>
              <a:rPr lang="en-US" noProof="0"/>
              <a:t>Click to edit Master title style</a:t>
            </a:r>
          </a:p>
        </p:txBody>
      </p:sp>
      <p:sp>
        <p:nvSpPr>
          <p:cNvPr id="12" name="2 Subtitle">
            <a:extLst>
              <a:ext uri="{FF2B5EF4-FFF2-40B4-BE49-F238E27FC236}">
                <a16:creationId xmlns:a16="http://schemas.microsoft.com/office/drawing/2014/main" id="{A80DD196-90AE-4754-8926-D676551AB9C8}"/>
              </a:ext>
            </a:extLst>
          </p:cNvPr>
          <p:cNvSpPr>
            <a:spLocks noGrp="1"/>
          </p:cNvSpPr>
          <p:nvPr>
            <p:ph type="subTitle" idx="1"/>
          </p:nvPr>
        </p:nvSpPr>
        <p:spPr>
          <a:xfrm>
            <a:off x="668785" y="802038"/>
            <a:ext cx="11098906" cy="470856"/>
          </a:xfrm>
          <a:prstGeom prst="rect">
            <a:avLst/>
          </a:prstGeom>
        </p:spPr>
        <p:txBody>
          <a:bodyPr>
            <a:normAutofit/>
          </a:bodyPr>
          <a:lstStyle>
            <a:lvl1pPr marL="0" indent="0" algn="l" defTabSz="951248">
              <a:lnSpc>
                <a:spcPct val="100000"/>
              </a:lnSpc>
              <a:spcBef>
                <a:spcPts val="685"/>
              </a:spcBef>
              <a:buFontTx/>
              <a:buNone/>
              <a:defRPr sz="2040" baseline="0">
                <a:solidFill>
                  <a:schemeClr val="tx1"/>
                </a:solidFill>
              </a:defRPr>
            </a:lvl1pPr>
            <a:lvl2pPr marL="0" indent="0" algn="l" defTabSz="951248">
              <a:lnSpc>
                <a:spcPct val="100000"/>
              </a:lnSpc>
              <a:spcBef>
                <a:spcPts val="685"/>
              </a:spcBef>
              <a:buFontTx/>
              <a:buNone/>
              <a:defRPr sz="2244" baseline="0">
                <a:solidFill>
                  <a:schemeClr val="tx1"/>
                </a:solidFill>
              </a:defRPr>
            </a:lvl2pPr>
            <a:lvl3pPr marL="0" indent="0" algn="l" defTabSz="951248">
              <a:lnSpc>
                <a:spcPct val="100000"/>
              </a:lnSpc>
              <a:spcBef>
                <a:spcPts val="685"/>
              </a:spcBef>
              <a:buFontTx/>
              <a:buNone/>
              <a:defRPr sz="2244" baseline="0">
                <a:solidFill>
                  <a:schemeClr val="tx1"/>
                </a:solidFill>
              </a:defRPr>
            </a:lvl3pPr>
            <a:lvl4pPr marL="0" indent="0" algn="l" defTabSz="951248">
              <a:lnSpc>
                <a:spcPct val="100000"/>
              </a:lnSpc>
              <a:spcBef>
                <a:spcPts val="685"/>
              </a:spcBef>
              <a:buFontTx/>
              <a:buNone/>
              <a:defRPr sz="2244" baseline="0">
                <a:solidFill>
                  <a:schemeClr val="tx1"/>
                </a:solidFill>
              </a:defRPr>
            </a:lvl4pPr>
            <a:lvl5pPr marL="0" indent="0" algn="l">
              <a:lnSpc>
                <a:spcPct val="110000"/>
              </a:lnSpc>
              <a:buNone/>
              <a:defRPr sz="2244" baseline="0">
                <a:solidFill>
                  <a:schemeClr val="tx1"/>
                </a:solidFill>
              </a:defRPr>
            </a:lvl5pPr>
            <a:lvl6pPr marL="0" indent="0" algn="l" defTabSz="951248">
              <a:lnSpc>
                <a:spcPct val="100000"/>
              </a:lnSpc>
              <a:spcBef>
                <a:spcPts val="685"/>
              </a:spcBef>
              <a:buFontTx/>
              <a:buNone/>
              <a:defRPr sz="2244" baseline="0">
                <a:solidFill>
                  <a:schemeClr val="tx1"/>
                </a:solidFill>
              </a:defRPr>
            </a:lvl6pPr>
            <a:lvl7pPr marL="0" indent="0" algn="l" defTabSz="951248">
              <a:lnSpc>
                <a:spcPct val="100000"/>
              </a:lnSpc>
              <a:spcBef>
                <a:spcPts val="685"/>
              </a:spcBef>
              <a:buFontTx/>
              <a:buNone/>
              <a:defRPr sz="2244" baseline="0">
                <a:solidFill>
                  <a:schemeClr val="tx1"/>
                </a:solidFill>
              </a:defRPr>
            </a:lvl7pPr>
            <a:lvl8pPr marL="0" indent="0" algn="l" defTabSz="951248">
              <a:lnSpc>
                <a:spcPct val="100000"/>
              </a:lnSpc>
              <a:spcBef>
                <a:spcPts val="685"/>
              </a:spcBef>
              <a:buFontTx/>
              <a:buNone/>
              <a:defRPr sz="2244" baseline="0">
                <a:solidFill>
                  <a:schemeClr val="tx1"/>
                </a:solidFill>
              </a:defRPr>
            </a:lvl8pPr>
            <a:lvl9pPr marL="0" indent="0" algn="l" defTabSz="951248">
              <a:lnSpc>
                <a:spcPct val="100000"/>
              </a:lnSpc>
              <a:spcBef>
                <a:spcPts val="685"/>
              </a:spcBef>
              <a:buFontTx/>
              <a:buNone/>
              <a:defRPr sz="2244" baseline="0">
                <a:solidFill>
                  <a:schemeClr val="tx1"/>
                </a:solidFill>
              </a:defRPr>
            </a:lvl9pPr>
          </a:lstStyle>
          <a:p>
            <a:r>
              <a:rPr lang="en-US" noProof="0"/>
              <a:t>Click to edit Master subtitle style</a:t>
            </a:r>
          </a:p>
        </p:txBody>
      </p:sp>
      <p:sp>
        <p:nvSpPr>
          <p:cNvPr id="8" name="3 Content Placeholder left">
            <a:extLst>
              <a:ext uri="{FF2B5EF4-FFF2-40B4-BE49-F238E27FC236}">
                <a16:creationId xmlns:a16="http://schemas.microsoft.com/office/drawing/2014/main" id="{DA942A9C-8106-42F7-9928-B8F912CDD29D}"/>
              </a:ext>
            </a:extLst>
          </p:cNvPr>
          <p:cNvSpPr>
            <a:spLocks noGrp="1"/>
          </p:cNvSpPr>
          <p:nvPr>
            <p:ph sz="quarter" idx="13"/>
          </p:nvPr>
        </p:nvSpPr>
        <p:spPr>
          <a:xfrm>
            <a:off x="668785" y="1436145"/>
            <a:ext cx="5390758" cy="4915597"/>
          </a:xfrm>
        </p:spPr>
        <p:txBody>
          <a:bodyPr/>
          <a:lstStyle>
            <a:lvl1pPr marL="0" indent="0">
              <a:buNone/>
              <a:defRPr sz="2448"/>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4 Content Placeholder right">
            <a:extLst>
              <a:ext uri="{FF2B5EF4-FFF2-40B4-BE49-F238E27FC236}">
                <a16:creationId xmlns:a16="http://schemas.microsoft.com/office/drawing/2014/main" id="{9405EA7B-7E1D-4443-AC76-BECBECB0EC78}"/>
              </a:ext>
            </a:extLst>
          </p:cNvPr>
          <p:cNvSpPr>
            <a:spLocks noGrp="1"/>
          </p:cNvSpPr>
          <p:nvPr>
            <p:ph sz="quarter" idx="14"/>
          </p:nvPr>
        </p:nvSpPr>
        <p:spPr>
          <a:xfrm>
            <a:off x="6376934" y="1436145"/>
            <a:ext cx="5390756" cy="4915597"/>
          </a:xfrm>
        </p:spPr>
        <p:txBody>
          <a:bodyPr/>
          <a:lstStyle>
            <a:lvl1pPr marL="0" indent="0">
              <a:buNone/>
              <a:defRPr sz="2448"/>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1127482"/>
      </p:ext>
    </p:extLst>
  </p:cSld>
  <p:clrMapOvr>
    <a:masterClrMapping/>
  </p:clrMapOvr>
  <p:extLst>
    <p:ext uri="{DCECCB84-F9BA-43D5-87BE-67443E8EF086}">
      <p15:sldGuideLst xmlns:p15="http://schemas.microsoft.com/office/powerpoint/2012/main">
        <p15:guide id="10" pos="413">
          <p15:clr>
            <a:srgbClr val="547EBF"/>
          </p15:clr>
        </p15:guide>
        <p15:guide id="11" orient="horz" pos="789">
          <p15:clr>
            <a:srgbClr val="547EBF"/>
          </p15:clr>
        </p15:guide>
        <p15:guide id="12" orient="horz" pos="887">
          <p15:clr>
            <a:srgbClr val="547EBF"/>
          </p15:clr>
        </p15:guide>
        <p15:guide id="13" pos="3742">
          <p15:clr>
            <a:srgbClr val="547EBF"/>
          </p15:clr>
        </p15:guide>
        <p15:guide id="14" pos="3938">
          <p15:clr>
            <a:srgbClr val="547EBF"/>
          </p15:clr>
        </p15:guide>
        <p15:guide id="15" pos="7267">
          <p15:clr>
            <a:srgbClr val="547EBF"/>
          </p15:clr>
        </p15:guide>
        <p15:guide id="16" orient="horz" pos="495">
          <p15:clr>
            <a:srgbClr val="547EBF"/>
          </p15:clr>
        </p15:guide>
        <p15:guide id="17" orient="horz" pos="202">
          <p15:clr>
            <a:srgbClr val="547EBF"/>
          </p15:clr>
        </p15:guide>
        <p15:guide id="18" orient="horz" pos="3923">
          <p15:clr>
            <a:srgbClr val="547EBF"/>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D427F378-647E-40F7-B8E4-09A5941F1007}"/>
              </a:ext>
            </a:extLst>
          </p:cNvPr>
          <p:cNvSpPr>
            <a:spLocks noGrp="1"/>
          </p:cNvSpPr>
          <p:nvPr>
            <p:ph type="title"/>
          </p:nvPr>
        </p:nvSpPr>
        <p:spPr/>
        <p:txBody>
          <a:bodyPr/>
          <a:lstStyle/>
          <a:p>
            <a:r>
              <a:rPr lang="en-US" noProof="0"/>
              <a:t>Click to edit Master title style</a:t>
            </a:r>
          </a:p>
        </p:txBody>
      </p:sp>
    </p:spTree>
    <p:extLst>
      <p:ext uri="{BB962C8B-B14F-4D97-AF65-F5344CB8AC3E}">
        <p14:creationId xmlns:p14="http://schemas.microsoft.com/office/powerpoint/2010/main" val="48741050"/>
      </p:ext>
    </p:extLst>
  </p:cSld>
  <p:clrMapOvr>
    <a:masterClrMapping/>
  </p:clrMapOvr>
  <p:extLst>
    <p:ext uri="{DCECCB84-F9BA-43D5-87BE-67443E8EF086}">
      <p15:sldGuideLst xmlns:p15="http://schemas.microsoft.com/office/powerpoint/2012/main">
        <p15:guide id="30" pos="3742">
          <p15:clr>
            <a:srgbClr val="547EBF"/>
          </p15:clr>
        </p15:guide>
        <p15:guide id="31" orient="horz" pos="887">
          <p15:clr>
            <a:srgbClr val="547EBF"/>
          </p15:clr>
        </p15:guide>
        <p15:guide id="32" pos="3938">
          <p15:clr>
            <a:srgbClr val="547EBF"/>
          </p15:clr>
        </p15:guide>
        <p15:guide id="33" pos="3350">
          <p15:clr>
            <a:srgbClr val="A4A3A4"/>
          </p15:clr>
        </p15:guide>
        <p15:guide id="34" pos="3155">
          <p15:clr>
            <a:srgbClr val="A4A3A4"/>
          </p15:clr>
        </p15:guide>
        <p15:guide id="35" pos="2763">
          <p15:clr>
            <a:srgbClr val="A4A3A4"/>
          </p15:clr>
        </p15:guide>
        <p15:guide id="36" pos="2567">
          <p15:clr>
            <a:srgbClr val="A4A3A4"/>
          </p15:clr>
        </p15:guide>
        <p15:guide id="37" pos="2175">
          <p15:clr>
            <a:srgbClr val="A4A3A4"/>
          </p15:clr>
        </p15:guide>
        <p15:guide id="38" pos="1980">
          <p15:clr>
            <a:srgbClr val="A4A3A4"/>
          </p15:clr>
        </p15:guide>
        <p15:guide id="39" pos="1588">
          <p15:clr>
            <a:srgbClr val="A4A3A4"/>
          </p15:clr>
        </p15:guide>
        <p15:guide id="40" pos="1392">
          <p15:clr>
            <a:srgbClr val="A4A3A4"/>
          </p15:clr>
        </p15:guide>
        <p15:guide id="41" pos="1000">
          <p15:clr>
            <a:srgbClr val="A4A3A4"/>
          </p15:clr>
        </p15:guide>
        <p15:guide id="42" pos="804">
          <p15:clr>
            <a:srgbClr val="A4A3A4"/>
          </p15:clr>
        </p15:guide>
        <p15:guide id="43" pos="413">
          <p15:clr>
            <a:srgbClr val="547EBF"/>
          </p15:clr>
        </p15:guide>
        <p15:guide id="44" pos="4330">
          <p15:clr>
            <a:srgbClr val="A4A3A4"/>
          </p15:clr>
        </p15:guide>
        <p15:guide id="45" pos="4525">
          <p15:clr>
            <a:srgbClr val="A4A3A4"/>
          </p15:clr>
        </p15:guide>
        <p15:guide id="46" pos="5505">
          <p15:clr>
            <a:srgbClr val="A4A3A4"/>
          </p15:clr>
        </p15:guide>
        <p15:guide id="47" pos="5113">
          <p15:clr>
            <a:srgbClr val="A4A3A4"/>
          </p15:clr>
        </p15:guide>
        <p15:guide id="48" pos="4917">
          <p15:clr>
            <a:srgbClr val="A4A3A4"/>
          </p15:clr>
        </p15:guide>
        <p15:guide id="49" pos="5700">
          <p15:clr>
            <a:srgbClr val="A4A3A4"/>
          </p15:clr>
        </p15:guide>
        <p15:guide id="50" pos="6092">
          <p15:clr>
            <a:srgbClr val="A4A3A4"/>
          </p15:clr>
        </p15:guide>
        <p15:guide id="51" pos="6288">
          <p15:clr>
            <a:srgbClr val="A4A3A4"/>
          </p15:clr>
        </p15:guide>
        <p15:guide id="52" pos="6680">
          <p15:clr>
            <a:srgbClr val="A4A3A4"/>
          </p15:clr>
        </p15:guide>
        <p15:guide id="53" pos="6876">
          <p15:clr>
            <a:srgbClr val="A4A3A4"/>
          </p15:clr>
        </p15:guide>
        <p15:guide id="54" pos="7267">
          <p15:clr>
            <a:srgbClr val="547EBF"/>
          </p15:clr>
        </p15:guide>
        <p15:guide id="55" orient="horz" pos="3923">
          <p15:clr>
            <a:srgbClr val="547EBF"/>
          </p15:clr>
        </p15:guide>
        <p15:guide id="56" orient="horz" pos="789">
          <p15:clr>
            <a:srgbClr val="547EBF"/>
          </p15:clr>
        </p15:guide>
        <p15:guide id="57" orient="horz" pos="202">
          <p15:clr>
            <a:srgbClr val="547EBF"/>
          </p15:clr>
        </p15:guide>
        <p15:guide id="58" orient="horz" pos="495">
          <p15:clr>
            <a:srgbClr val="547EBF"/>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p:cSld name="Title with subtitle">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D427F378-647E-40F7-B8E4-09A5941F1007}"/>
              </a:ext>
            </a:extLst>
          </p:cNvPr>
          <p:cNvSpPr>
            <a:spLocks noGrp="1"/>
          </p:cNvSpPr>
          <p:nvPr>
            <p:ph type="title"/>
          </p:nvPr>
        </p:nvSpPr>
        <p:spPr/>
        <p:txBody>
          <a:bodyPr/>
          <a:lstStyle/>
          <a:p>
            <a:r>
              <a:rPr lang="en-US" noProof="0"/>
              <a:t>Click to edit Master title style</a:t>
            </a:r>
          </a:p>
        </p:txBody>
      </p:sp>
      <p:sp>
        <p:nvSpPr>
          <p:cNvPr id="6" name="2 Subtitle">
            <a:extLst>
              <a:ext uri="{FF2B5EF4-FFF2-40B4-BE49-F238E27FC236}">
                <a16:creationId xmlns:a16="http://schemas.microsoft.com/office/drawing/2014/main" id="{11FC2D5A-AAFB-433D-8F41-FB1BF5F8682D}"/>
              </a:ext>
            </a:extLst>
          </p:cNvPr>
          <p:cNvSpPr>
            <a:spLocks noGrp="1"/>
          </p:cNvSpPr>
          <p:nvPr>
            <p:ph type="subTitle" idx="1"/>
          </p:nvPr>
        </p:nvSpPr>
        <p:spPr>
          <a:xfrm>
            <a:off x="668785" y="802038"/>
            <a:ext cx="11098906" cy="470856"/>
          </a:xfrm>
          <a:prstGeom prst="rect">
            <a:avLst/>
          </a:prstGeom>
        </p:spPr>
        <p:txBody>
          <a:bodyPr>
            <a:normAutofit/>
          </a:bodyPr>
          <a:lstStyle>
            <a:lvl1pPr marL="0" indent="0" algn="l" defTabSz="951248">
              <a:lnSpc>
                <a:spcPct val="100000"/>
              </a:lnSpc>
              <a:spcBef>
                <a:spcPts val="685"/>
              </a:spcBef>
              <a:buFontTx/>
              <a:buNone/>
              <a:defRPr sz="2040" baseline="0">
                <a:solidFill>
                  <a:schemeClr val="tx1"/>
                </a:solidFill>
              </a:defRPr>
            </a:lvl1pPr>
            <a:lvl2pPr marL="0" indent="0" algn="l" defTabSz="951248">
              <a:lnSpc>
                <a:spcPct val="100000"/>
              </a:lnSpc>
              <a:spcBef>
                <a:spcPts val="685"/>
              </a:spcBef>
              <a:buFontTx/>
              <a:buNone/>
              <a:defRPr sz="2244" baseline="0">
                <a:solidFill>
                  <a:schemeClr val="tx1"/>
                </a:solidFill>
              </a:defRPr>
            </a:lvl2pPr>
            <a:lvl3pPr marL="0" indent="0" algn="l" defTabSz="951248">
              <a:lnSpc>
                <a:spcPct val="100000"/>
              </a:lnSpc>
              <a:spcBef>
                <a:spcPts val="685"/>
              </a:spcBef>
              <a:buFontTx/>
              <a:buNone/>
              <a:defRPr sz="2244" baseline="0">
                <a:solidFill>
                  <a:schemeClr val="tx1"/>
                </a:solidFill>
              </a:defRPr>
            </a:lvl3pPr>
            <a:lvl4pPr marL="0" indent="0" algn="l" defTabSz="951248">
              <a:lnSpc>
                <a:spcPct val="100000"/>
              </a:lnSpc>
              <a:spcBef>
                <a:spcPts val="685"/>
              </a:spcBef>
              <a:buFontTx/>
              <a:buNone/>
              <a:defRPr sz="2244" baseline="0">
                <a:solidFill>
                  <a:schemeClr val="tx1"/>
                </a:solidFill>
              </a:defRPr>
            </a:lvl4pPr>
            <a:lvl5pPr marL="0" indent="0" algn="l">
              <a:lnSpc>
                <a:spcPct val="110000"/>
              </a:lnSpc>
              <a:buNone/>
              <a:defRPr sz="2244" baseline="0">
                <a:solidFill>
                  <a:schemeClr val="tx1"/>
                </a:solidFill>
              </a:defRPr>
            </a:lvl5pPr>
            <a:lvl6pPr marL="0" indent="0" algn="l" defTabSz="951248">
              <a:lnSpc>
                <a:spcPct val="100000"/>
              </a:lnSpc>
              <a:spcBef>
                <a:spcPts val="685"/>
              </a:spcBef>
              <a:buFontTx/>
              <a:buNone/>
              <a:defRPr sz="2244" baseline="0">
                <a:solidFill>
                  <a:schemeClr val="tx1"/>
                </a:solidFill>
              </a:defRPr>
            </a:lvl6pPr>
            <a:lvl7pPr marL="0" indent="0" algn="l" defTabSz="951248">
              <a:lnSpc>
                <a:spcPct val="100000"/>
              </a:lnSpc>
              <a:spcBef>
                <a:spcPts val="685"/>
              </a:spcBef>
              <a:buFontTx/>
              <a:buNone/>
              <a:defRPr sz="2244" baseline="0">
                <a:solidFill>
                  <a:schemeClr val="tx1"/>
                </a:solidFill>
              </a:defRPr>
            </a:lvl7pPr>
            <a:lvl8pPr marL="0" indent="0" algn="l" defTabSz="951248">
              <a:lnSpc>
                <a:spcPct val="100000"/>
              </a:lnSpc>
              <a:spcBef>
                <a:spcPts val="685"/>
              </a:spcBef>
              <a:buFontTx/>
              <a:buNone/>
              <a:defRPr sz="2244" baseline="0">
                <a:solidFill>
                  <a:schemeClr val="tx1"/>
                </a:solidFill>
              </a:defRPr>
            </a:lvl8pPr>
            <a:lvl9pPr marL="0" indent="0" algn="l" defTabSz="951248">
              <a:lnSpc>
                <a:spcPct val="100000"/>
              </a:lnSpc>
              <a:spcBef>
                <a:spcPts val="685"/>
              </a:spcBef>
              <a:buFontTx/>
              <a:buNone/>
              <a:defRPr sz="2244" baseline="0">
                <a:solidFill>
                  <a:schemeClr val="tx1"/>
                </a:solidFill>
              </a:defRPr>
            </a:lvl9pPr>
          </a:lstStyle>
          <a:p>
            <a:r>
              <a:rPr lang="en-US" noProof="0"/>
              <a:t>Click to edit Master subtitle style</a:t>
            </a:r>
          </a:p>
        </p:txBody>
      </p:sp>
    </p:spTree>
    <p:extLst>
      <p:ext uri="{BB962C8B-B14F-4D97-AF65-F5344CB8AC3E}">
        <p14:creationId xmlns:p14="http://schemas.microsoft.com/office/powerpoint/2010/main" val="2037212438"/>
      </p:ext>
    </p:extLst>
  </p:cSld>
  <p:clrMapOvr>
    <a:masterClrMapping/>
  </p:clrMapOvr>
  <p:extLst>
    <p:ext uri="{DCECCB84-F9BA-43D5-87BE-67443E8EF086}">
      <p15:sldGuideLst xmlns:p15="http://schemas.microsoft.com/office/powerpoint/2012/main">
        <p15:guide id="30" pos="413">
          <p15:clr>
            <a:srgbClr val="547EBF"/>
          </p15:clr>
        </p15:guide>
        <p15:guide id="31" orient="horz" pos="887">
          <p15:clr>
            <a:srgbClr val="547EBF"/>
          </p15:clr>
        </p15:guide>
        <p15:guide id="32" orient="horz" pos="789">
          <p15:clr>
            <a:srgbClr val="547EBF"/>
          </p15:clr>
        </p15:guide>
        <p15:guide id="33" orient="horz" pos="495">
          <p15:clr>
            <a:srgbClr val="547EBF"/>
          </p15:clr>
        </p15:guide>
        <p15:guide id="34" orient="horz" pos="202">
          <p15:clr>
            <a:srgbClr val="547EBF"/>
          </p15:clr>
        </p15:guide>
        <p15:guide id="35" orient="horz" pos="3923">
          <p15:clr>
            <a:srgbClr val="547EBF"/>
          </p15:clr>
        </p15:guide>
        <p15:guide id="36" pos="804">
          <p15:clr>
            <a:srgbClr val="A4A3A4"/>
          </p15:clr>
        </p15:guide>
        <p15:guide id="37" pos="1000">
          <p15:clr>
            <a:srgbClr val="A4A3A4"/>
          </p15:clr>
        </p15:guide>
        <p15:guide id="38" pos="1392">
          <p15:clr>
            <a:srgbClr val="A4A3A4"/>
          </p15:clr>
        </p15:guide>
        <p15:guide id="39" pos="1588">
          <p15:clr>
            <a:srgbClr val="A4A3A4"/>
          </p15:clr>
        </p15:guide>
        <p15:guide id="40" pos="1980">
          <p15:clr>
            <a:srgbClr val="A4A3A4"/>
          </p15:clr>
        </p15:guide>
        <p15:guide id="41" pos="2175">
          <p15:clr>
            <a:srgbClr val="A4A3A4"/>
          </p15:clr>
        </p15:guide>
        <p15:guide id="42" pos="2567">
          <p15:clr>
            <a:srgbClr val="A4A3A4"/>
          </p15:clr>
        </p15:guide>
        <p15:guide id="43" pos="2763">
          <p15:clr>
            <a:srgbClr val="A4A3A4"/>
          </p15:clr>
        </p15:guide>
        <p15:guide id="44" pos="3155">
          <p15:clr>
            <a:srgbClr val="A4A3A4"/>
          </p15:clr>
        </p15:guide>
        <p15:guide id="45" pos="3350">
          <p15:clr>
            <a:srgbClr val="A4A3A4"/>
          </p15:clr>
        </p15:guide>
        <p15:guide id="46" pos="3742">
          <p15:clr>
            <a:srgbClr val="547EBF"/>
          </p15:clr>
        </p15:guide>
        <p15:guide id="47" pos="3938">
          <p15:clr>
            <a:srgbClr val="547EBF"/>
          </p15:clr>
        </p15:guide>
        <p15:guide id="48" pos="4330">
          <p15:clr>
            <a:srgbClr val="A4A3A4"/>
          </p15:clr>
        </p15:guide>
        <p15:guide id="49" pos="4525">
          <p15:clr>
            <a:srgbClr val="A4A3A4"/>
          </p15:clr>
        </p15:guide>
        <p15:guide id="50" pos="5113">
          <p15:clr>
            <a:srgbClr val="A4A3A4"/>
          </p15:clr>
        </p15:guide>
        <p15:guide id="51" pos="4917">
          <p15:clr>
            <a:srgbClr val="A4A3A4"/>
          </p15:clr>
        </p15:guide>
        <p15:guide id="52" pos="5505">
          <p15:clr>
            <a:srgbClr val="A4A3A4"/>
          </p15:clr>
        </p15:guide>
        <p15:guide id="53" pos="5700">
          <p15:clr>
            <a:srgbClr val="A4A3A4"/>
          </p15:clr>
        </p15:guide>
        <p15:guide id="54" pos="6092">
          <p15:clr>
            <a:srgbClr val="A4A3A4"/>
          </p15:clr>
        </p15:guide>
        <p15:guide id="55" pos="6288">
          <p15:clr>
            <a:srgbClr val="A4A3A4"/>
          </p15:clr>
        </p15:guide>
        <p15:guide id="56" pos="6680">
          <p15:clr>
            <a:srgbClr val="A4A3A4"/>
          </p15:clr>
        </p15:guide>
        <p15:guide id="57" pos="6876">
          <p15:clr>
            <a:srgbClr val="A4A3A4"/>
          </p15:clr>
        </p15:guide>
        <p15:guide id="58" pos="7267">
          <p15:clr>
            <a:srgbClr val="547EBF"/>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p:cSld name="Section Title Color">
    <p:bg>
      <p:bgPr>
        <a:solidFill>
          <a:schemeClr val="tx2"/>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17D53EF6-E97C-46E7-A9D5-30F96F1F21F3}"/>
              </a:ext>
            </a:extLst>
          </p:cNvPr>
          <p:cNvSpPr>
            <a:spLocks noGrp="1"/>
          </p:cNvSpPr>
          <p:nvPr>
            <p:ph type="title"/>
          </p:nvPr>
        </p:nvSpPr>
        <p:spPr>
          <a:xfrm>
            <a:off x="668785" y="3039097"/>
            <a:ext cx="9196189" cy="616838"/>
          </a:xfrm>
        </p:spPr>
        <p:txBody>
          <a:bodyPr vert="horz" lIns="0" tIns="0" rIns="0" bIns="45720" rtlCol="0" anchor="b">
            <a:noAutofit/>
          </a:bodyPr>
          <a:lstStyle>
            <a:lvl1pPr>
              <a:defRPr lang="en-GB" sz="3672" baseline="0" dirty="0">
                <a:solidFill>
                  <a:schemeClr val="bg1"/>
                </a:solidFill>
              </a:defRPr>
            </a:lvl1pPr>
          </a:lstStyle>
          <a:p>
            <a:pPr lvl="0"/>
            <a:r>
              <a:rPr lang="en-US" noProof="0"/>
              <a:t>Click to edit Master title style</a:t>
            </a:r>
          </a:p>
        </p:txBody>
      </p:sp>
    </p:spTree>
    <p:extLst>
      <p:ext uri="{BB962C8B-B14F-4D97-AF65-F5344CB8AC3E}">
        <p14:creationId xmlns:p14="http://schemas.microsoft.com/office/powerpoint/2010/main" val="1418277342"/>
      </p:ext>
    </p:extLst>
  </p:cSld>
  <p:clrMapOvr>
    <a:masterClrMapping/>
  </p:clrMapOvr>
  <p:extLst>
    <p:ext uri="{DCECCB84-F9BA-43D5-87BE-67443E8EF086}">
      <p15:sldGuideLst xmlns:p15="http://schemas.microsoft.com/office/powerpoint/2012/main">
        <p15:guide id="6" pos="413">
          <p15:clr>
            <a:srgbClr val="FFFFFF"/>
          </p15:clr>
        </p15:guide>
        <p15:guide id="7" orient="horz" pos="2258">
          <p15:clr>
            <a:srgbClr val="FFFFFF"/>
          </p15:clr>
        </p15:guide>
        <p15:guide id="8" orient="horz" pos="2160">
          <p15:clr>
            <a:srgbClr val="FFFFFF"/>
          </p15:clr>
        </p15:guide>
        <p15:guide id="9" orient="horz" pos="1866">
          <p15:clr>
            <a:srgbClr val="FFFFFF"/>
          </p15:clr>
        </p15:guide>
        <p15:guide id="10" pos="6092">
          <p15:clr>
            <a:srgbClr val="FFFFFF"/>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p:cSld name="Section Title Light Color">
    <p:bg>
      <p:bgPr>
        <a:solidFill>
          <a:srgbClr val="0078D4"/>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17D53EF6-E97C-46E7-A9D5-30F96F1F21F3}"/>
              </a:ext>
            </a:extLst>
          </p:cNvPr>
          <p:cNvSpPr>
            <a:spLocks noGrp="1"/>
          </p:cNvSpPr>
          <p:nvPr>
            <p:ph type="title"/>
          </p:nvPr>
        </p:nvSpPr>
        <p:spPr>
          <a:xfrm>
            <a:off x="668785" y="3039097"/>
            <a:ext cx="9196189" cy="616838"/>
          </a:xfrm>
        </p:spPr>
        <p:txBody>
          <a:bodyPr vert="horz" lIns="0" tIns="0" rIns="0" bIns="45720" rtlCol="0" anchor="b">
            <a:noAutofit/>
          </a:bodyPr>
          <a:lstStyle>
            <a:lvl1pPr>
              <a:defRPr lang="en-GB" sz="3672" baseline="0" dirty="0">
                <a:solidFill>
                  <a:schemeClr val="bg1"/>
                </a:solidFill>
              </a:defRPr>
            </a:lvl1pPr>
          </a:lstStyle>
          <a:p>
            <a:pPr lvl="0"/>
            <a:r>
              <a:rPr lang="en-US" noProof="0"/>
              <a:t>Click to edit Master title style</a:t>
            </a:r>
          </a:p>
        </p:txBody>
      </p:sp>
    </p:spTree>
    <p:extLst>
      <p:ext uri="{BB962C8B-B14F-4D97-AF65-F5344CB8AC3E}">
        <p14:creationId xmlns:p14="http://schemas.microsoft.com/office/powerpoint/2010/main" val="2653577552"/>
      </p:ext>
    </p:extLst>
  </p:cSld>
  <p:clrMapOvr>
    <a:masterClrMapping/>
  </p:clrMapOvr>
  <p:extLst>
    <p:ext uri="{DCECCB84-F9BA-43D5-87BE-67443E8EF086}">
      <p15:sldGuideLst xmlns:p15="http://schemas.microsoft.com/office/powerpoint/2012/main">
        <p15:guide id="6" pos="413">
          <p15:clr>
            <a:srgbClr val="FFFFFF"/>
          </p15:clr>
        </p15:guide>
        <p15:guide id="7" orient="horz" pos="2258">
          <p15:clr>
            <a:srgbClr val="FFFFFF"/>
          </p15:clr>
        </p15:guide>
        <p15:guide id="8" orient="horz" pos="2160">
          <p15:clr>
            <a:srgbClr val="FFFFFF"/>
          </p15:clr>
        </p15:guide>
        <p15:guide id="9" orient="horz" pos="1866">
          <p15:clr>
            <a:srgbClr val="FFFFFF"/>
          </p15:clr>
        </p15:guide>
        <p15:guide id="10" pos="6092">
          <p15:clr>
            <a:srgbClr val="FFFFFF"/>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p:cSld name="Section Title">
    <p:bg>
      <p:bgPr>
        <a:solidFill>
          <a:schemeClr val="bg1"/>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17D53EF6-E97C-46E7-A9D5-30F96F1F21F3}"/>
              </a:ext>
            </a:extLst>
          </p:cNvPr>
          <p:cNvSpPr>
            <a:spLocks noGrp="1"/>
          </p:cNvSpPr>
          <p:nvPr>
            <p:ph type="title"/>
          </p:nvPr>
        </p:nvSpPr>
        <p:spPr>
          <a:xfrm>
            <a:off x="668785" y="3039097"/>
            <a:ext cx="9196190" cy="616837"/>
          </a:xfrm>
        </p:spPr>
        <p:txBody>
          <a:bodyPr vert="horz" lIns="0" tIns="0" rIns="0" bIns="45720" rtlCol="0" anchor="b">
            <a:noAutofit/>
          </a:bodyPr>
          <a:lstStyle>
            <a:lvl1pPr>
              <a:defRPr lang="en-GB" sz="3672" baseline="0" dirty="0"/>
            </a:lvl1pPr>
          </a:lstStyle>
          <a:p>
            <a:pPr lvl="0"/>
            <a:r>
              <a:rPr lang="en-US" noProof="0"/>
              <a:t>Click to edit Master title style</a:t>
            </a:r>
          </a:p>
        </p:txBody>
      </p:sp>
    </p:spTree>
    <p:extLst>
      <p:ext uri="{BB962C8B-B14F-4D97-AF65-F5344CB8AC3E}">
        <p14:creationId xmlns:p14="http://schemas.microsoft.com/office/powerpoint/2010/main" val="3620396630"/>
      </p:ext>
    </p:extLst>
  </p:cSld>
  <p:clrMapOvr>
    <a:masterClrMapping/>
  </p:clrMapOvr>
  <p:extLst>
    <p:ext uri="{DCECCB84-F9BA-43D5-87BE-67443E8EF086}">
      <p15:sldGuideLst xmlns:p15="http://schemas.microsoft.com/office/powerpoint/2012/main">
        <p15:guide id="6" pos="413">
          <p15:clr>
            <a:srgbClr val="547EBF"/>
          </p15:clr>
        </p15:guide>
        <p15:guide id="7" pos="6092">
          <p15:clr>
            <a:srgbClr val="547EBF"/>
          </p15:clr>
        </p15:guide>
        <p15:guide id="8" orient="horz" pos="2160">
          <p15:clr>
            <a:srgbClr val="547EBF"/>
          </p15:clr>
        </p15:guide>
        <p15:guide id="9" orient="horz" pos="2258">
          <p15:clr>
            <a:srgbClr val="547EBF"/>
          </p15:clr>
        </p15:guide>
        <p15:guide id="10" orient="horz" pos="1866">
          <p15:clr>
            <a:srgbClr val="547EBF"/>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p:cSld name="Section Title Photo Option">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EAB84590-D70C-4035-A905-2A42ABB0C2C7}"/>
              </a:ext>
            </a:extLst>
          </p:cNvPr>
          <p:cNvSpPr>
            <a:spLocks noGrp="1"/>
          </p:cNvSpPr>
          <p:nvPr>
            <p:ph type="pic" sz="quarter" idx="10" hasCustomPrompt="1"/>
          </p:nvPr>
        </p:nvSpPr>
        <p:spPr>
          <a:xfrm>
            <a:off x="0" y="0"/>
            <a:ext cx="12436475" cy="6994525"/>
          </a:xfrm>
        </p:spPr>
        <p:txBody>
          <a:bodyPr/>
          <a:lstStyle>
            <a:lvl1pPr marL="0" indent="0">
              <a:buNone/>
              <a:defRPr/>
            </a:lvl1pPr>
          </a:lstStyle>
          <a:p>
            <a:r>
              <a:rPr lang="en-US" dirty="0"/>
              <a:t> </a:t>
            </a:r>
          </a:p>
        </p:txBody>
      </p:sp>
      <p:sp>
        <p:nvSpPr>
          <p:cNvPr id="5" name="1 Title">
            <a:extLst>
              <a:ext uri="{FF2B5EF4-FFF2-40B4-BE49-F238E27FC236}">
                <a16:creationId xmlns:a16="http://schemas.microsoft.com/office/drawing/2014/main" id="{81A2BCCF-7E5C-410A-BA6B-170B6E461324}"/>
              </a:ext>
            </a:extLst>
          </p:cNvPr>
          <p:cNvSpPr>
            <a:spLocks noGrp="1"/>
          </p:cNvSpPr>
          <p:nvPr>
            <p:ph type="title"/>
          </p:nvPr>
        </p:nvSpPr>
        <p:spPr>
          <a:xfrm>
            <a:off x="668785" y="3039097"/>
            <a:ext cx="9196190" cy="616837"/>
          </a:xfrm>
        </p:spPr>
        <p:txBody>
          <a:bodyPr vert="horz" lIns="0" tIns="0" rIns="0" bIns="45720" rtlCol="0" anchor="b">
            <a:noAutofit/>
          </a:bodyPr>
          <a:lstStyle>
            <a:lvl1pPr>
              <a:defRPr lang="en-GB" sz="3672" baseline="0" dirty="0">
                <a:solidFill>
                  <a:schemeClr val="bg1"/>
                </a:solidFill>
              </a:defRPr>
            </a:lvl1pPr>
          </a:lstStyle>
          <a:p>
            <a:pPr lvl="0"/>
            <a:r>
              <a:rPr lang="en-US" noProof="0"/>
              <a:t>Click to edit Master title style</a:t>
            </a:r>
          </a:p>
        </p:txBody>
      </p:sp>
    </p:spTree>
    <p:extLst>
      <p:ext uri="{BB962C8B-B14F-4D97-AF65-F5344CB8AC3E}">
        <p14:creationId xmlns:p14="http://schemas.microsoft.com/office/powerpoint/2010/main" val="33024650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4722716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1 Title">
            <a:extLst>
              <a:ext uri="{FF2B5EF4-FFF2-40B4-BE49-F238E27FC236}">
                <a16:creationId xmlns:a16="http://schemas.microsoft.com/office/drawing/2014/main" id="{935C9167-B5C7-4834-AC78-240C8C3EF11E}"/>
              </a:ext>
            </a:extLst>
          </p:cNvPr>
          <p:cNvSpPr>
            <a:spLocks noGrp="1"/>
          </p:cNvSpPr>
          <p:nvPr>
            <p:ph type="title"/>
          </p:nvPr>
        </p:nvSpPr>
        <p:spPr>
          <a:xfrm>
            <a:off x="668784" y="642784"/>
            <a:ext cx="4440211" cy="2543610"/>
          </a:xfrm>
        </p:spPr>
        <p:txBody>
          <a:bodyPr anchor="ctr">
            <a:noAutofit/>
          </a:bodyPr>
          <a:lstStyle>
            <a:lvl1pPr algn="ctr">
              <a:defRPr/>
            </a:lvl1pPr>
          </a:lstStyle>
          <a:p>
            <a:r>
              <a:rPr lang="en-US" noProof="0"/>
              <a:t>Click to edit Master title style</a:t>
            </a:r>
          </a:p>
        </p:txBody>
      </p:sp>
      <p:sp>
        <p:nvSpPr>
          <p:cNvPr id="4" name="2 Text Placeholder">
            <a:extLst>
              <a:ext uri="{FF2B5EF4-FFF2-40B4-BE49-F238E27FC236}">
                <a16:creationId xmlns:a16="http://schemas.microsoft.com/office/drawing/2014/main" id="{0E780C89-4FC1-4FE7-AFCA-1C41A1B0944C}"/>
              </a:ext>
            </a:extLst>
          </p:cNvPr>
          <p:cNvSpPr>
            <a:spLocks noGrp="1"/>
          </p:cNvSpPr>
          <p:nvPr>
            <p:ph type="body" sz="quarter" idx="10"/>
          </p:nvPr>
        </p:nvSpPr>
        <p:spPr>
          <a:xfrm>
            <a:off x="668461" y="3655805"/>
            <a:ext cx="4440210" cy="2695807"/>
          </a:xfrm>
          <a:prstGeom prst="rect">
            <a:avLst/>
          </a:prstGeom>
        </p:spPr>
        <p:txBody>
          <a:bodyPr>
            <a:noAutofit/>
          </a:bodyPr>
          <a:lstStyle>
            <a:lvl1pPr marL="0" indent="0">
              <a:buNone/>
              <a:defRPr sz="2448">
                <a:latin typeface="+mn-lt"/>
              </a:defRPr>
            </a:lvl1pPr>
            <a:lvl2pPr marL="233149" indent="0">
              <a:buNone/>
              <a:defRPr/>
            </a:lvl2pPr>
            <a:lvl3pPr marL="466298" indent="0">
              <a:buNone/>
              <a:defRPr/>
            </a:lvl3pPr>
            <a:lvl4pPr marL="675162" indent="0">
              <a:buNone/>
              <a:defRPr/>
            </a:lvl4pPr>
            <a:lvl5pPr marL="872691" indent="0">
              <a:buNone/>
              <a:defRPr/>
            </a:lvl5pPr>
          </a:lstStyle>
          <a:p>
            <a:pPr lvl="0"/>
            <a:r>
              <a:rPr lang="en-US" noProof="0"/>
              <a:t>Click to edit Master text styles</a:t>
            </a:r>
          </a:p>
        </p:txBody>
      </p:sp>
      <p:sp>
        <p:nvSpPr>
          <p:cNvPr id="9" name="Picture Placeholder 8">
            <a:extLst>
              <a:ext uri="{FF2B5EF4-FFF2-40B4-BE49-F238E27FC236}">
                <a16:creationId xmlns:a16="http://schemas.microsoft.com/office/drawing/2014/main" id="{B03C246A-8E6B-4528-976A-954C6D12B933}"/>
              </a:ext>
              <a:ext uri="{C183D7F6-B498-43B3-948B-1728B52AA6E4}">
                <adec:decorative xmlns:adec="http://schemas.microsoft.com/office/drawing/2017/decorative" val="1"/>
              </a:ext>
            </a:extLst>
          </p:cNvPr>
          <p:cNvSpPr>
            <a:spLocks noGrp="1"/>
          </p:cNvSpPr>
          <p:nvPr>
            <p:ph type="pic" sz="quarter" idx="15" hasCustomPrompt="1"/>
          </p:nvPr>
        </p:nvSpPr>
        <p:spPr>
          <a:xfrm>
            <a:off x="5440958" y="0"/>
            <a:ext cx="6995517" cy="6994525"/>
          </a:xfrm>
          <a:solidFill>
            <a:srgbClr val="243A5E"/>
          </a:solidFill>
        </p:spPr>
        <p:txBody>
          <a:bodyPr tIns="1828800" anchor="t"/>
          <a:lstStyle>
            <a:lvl1pPr marL="0" marR="0" indent="0" algn="ctr" defTabSz="951248" rtl="0" eaLnBrk="1" fontAlgn="auto" latinLnBrk="0" hangingPunct="1">
              <a:lnSpc>
                <a:spcPct val="300000"/>
              </a:lnSpc>
              <a:spcBef>
                <a:spcPts val="2040"/>
              </a:spcBef>
              <a:spcAft>
                <a:spcPts val="0"/>
              </a:spcAft>
              <a:buClr>
                <a:schemeClr val="tx1"/>
              </a:buClr>
              <a:buSzPct val="90000"/>
              <a:buFont typeface="Wingdings" panose="05000000000000000000" pitchFamily="2" charset="2"/>
              <a:buNone/>
              <a:tabLst/>
              <a:defRPr lang="en-US" sz="1632"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51248" rtl="0" eaLnBrk="1" fontAlgn="auto" latinLnBrk="0" hangingPunct="1">
              <a:lnSpc>
                <a:spcPct val="100000"/>
              </a:lnSpc>
              <a:spcBef>
                <a:spcPts val="685"/>
              </a:spcBef>
              <a:spcAft>
                <a:spcPts val="0"/>
              </a:spcAft>
              <a:buClr>
                <a:schemeClr val="tx1"/>
              </a:buClr>
              <a:buSzPct val="90000"/>
              <a:buFont typeface="Wingdings" panose="05000000000000000000" pitchFamily="2" charset="2"/>
              <a:buNone/>
              <a:tabLst/>
              <a:defRPr/>
            </a:pPr>
            <a:r>
              <a:rPr lang="en-US" noProof="0" dirty="0"/>
              <a:t> </a:t>
            </a:r>
          </a:p>
        </p:txBody>
      </p:sp>
    </p:spTree>
    <p:extLst>
      <p:ext uri="{BB962C8B-B14F-4D97-AF65-F5344CB8AC3E}">
        <p14:creationId xmlns:p14="http://schemas.microsoft.com/office/powerpoint/2010/main" val="2769004605"/>
      </p:ext>
    </p:extLst>
  </p:cSld>
  <p:clrMapOvr>
    <a:masterClrMapping/>
  </p:clrMapOvr>
  <p:extLst>
    <p:ext uri="{DCECCB84-F9BA-43D5-87BE-67443E8EF086}">
      <p15:sldGuideLst xmlns:p15="http://schemas.microsoft.com/office/powerpoint/2012/main">
        <p15:guide id="17" orient="horz" pos="1964">
          <p15:clr>
            <a:srgbClr val="547EBF"/>
          </p15:clr>
        </p15:guide>
        <p15:guide id="18" orient="horz" pos="2258">
          <p15:clr>
            <a:srgbClr val="547EBF"/>
          </p15:clr>
        </p15:guide>
        <p15:guide id="19" pos="3350">
          <p15:clr>
            <a:srgbClr val="547EBF"/>
          </p15:clr>
        </p15:guide>
        <p15:guide id="20" pos="3155">
          <p15:clr>
            <a:srgbClr val="547EBF"/>
          </p15:clr>
        </p15:guide>
        <p15:guide id="21" pos="413">
          <p15:clr>
            <a:srgbClr val="547EBF"/>
          </p15:clr>
        </p15:guide>
        <p15:guide id="22" orient="horz" pos="397">
          <p15:clr>
            <a:srgbClr val="547EBF"/>
          </p15:clr>
        </p15:guide>
        <p15:guide id="23" orient="horz" pos="3923">
          <p15:clr>
            <a:srgbClr val="547EBF"/>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p:cSld name="Title - Content - Square Photo ">
    <p:spTree>
      <p:nvGrpSpPr>
        <p:cNvPr id="1" name=""/>
        <p:cNvGrpSpPr/>
        <p:nvPr/>
      </p:nvGrpSpPr>
      <p:grpSpPr>
        <a:xfrm>
          <a:off x="0" y="0"/>
          <a:ext cx="0" cy="0"/>
          <a:chOff x="0" y="0"/>
          <a:chExt cx="0" cy="0"/>
        </a:xfrm>
      </p:grpSpPr>
      <p:sp>
        <p:nvSpPr>
          <p:cNvPr id="3" name="1 Title">
            <a:extLst>
              <a:ext uri="{FF2B5EF4-FFF2-40B4-BE49-F238E27FC236}">
                <a16:creationId xmlns:a16="http://schemas.microsoft.com/office/drawing/2014/main" id="{935C9167-B5C7-4834-AC78-240C8C3EF11E}"/>
              </a:ext>
            </a:extLst>
          </p:cNvPr>
          <p:cNvSpPr>
            <a:spLocks noGrp="1"/>
          </p:cNvSpPr>
          <p:nvPr>
            <p:ph type="title" hasCustomPrompt="1"/>
          </p:nvPr>
        </p:nvSpPr>
        <p:spPr>
          <a:xfrm>
            <a:off x="668784" y="326411"/>
            <a:ext cx="4440211" cy="470856"/>
          </a:xfrm>
        </p:spPr>
        <p:txBody>
          <a:bodyPr anchor="t">
            <a:noAutofit/>
          </a:bodyPr>
          <a:lstStyle>
            <a:lvl1pPr algn="l">
              <a:defRPr/>
            </a:lvl1pPr>
          </a:lstStyle>
          <a:p>
            <a:r>
              <a:rPr lang="en-US" noProof="0"/>
              <a:t>Title</a:t>
            </a:r>
          </a:p>
        </p:txBody>
      </p:sp>
      <p:sp>
        <p:nvSpPr>
          <p:cNvPr id="8" name="Text Placeholder 7">
            <a:extLst>
              <a:ext uri="{FF2B5EF4-FFF2-40B4-BE49-F238E27FC236}">
                <a16:creationId xmlns:a16="http://schemas.microsoft.com/office/drawing/2014/main" id="{81A8F63C-5D9B-4647-8C88-F5B85777FE46}"/>
              </a:ext>
            </a:extLst>
          </p:cNvPr>
          <p:cNvSpPr>
            <a:spLocks noGrp="1"/>
          </p:cNvSpPr>
          <p:nvPr>
            <p:ph type="body" sz="quarter" idx="16"/>
          </p:nvPr>
        </p:nvSpPr>
        <p:spPr>
          <a:xfrm>
            <a:off x="668461" y="1436145"/>
            <a:ext cx="4440210" cy="4915597"/>
          </a:xfrm>
        </p:spPr>
        <p:txBody>
          <a:bodyPr/>
          <a:lstStyle>
            <a:lvl1pPr marL="0" indent="0">
              <a:buNone/>
              <a:defRPr sz="2448"/>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Picture Placeholder 8">
            <a:extLst>
              <a:ext uri="{FF2B5EF4-FFF2-40B4-BE49-F238E27FC236}">
                <a16:creationId xmlns:a16="http://schemas.microsoft.com/office/drawing/2014/main" id="{B03C246A-8E6B-4528-976A-954C6D12B933}"/>
              </a:ext>
              <a:ext uri="{C183D7F6-B498-43B3-948B-1728B52AA6E4}">
                <adec:decorative xmlns:adec="http://schemas.microsoft.com/office/drawing/2017/decorative" val="1"/>
              </a:ext>
            </a:extLst>
          </p:cNvPr>
          <p:cNvSpPr>
            <a:spLocks noGrp="1"/>
          </p:cNvSpPr>
          <p:nvPr>
            <p:ph type="pic" sz="quarter" idx="15" hasCustomPrompt="1"/>
          </p:nvPr>
        </p:nvSpPr>
        <p:spPr>
          <a:xfrm>
            <a:off x="5440634" y="0"/>
            <a:ext cx="6995517" cy="6994525"/>
          </a:xfrm>
          <a:solidFill>
            <a:srgbClr val="243A5E"/>
          </a:solidFill>
        </p:spPr>
        <p:txBody>
          <a:bodyPr tIns="1828800" anchor="t"/>
          <a:lstStyle>
            <a:lvl1pPr marL="0" marR="0" indent="0" algn="ctr" defTabSz="951248" rtl="0" eaLnBrk="1" fontAlgn="auto" latinLnBrk="0" hangingPunct="1">
              <a:lnSpc>
                <a:spcPct val="300000"/>
              </a:lnSpc>
              <a:spcBef>
                <a:spcPts val="2040"/>
              </a:spcBef>
              <a:spcAft>
                <a:spcPts val="0"/>
              </a:spcAft>
              <a:buClr>
                <a:schemeClr val="tx1"/>
              </a:buClr>
              <a:buSzPct val="90000"/>
              <a:buFont typeface="Wingdings" panose="05000000000000000000" pitchFamily="2" charset="2"/>
              <a:buNone/>
              <a:tabLst/>
              <a:defRPr lang="en-US" sz="1632"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51248" rtl="0" eaLnBrk="1" fontAlgn="auto" latinLnBrk="0" hangingPunct="1">
              <a:lnSpc>
                <a:spcPct val="100000"/>
              </a:lnSpc>
              <a:spcBef>
                <a:spcPts val="685"/>
              </a:spcBef>
              <a:spcAft>
                <a:spcPts val="0"/>
              </a:spcAft>
              <a:buClr>
                <a:schemeClr val="tx1"/>
              </a:buClr>
              <a:buSzPct val="90000"/>
              <a:buFont typeface="Wingdings" panose="05000000000000000000" pitchFamily="2" charset="2"/>
              <a:buNone/>
              <a:tabLst/>
              <a:defRPr/>
            </a:pPr>
            <a:r>
              <a:rPr lang="en-US" noProof="0" dirty="0"/>
              <a:t> </a:t>
            </a:r>
          </a:p>
        </p:txBody>
      </p:sp>
    </p:spTree>
    <p:extLst>
      <p:ext uri="{BB962C8B-B14F-4D97-AF65-F5344CB8AC3E}">
        <p14:creationId xmlns:p14="http://schemas.microsoft.com/office/powerpoint/2010/main" val="570495834"/>
      </p:ext>
    </p:extLst>
  </p:cSld>
  <p:clrMapOvr>
    <a:masterClrMapping/>
  </p:clrMapOvr>
  <p:extLst>
    <p:ext uri="{DCECCB84-F9BA-43D5-87BE-67443E8EF086}">
      <p15:sldGuideLst xmlns:p15="http://schemas.microsoft.com/office/powerpoint/2012/main">
        <p15:guide id="17" orient="horz" pos="864">
          <p15:clr>
            <a:srgbClr val="547EBF"/>
          </p15:clr>
        </p15:guide>
        <p15:guide id="18" orient="horz" pos="2258">
          <p15:clr>
            <a:srgbClr val="547EBF"/>
          </p15:clr>
        </p15:guide>
        <p15:guide id="19" pos="3350">
          <p15:clr>
            <a:srgbClr val="547EBF"/>
          </p15:clr>
        </p15:guide>
        <p15:guide id="20" pos="3155">
          <p15:clr>
            <a:srgbClr val="547EBF"/>
          </p15:clr>
        </p15:guide>
        <p15:guide id="21" pos="413">
          <p15:clr>
            <a:srgbClr val="547EBF"/>
          </p15:clr>
        </p15:guide>
        <p15:guide id="22" orient="horz" pos="397">
          <p15:clr>
            <a:srgbClr val="547EBF"/>
          </p15:clr>
        </p15:guide>
        <p15:guide id="23" orient="horz" pos="3923">
          <p15:clr>
            <a:srgbClr val="547EBF"/>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p:cSld name="Title - Subtitle - Content - Square Photo ">
    <p:spTree>
      <p:nvGrpSpPr>
        <p:cNvPr id="1" name=""/>
        <p:cNvGrpSpPr/>
        <p:nvPr/>
      </p:nvGrpSpPr>
      <p:grpSpPr>
        <a:xfrm>
          <a:off x="0" y="0"/>
          <a:ext cx="0" cy="0"/>
          <a:chOff x="0" y="0"/>
          <a:chExt cx="0" cy="0"/>
        </a:xfrm>
      </p:grpSpPr>
      <p:sp>
        <p:nvSpPr>
          <p:cNvPr id="3" name="1 Title">
            <a:extLst>
              <a:ext uri="{FF2B5EF4-FFF2-40B4-BE49-F238E27FC236}">
                <a16:creationId xmlns:a16="http://schemas.microsoft.com/office/drawing/2014/main" id="{935C9167-B5C7-4834-AC78-240C8C3EF11E}"/>
              </a:ext>
            </a:extLst>
          </p:cNvPr>
          <p:cNvSpPr>
            <a:spLocks noGrp="1"/>
          </p:cNvSpPr>
          <p:nvPr>
            <p:ph type="title" hasCustomPrompt="1"/>
          </p:nvPr>
        </p:nvSpPr>
        <p:spPr>
          <a:xfrm>
            <a:off x="668784" y="326411"/>
            <a:ext cx="4440211" cy="470856"/>
          </a:xfrm>
        </p:spPr>
        <p:txBody>
          <a:bodyPr anchor="t">
            <a:noAutofit/>
          </a:bodyPr>
          <a:lstStyle>
            <a:lvl1pPr algn="l">
              <a:defRPr/>
            </a:lvl1pPr>
          </a:lstStyle>
          <a:p>
            <a:r>
              <a:rPr lang="en-US" noProof="0"/>
              <a:t>Title</a:t>
            </a:r>
          </a:p>
        </p:txBody>
      </p:sp>
      <p:sp>
        <p:nvSpPr>
          <p:cNvPr id="5" name="2 Subtitle">
            <a:extLst>
              <a:ext uri="{FF2B5EF4-FFF2-40B4-BE49-F238E27FC236}">
                <a16:creationId xmlns:a16="http://schemas.microsoft.com/office/drawing/2014/main" id="{DC107B4A-1D3A-4EF0-9403-12610B8F84FE}"/>
              </a:ext>
            </a:extLst>
          </p:cNvPr>
          <p:cNvSpPr>
            <a:spLocks noGrp="1"/>
          </p:cNvSpPr>
          <p:nvPr>
            <p:ph type="subTitle" idx="1"/>
          </p:nvPr>
        </p:nvSpPr>
        <p:spPr>
          <a:xfrm>
            <a:off x="668785" y="802038"/>
            <a:ext cx="4440211" cy="470856"/>
          </a:xfrm>
          <a:prstGeom prst="rect">
            <a:avLst/>
          </a:prstGeom>
        </p:spPr>
        <p:txBody>
          <a:bodyPr>
            <a:normAutofit/>
          </a:bodyPr>
          <a:lstStyle>
            <a:lvl1pPr marL="0" indent="0" algn="l" defTabSz="951248">
              <a:lnSpc>
                <a:spcPct val="100000"/>
              </a:lnSpc>
              <a:spcBef>
                <a:spcPts val="685"/>
              </a:spcBef>
              <a:buFontTx/>
              <a:buNone/>
              <a:defRPr sz="2040" baseline="0">
                <a:solidFill>
                  <a:schemeClr val="tx1"/>
                </a:solidFill>
              </a:defRPr>
            </a:lvl1pPr>
            <a:lvl2pPr marL="0" indent="0" algn="l" defTabSz="951248">
              <a:lnSpc>
                <a:spcPct val="100000"/>
              </a:lnSpc>
              <a:spcBef>
                <a:spcPts val="685"/>
              </a:spcBef>
              <a:buFontTx/>
              <a:buNone/>
              <a:defRPr sz="2244" baseline="0">
                <a:solidFill>
                  <a:schemeClr val="tx1"/>
                </a:solidFill>
              </a:defRPr>
            </a:lvl2pPr>
            <a:lvl3pPr marL="0" indent="0" algn="l" defTabSz="951248">
              <a:lnSpc>
                <a:spcPct val="100000"/>
              </a:lnSpc>
              <a:spcBef>
                <a:spcPts val="685"/>
              </a:spcBef>
              <a:buFontTx/>
              <a:buNone/>
              <a:defRPr sz="2244" baseline="0">
                <a:solidFill>
                  <a:schemeClr val="tx1"/>
                </a:solidFill>
              </a:defRPr>
            </a:lvl3pPr>
            <a:lvl4pPr marL="0" indent="0" algn="l" defTabSz="951248">
              <a:lnSpc>
                <a:spcPct val="100000"/>
              </a:lnSpc>
              <a:spcBef>
                <a:spcPts val="685"/>
              </a:spcBef>
              <a:buFontTx/>
              <a:buNone/>
              <a:defRPr sz="2244" baseline="0">
                <a:solidFill>
                  <a:schemeClr val="tx1"/>
                </a:solidFill>
              </a:defRPr>
            </a:lvl4pPr>
            <a:lvl5pPr marL="0" indent="0" algn="l">
              <a:lnSpc>
                <a:spcPct val="110000"/>
              </a:lnSpc>
              <a:buNone/>
              <a:defRPr sz="2244" baseline="0">
                <a:solidFill>
                  <a:schemeClr val="tx1"/>
                </a:solidFill>
              </a:defRPr>
            </a:lvl5pPr>
            <a:lvl6pPr marL="0" indent="0" algn="l" defTabSz="951248">
              <a:lnSpc>
                <a:spcPct val="100000"/>
              </a:lnSpc>
              <a:spcBef>
                <a:spcPts val="685"/>
              </a:spcBef>
              <a:buFontTx/>
              <a:buNone/>
              <a:defRPr sz="2244" baseline="0">
                <a:solidFill>
                  <a:schemeClr val="tx1"/>
                </a:solidFill>
              </a:defRPr>
            </a:lvl6pPr>
            <a:lvl7pPr marL="0" indent="0" algn="l" defTabSz="951248">
              <a:lnSpc>
                <a:spcPct val="100000"/>
              </a:lnSpc>
              <a:spcBef>
                <a:spcPts val="685"/>
              </a:spcBef>
              <a:buFontTx/>
              <a:buNone/>
              <a:defRPr sz="2244" baseline="0">
                <a:solidFill>
                  <a:schemeClr val="tx1"/>
                </a:solidFill>
              </a:defRPr>
            </a:lvl7pPr>
            <a:lvl8pPr marL="0" indent="0" algn="l" defTabSz="951248">
              <a:lnSpc>
                <a:spcPct val="100000"/>
              </a:lnSpc>
              <a:spcBef>
                <a:spcPts val="685"/>
              </a:spcBef>
              <a:buFontTx/>
              <a:buNone/>
              <a:defRPr sz="2244" baseline="0">
                <a:solidFill>
                  <a:schemeClr val="tx1"/>
                </a:solidFill>
              </a:defRPr>
            </a:lvl8pPr>
            <a:lvl9pPr marL="0" indent="0" algn="l" defTabSz="951248">
              <a:lnSpc>
                <a:spcPct val="100000"/>
              </a:lnSpc>
              <a:spcBef>
                <a:spcPts val="685"/>
              </a:spcBef>
              <a:buFontTx/>
              <a:buNone/>
              <a:defRPr sz="2244" baseline="0">
                <a:solidFill>
                  <a:schemeClr val="tx1"/>
                </a:solidFill>
              </a:defRPr>
            </a:lvl9pPr>
          </a:lstStyle>
          <a:p>
            <a:r>
              <a:rPr lang="en-US" noProof="0"/>
              <a:t>Click to edit Master subtitle style</a:t>
            </a:r>
          </a:p>
        </p:txBody>
      </p:sp>
      <p:sp>
        <p:nvSpPr>
          <p:cNvPr id="8" name="Text Placeholder 7">
            <a:extLst>
              <a:ext uri="{FF2B5EF4-FFF2-40B4-BE49-F238E27FC236}">
                <a16:creationId xmlns:a16="http://schemas.microsoft.com/office/drawing/2014/main" id="{81A8F63C-5D9B-4647-8C88-F5B85777FE46}"/>
              </a:ext>
            </a:extLst>
          </p:cNvPr>
          <p:cNvSpPr>
            <a:spLocks noGrp="1"/>
          </p:cNvSpPr>
          <p:nvPr>
            <p:ph type="body" sz="quarter" idx="16"/>
          </p:nvPr>
        </p:nvSpPr>
        <p:spPr>
          <a:xfrm>
            <a:off x="668461" y="1436145"/>
            <a:ext cx="4440210" cy="4915597"/>
          </a:xfrm>
        </p:spPr>
        <p:txBody>
          <a:bodyPr/>
          <a:lstStyle>
            <a:lvl1pPr marL="0" indent="0">
              <a:buNone/>
              <a:defRPr sz="2448"/>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Picture Placeholder 8">
            <a:extLst>
              <a:ext uri="{FF2B5EF4-FFF2-40B4-BE49-F238E27FC236}">
                <a16:creationId xmlns:a16="http://schemas.microsoft.com/office/drawing/2014/main" id="{B03C246A-8E6B-4528-976A-954C6D12B933}"/>
              </a:ext>
              <a:ext uri="{C183D7F6-B498-43B3-948B-1728B52AA6E4}">
                <adec:decorative xmlns:adec="http://schemas.microsoft.com/office/drawing/2017/decorative" val="1"/>
              </a:ext>
            </a:extLst>
          </p:cNvPr>
          <p:cNvSpPr>
            <a:spLocks noGrp="1"/>
          </p:cNvSpPr>
          <p:nvPr>
            <p:ph type="pic" sz="quarter" idx="15" hasCustomPrompt="1"/>
          </p:nvPr>
        </p:nvSpPr>
        <p:spPr>
          <a:xfrm>
            <a:off x="5440634" y="0"/>
            <a:ext cx="6995517" cy="6994525"/>
          </a:xfrm>
          <a:solidFill>
            <a:srgbClr val="243A5E"/>
          </a:solidFill>
        </p:spPr>
        <p:txBody>
          <a:bodyPr tIns="1828800" anchor="t"/>
          <a:lstStyle>
            <a:lvl1pPr marL="0" marR="0" indent="0" algn="ctr" defTabSz="951248" rtl="0" eaLnBrk="1" fontAlgn="auto" latinLnBrk="0" hangingPunct="1">
              <a:lnSpc>
                <a:spcPct val="300000"/>
              </a:lnSpc>
              <a:spcBef>
                <a:spcPts val="2040"/>
              </a:spcBef>
              <a:spcAft>
                <a:spcPts val="0"/>
              </a:spcAft>
              <a:buClr>
                <a:schemeClr val="tx1"/>
              </a:buClr>
              <a:buSzPct val="90000"/>
              <a:buFont typeface="Wingdings" panose="05000000000000000000" pitchFamily="2" charset="2"/>
              <a:buNone/>
              <a:tabLst/>
              <a:defRPr lang="en-US" sz="1632"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51248" rtl="0" eaLnBrk="1" fontAlgn="auto" latinLnBrk="0" hangingPunct="1">
              <a:lnSpc>
                <a:spcPct val="100000"/>
              </a:lnSpc>
              <a:spcBef>
                <a:spcPts val="685"/>
              </a:spcBef>
              <a:spcAft>
                <a:spcPts val="0"/>
              </a:spcAft>
              <a:buClr>
                <a:schemeClr val="tx1"/>
              </a:buClr>
              <a:buSzPct val="90000"/>
              <a:buFont typeface="Wingdings" panose="05000000000000000000" pitchFamily="2" charset="2"/>
              <a:buNone/>
              <a:tabLst/>
              <a:defRPr/>
            </a:pPr>
            <a:r>
              <a:rPr lang="en-US" noProof="0" dirty="0"/>
              <a:t> </a:t>
            </a:r>
          </a:p>
        </p:txBody>
      </p:sp>
    </p:spTree>
    <p:extLst>
      <p:ext uri="{BB962C8B-B14F-4D97-AF65-F5344CB8AC3E}">
        <p14:creationId xmlns:p14="http://schemas.microsoft.com/office/powerpoint/2010/main" val="3709972223"/>
      </p:ext>
    </p:extLst>
  </p:cSld>
  <p:clrMapOvr>
    <a:masterClrMapping/>
  </p:clrMapOvr>
  <p:extLst>
    <p:ext uri="{DCECCB84-F9BA-43D5-87BE-67443E8EF086}">
      <p15:sldGuideLst xmlns:p15="http://schemas.microsoft.com/office/powerpoint/2012/main">
        <p15:guide id="17" orient="horz" pos="864">
          <p15:clr>
            <a:srgbClr val="547EBF"/>
          </p15:clr>
        </p15:guide>
        <p15:guide id="18" orient="horz" pos="2258">
          <p15:clr>
            <a:srgbClr val="547EBF"/>
          </p15:clr>
        </p15:guide>
        <p15:guide id="19" pos="3350">
          <p15:clr>
            <a:srgbClr val="547EBF"/>
          </p15:clr>
        </p15:guide>
        <p15:guide id="20" pos="3155">
          <p15:clr>
            <a:srgbClr val="547EBF"/>
          </p15:clr>
        </p15:guide>
        <p15:guide id="21" pos="413">
          <p15:clr>
            <a:srgbClr val="547EBF"/>
          </p15:clr>
        </p15:guide>
        <p15:guide id="22" orient="horz" pos="397">
          <p15:clr>
            <a:srgbClr val="547EBF"/>
          </p15:clr>
        </p15:guide>
        <p15:guide id="23" orient="horz" pos="3923">
          <p15:clr>
            <a:srgbClr val="547EBF"/>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4" name="1 Title">
            <a:extLst>
              <a:ext uri="{FF2B5EF4-FFF2-40B4-BE49-F238E27FC236}">
                <a16:creationId xmlns:a16="http://schemas.microsoft.com/office/drawing/2014/main" id="{30C802C8-07B4-43F8-A724-613255E706EA}"/>
              </a:ext>
            </a:extLst>
          </p:cNvPr>
          <p:cNvSpPr>
            <a:spLocks noGrp="1"/>
          </p:cNvSpPr>
          <p:nvPr>
            <p:ph type="title" hasCustomPrompt="1"/>
          </p:nvPr>
        </p:nvSpPr>
        <p:spPr>
          <a:xfrm>
            <a:off x="668784" y="-470855"/>
            <a:ext cx="4440211" cy="470856"/>
          </a:xfrm>
        </p:spPr>
        <p:txBody>
          <a:bodyPr anchor="b">
            <a:noAutofit/>
          </a:bodyPr>
          <a:lstStyle>
            <a:lvl1pPr algn="ctr">
              <a:defRPr/>
            </a:lvl1pPr>
          </a:lstStyle>
          <a:p>
            <a:r>
              <a:rPr lang="en-US" noProof="0"/>
              <a:t>Title</a:t>
            </a:r>
          </a:p>
        </p:txBody>
      </p:sp>
      <p:sp>
        <p:nvSpPr>
          <p:cNvPr id="16" name="Text Placeholder 6">
            <a:extLst>
              <a:ext uri="{FF2B5EF4-FFF2-40B4-BE49-F238E27FC236}">
                <a16:creationId xmlns:a16="http://schemas.microsoft.com/office/drawing/2014/main" id="{49244260-7270-4E52-B887-E991DA8E4E28}"/>
              </a:ext>
            </a:extLst>
          </p:cNvPr>
          <p:cNvSpPr>
            <a:spLocks noGrp="1"/>
          </p:cNvSpPr>
          <p:nvPr>
            <p:ph idx="16" hasCustomPrompt="1"/>
          </p:nvPr>
        </p:nvSpPr>
        <p:spPr>
          <a:xfrm>
            <a:off x="668786" y="642784"/>
            <a:ext cx="4440210" cy="5708957"/>
          </a:xfrm>
          <a:prstGeom prst="rect">
            <a:avLst/>
          </a:prstGeom>
        </p:spPr>
        <p:txBody>
          <a:bodyPr vert="horz" lIns="0" tIns="0" rIns="0" bIns="0" rtlCol="0">
            <a:normAutofit/>
          </a:bodyPr>
          <a:lstStyle>
            <a:lvl1pPr marL="0" indent="0">
              <a:buNone/>
              <a:defRPr sz="2448"/>
            </a:lvl1pPr>
            <a:lvl2pPr marL="317083" indent="0">
              <a:buNone/>
              <a:defRPr/>
            </a:lvl2pPr>
            <a:lvl3pPr marL="634166" indent="0">
              <a:buNone/>
              <a:defRPr/>
            </a:lvl3pPr>
            <a:lvl4pPr marL="951248" indent="0">
              <a:buNone/>
              <a:defRPr/>
            </a:lvl4pPr>
            <a:lvl5pPr marL="1249679" indent="0">
              <a:buNone/>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Picture Placeholder 8">
            <a:extLst>
              <a:ext uri="{FF2B5EF4-FFF2-40B4-BE49-F238E27FC236}">
                <a16:creationId xmlns:a16="http://schemas.microsoft.com/office/drawing/2014/main" id="{9F6E60FE-54B4-4C7F-AB24-D739EFDBAD7B}"/>
              </a:ext>
              <a:ext uri="{C183D7F6-B498-43B3-948B-1728B52AA6E4}">
                <adec:decorative xmlns:adec="http://schemas.microsoft.com/office/drawing/2017/decorative" val="1"/>
              </a:ext>
            </a:extLst>
          </p:cNvPr>
          <p:cNvSpPr>
            <a:spLocks noGrp="1"/>
          </p:cNvSpPr>
          <p:nvPr>
            <p:ph type="pic" sz="quarter" idx="15" hasCustomPrompt="1"/>
          </p:nvPr>
        </p:nvSpPr>
        <p:spPr>
          <a:xfrm>
            <a:off x="5440634" y="0"/>
            <a:ext cx="6995517" cy="6998119"/>
          </a:xfrm>
          <a:solidFill>
            <a:srgbClr val="243A5E"/>
          </a:solidFill>
        </p:spPr>
        <p:txBody>
          <a:bodyPr tIns="1828800" anchor="t">
            <a:noAutofit/>
          </a:bodyPr>
          <a:lstStyle>
            <a:lvl1pPr marL="0" marR="0" indent="0" algn="ctr" defTabSz="951248" rtl="0" eaLnBrk="1" fontAlgn="auto" latinLnBrk="0" hangingPunct="1">
              <a:lnSpc>
                <a:spcPct val="300000"/>
              </a:lnSpc>
              <a:spcBef>
                <a:spcPts val="2040"/>
              </a:spcBef>
              <a:spcAft>
                <a:spcPts val="0"/>
              </a:spcAft>
              <a:buClr>
                <a:schemeClr val="tx1"/>
              </a:buClr>
              <a:buSzPct val="90000"/>
              <a:buFont typeface="Wingdings" panose="05000000000000000000" pitchFamily="2" charset="2"/>
              <a:buNone/>
              <a:tabLst/>
              <a:defRPr lang="en-US" sz="1632"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51248" rtl="0" eaLnBrk="1" fontAlgn="auto" latinLnBrk="0" hangingPunct="1">
              <a:lnSpc>
                <a:spcPct val="100000"/>
              </a:lnSpc>
              <a:spcBef>
                <a:spcPts val="685"/>
              </a:spcBef>
              <a:spcAft>
                <a:spcPts val="0"/>
              </a:spcAft>
              <a:buClr>
                <a:schemeClr val="tx1"/>
              </a:buClr>
              <a:buSzPct val="90000"/>
              <a:buFont typeface="Wingdings" panose="05000000000000000000" pitchFamily="2" charset="2"/>
              <a:buNone/>
              <a:tabLst/>
              <a:defRPr/>
            </a:pPr>
            <a:r>
              <a:rPr lang="en-US" noProof="0" dirty="0"/>
              <a:t> </a:t>
            </a:r>
          </a:p>
        </p:txBody>
      </p:sp>
    </p:spTree>
    <p:extLst>
      <p:ext uri="{BB962C8B-B14F-4D97-AF65-F5344CB8AC3E}">
        <p14:creationId xmlns:p14="http://schemas.microsoft.com/office/powerpoint/2010/main" val="2445618308"/>
      </p:ext>
    </p:extLst>
  </p:cSld>
  <p:clrMapOvr>
    <a:masterClrMapping/>
  </p:clrMapOvr>
  <p:extLst>
    <p:ext uri="{DCECCB84-F9BA-43D5-87BE-67443E8EF086}">
      <p15:sldGuideLst xmlns:p15="http://schemas.microsoft.com/office/powerpoint/2012/main">
        <p15:guide id="10" orient="horz" pos="397">
          <p15:clr>
            <a:srgbClr val="547EBF"/>
          </p15:clr>
        </p15:guide>
        <p15:guide id="11" pos="3155">
          <p15:clr>
            <a:srgbClr val="547EBF"/>
          </p15:clr>
        </p15:guide>
        <p15:guide id="12" pos="3350">
          <p15:clr>
            <a:srgbClr val="547EBF"/>
          </p15:clr>
        </p15:guide>
        <p15:guide id="13" pos="413">
          <p15:clr>
            <a:srgbClr val="547EBF"/>
          </p15:clr>
        </p15:guide>
        <p15:guide id="14" orient="horz" pos="3923">
          <p15:clr>
            <a:srgbClr val="547EBF"/>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1 Title">
            <a:extLst>
              <a:ext uri="{FF2B5EF4-FFF2-40B4-BE49-F238E27FC236}">
                <a16:creationId xmlns:a16="http://schemas.microsoft.com/office/drawing/2014/main" id="{84E2C6C6-B442-4DE7-9C6C-405B9005314D}"/>
              </a:ext>
            </a:extLst>
          </p:cNvPr>
          <p:cNvSpPr>
            <a:spLocks noGrp="1"/>
          </p:cNvSpPr>
          <p:nvPr>
            <p:ph type="title" hasCustomPrompt="1"/>
          </p:nvPr>
        </p:nvSpPr>
        <p:spPr>
          <a:xfrm>
            <a:off x="668785" y="3039057"/>
            <a:ext cx="4440210" cy="3312685"/>
          </a:xfrm>
        </p:spPr>
        <p:txBody>
          <a:bodyPr anchor="t">
            <a:noAutofit/>
          </a:bodyPr>
          <a:lstStyle>
            <a:lvl1pPr>
              <a:defRPr sz="2856"/>
            </a:lvl1pPr>
          </a:lstStyle>
          <a:p>
            <a:r>
              <a:rPr lang="en-US" noProof="0"/>
              <a:t>Square photo layout with smaller text</a:t>
            </a:r>
          </a:p>
        </p:txBody>
      </p:sp>
      <p:sp>
        <p:nvSpPr>
          <p:cNvPr id="7" name="Picture Placeholder 8">
            <a:extLst>
              <a:ext uri="{FF2B5EF4-FFF2-40B4-BE49-F238E27FC236}">
                <a16:creationId xmlns:a16="http://schemas.microsoft.com/office/drawing/2014/main" id="{557F8FE2-0CEA-423C-A997-F795E3DC7448}"/>
              </a:ext>
              <a:ext uri="{C183D7F6-B498-43B3-948B-1728B52AA6E4}">
                <adec:decorative xmlns:adec="http://schemas.microsoft.com/office/drawing/2017/decorative" val="1"/>
              </a:ext>
            </a:extLst>
          </p:cNvPr>
          <p:cNvSpPr>
            <a:spLocks noGrp="1"/>
          </p:cNvSpPr>
          <p:nvPr>
            <p:ph type="pic" sz="quarter" idx="15" hasCustomPrompt="1"/>
          </p:nvPr>
        </p:nvSpPr>
        <p:spPr>
          <a:xfrm>
            <a:off x="5440634" y="0"/>
            <a:ext cx="6995517" cy="6998119"/>
          </a:xfrm>
          <a:solidFill>
            <a:srgbClr val="243A5E"/>
          </a:solidFill>
        </p:spPr>
        <p:txBody>
          <a:bodyPr tIns="1828800" anchor="t">
            <a:noAutofit/>
          </a:bodyPr>
          <a:lstStyle>
            <a:lvl1pPr marL="0" marR="0" indent="0" algn="ctr" defTabSz="951248" rtl="0" eaLnBrk="1" fontAlgn="auto" latinLnBrk="0" hangingPunct="1">
              <a:lnSpc>
                <a:spcPct val="300000"/>
              </a:lnSpc>
              <a:spcBef>
                <a:spcPts val="2040"/>
              </a:spcBef>
              <a:spcAft>
                <a:spcPts val="0"/>
              </a:spcAft>
              <a:buClr>
                <a:schemeClr val="tx1"/>
              </a:buClr>
              <a:buSzPct val="90000"/>
              <a:buFont typeface="Wingdings" panose="05000000000000000000" pitchFamily="2" charset="2"/>
              <a:buNone/>
              <a:tabLst/>
              <a:defRPr lang="en-US" sz="1632"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51248" rtl="0" eaLnBrk="1" fontAlgn="auto" latinLnBrk="0" hangingPunct="1">
              <a:lnSpc>
                <a:spcPct val="100000"/>
              </a:lnSpc>
              <a:spcBef>
                <a:spcPts val="685"/>
              </a:spcBef>
              <a:spcAft>
                <a:spcPts val="0"/>
              </a:spcAft>
              <a:buClr>
                <a:schemeClr val="tx1"/>
              </a:buClr>
              <a:buSzPct val="90000"/>
              <a:buFont typeface="Wingdings" panose="05000000000000000000" pitchFamily="2" charset="2"/>
              <a:buNone/>
              <a:tabLst/>
              <a:defRPr/>
            </a:pPr>
            <a:r>
              <a:rPr lang="en-US" noProof="0" dirty="0"/>
              <a:t> </a:t>
            </a:r>
          </a:p>
        </p:txBody>
      </p:sp>
    </p:spTree>
    <p:extLst>
      <p:ext uri="{BB962C8B-B14F-4D97-AF65-F5344CB8AC3E}">
        <p14:creationId xmlns:p14="http://schemas.microsoft.com/office/powerpoint/2010/main" val="734196198"/>
      </p:ext>
    </p:extLst>
  </p:cSld>
  <p:clrMapOvr>
    <a:masterClrMapping/>
  </p:clrMapOvr>
  <p:extLst>
    <p:ext uri="{DCECCB84-F9BA-43D5-87BE-67443E8EF086}">
      <p15:sldGuideLst xmlns:p15="http://schemas.microsoft.com/office/powerpoint/2012/main">
        <p15:guide id="8" orient="horz" pos="1877">
          <p15:clr>
            <a:srgbClr val="547EBF"/>
          </p15:clr>
        </p15:guide>
        <p15:guide id="9" orient="horz" pos="3923">
          <p15:clr>
            <a:srgbClr val="547EBF"/>
          </p15:clr>
        </p15:guide>
        <p15:guide id="10" pos="3350">
          <p15:clr>
            <a:srgbClr val="547EBF"/>
          </p15:clr>
        </p15:guide>
        <p15:guide id="11" pos="3155">
          <p15:clr>
            <a:srgbClr val="547EBF"/>
          </p15:clr>
        </p15:guide>
        <p15:guide id="12" pos="413">
          <p15:clr>
            <a:srgbClr val="547EBF"/>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38E01E45-D858-46CB-8C37-2ADA7A8B4F38}"/>
              </a:ext>
            </a:extLst>
          </p:cNvPr>
          <p:cNvSpPr>
            <a:spLocks noGrp="1"/>
          </p:cNvSpPr>
          <p:nvPr>
            <p:ph type="title"/>
          </p:nvPr>
        </p:nvSpPr>
        <p:spPr>
          <a:xfrm>
            <a:off x="668785" y="5082366"/>
            <a:ext cx="11098907" cy="1269376"/>
          </a:xfrm>
        </p:spPr>
        <p:txBody>
          <a:bodyPr anchor="ctr">
            <a:noAutofit/>
          </a:bodyPr>
          <a:lstStyle>
            <a:lvl1pPr algn="ctr">
              <a:defRPr/>
            </a:lvl1pPr>
          </a:lstStyle>
          <a:p>
            <a:r>
              <a:rPr lang="en-US" noProof="0"/>
              <a:t>Click to edit Master title style</a:t>
            </a:r>
          </a:p>
        </p:txBody>
      </p:sp>
      <p:sp>
        <p:nvSpPr>
          <p:cNvPr id="7" name="Picture Placeholder 8">
            <a:extLst>
              <a:ext uri="{FF2B5EF4-FFF2-40B4-BE49-F238E27FC236}">
                <a16:creationId xmlns:a16="http://schemas.microsoft.com/office/drawing/2014/main" id="{8DAC1AB8-B848-4140-ADBF-53800EEC5897}"/>
              </a:ext>
              <a:ext uri="{C183D7F6-B498-43B3-948B-1728B52AA6E4}">
                <adec:decorative xmlns:adec="http://schemas.microsoft.com/office/drawing/2017/decorative" val="1"/>
              </a:ext>
            </a:extLst>
          </p:cNvPr>
          <p:cNvSpPr>
            <a:spLocks noGrp="1"/>
          </p:cNvSpPr>
          <p:nvPr>
            <p:ph type="pic" sz="quarter" idx="15" hasCustomPrompt="1"/>
          </p:nvPr>
        </p:nvSpPr>
        <p:spPr>
          <a:xfrm>
            <a:off x="0" y="0"/>
            <a:ext cx="12436151" cy="4765021"/>
          </a:xfrm>
          <a:solidFill>
            <a:srgbClr val="243A5E"/>
          </a:solidFill>
        </p:spPr>
        <p:txBody>
          <a:bodyPr tIns="1005840" anchor="t">
            <a:noAutofit/>
          </a:bodyPr>
          <a:lstStyle>
            <a:lvl1pPr marL="0" marR="0" indent="0" algn="ctr" defTabSz="951248" rtl="0" eaLnBrk="1" fontAlgn="auto" latinLnBrk="0" hangingPunct="1">
              <a:lnSpc>
                <a:spcPct val="300000"/>
              </a:lnSpc>
              <a:spcBef>
                <a:spcPts val="2040"/>
              </a:spcBef>
              <a:spcAft>
                <a:spcPts val="0"/>
              </a:spcAft>
              <a:buClr>
                <a:schemeClr val="tx1"/>
              </a:buClr>
              <a:buSzPct val="90000"/>
              <a:buFont typeface="Wingdings" panose="05000000000000000000" pitchFamily="2" charset="2"/>
              <a:buNone/>
              <a:tabLst/>
              <a:defRPr lang="en-US" sz="1632"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51248" rtl="0" eaLnBrk="1" fontAlgn="auto" latinLnBrk="0" hangingPunct="1">
              <a:lnSpc>
                <a:spcPct val="100000"/>
              </a:lnSpc>
              <a:spcBef>
                <a:spcPts val="685"/>
              </a:spcBef>
              <a:spcAft>
                <a:spcPts val="0"/>
              </a:spcAft>
              <a:buClr>
                <a:schemeClr val="tx1"/>
              </a:buClr>
              <a:buSzPct val="90000"/>
              <a:buFont typeface="Wingdings" panose="05000000000000000000" pitchFamily="2" charset="2"/>
              <a:buNone/>
              <a:tabLst/>
              <a:defRPr/>
            </a:pPr>
            <a:r>
              <a:rPr lang="en-US" noProof="0" dirty="0"/>
              <a:t> </a:t>
            </a:r>
          </a:p>
        </p:txBody>
      </p:sp>
    </p:spTree>
    <p:extLst>
      <p:ext uri="{BB962C8B-B14F-4D97-AF65-F5344CB8AC3E}">
        <p14:creationId xmlns:p14="http://schemas.microsoft.com/office/powerpoint/2010/main" val="1544262998"/>
      </p:ext>
    </p:extLst>
  </p:cSld>
  <p:clrMapOvr>
    <a:masterClrMapping/>
  </p:clrMapOvr>
  <p:extLst>
    <p:ext uri="{DCECCB84-F9BA-43D5-87BE-67443E8EF086}">
      <p15:sldGuideLst xmlns:p15="http://schemas.microsoft.com/office/powerpoint/2012/main">
        <p15:guide id="10" orient="horz" pos="2943">
          <p15:clr>
            <a:srgbClr val="547EBF"/>
          </p15:clr>
        </p15:guide>
        <p15:guide id="11" orient="horz" pos="3923">
          <p15:clr>
            <a:srgbClr val="547EBF"/>
          </p15:clr>
        </p15:guide>
        <p15:guide id="12" orient="horz" pos="3139">
          <p15:clr>
            <a:srgbClr val="547EBF"/>
          </p15:clr>
        </p15:guide>
        <p15:guide id="13" pos="413">
          <p15:clr>
            <a:srgbClr val="547EBF"/>
          </p15:clr>
        </p15:guide>
        <p15:guide id="14" pos="7267">
          <p15:clr>
            <a:srgbClr val="547EBF"/>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045563AC-3A0B-4839-A9DC-F00E8E5411A6}"/>
              </a:ext>
            </a:extLst>
          </p:cNvPr>
          <p:cNvSpPr>
            <a:spLocks noGrp="1"/>
          </p:cNvSpPr>
          <p:nvPr>
            <p:ph type="title"/>
          </p:nvPr>
        </p:nvSpPr>
        <p:spPr>
          <a:xfrm>
            <a:off x="669107" y="642460"/>
            <a:ext cx="11098907" cy="1269377"/>
          </a:xfrm>
        </p:spPr>
        <p:txBody>
          <a:bodyPr anchor="ctr">
            <a:noAutofit/>
          </a:bodyPr>
          <a:lstStyle>
            <a:lvl1pPr algn="ctr">
              <a:defRPr/>
            </a:lvl1pPr>
          </a:lstStyle>
          <a:p>
            <a:r>
              <a:rPr lang="en-US" noProof="0"/>
              <a:t>Click to edit Master title style</a:t>
            </a:r>
          </a:p>
        </p:txBody>
      </p:sp>
      <p:sp>
        <p:nvSpPr>
          <p:cNvPr id="7" name="Picture Placeholder 8">
            <a:extLst>
              <a:ext uri="{FF2B5EF4-FFF2-40B4-BE49-F238E27FC236}">
                <a16:creationId xmlns:a16="http://schemas.microsoft.com/office/drawing/2014/main" id="{CBF73C5A-523C-4B06-A660-E8B8CE1663EC}"/>
              </a:ext>
              <a:ext uri="{C183D7F6-B498-43B3-948B-1728B52AA6E4}">
                <adec:decorative xmlns:adec="http://schemas.microsoft.com/office/drawing/2017/decorative" val="1"/>
              </a:ext>
            </a:extLst>
          </p:cNvPr>
          <p:cNvSpPr>
            <a:spLocks noGrp="1"/>
          </p:cNvSpPr>
          <p:nvPr>
            <p:ph type="pic" sz="quarter" idx="15" hasCustomPrompt="1"/>
          </p:nvPr>
        </p:nvSpPr>
        <p:spPr>
          <a:xfrm>
            <a:off x="0" y="2070834"/>
            <a:ext cx="12436151" cy="4923691"/>
          </a:xfrm>
          <a:solidFill>
            <a:srgbClr val="243A5E"/>
          </a:solidFill>
        </p:spPr>
        <p:txBody>
          <a:bodyPr tIns="1005840" anchor="t">
            <a:noAutofit/>
          </a:bodyPr>
          <a:lstStyle>
            <a:lvl1pPr marL="0" marR="0" indent="0" algn="ctr" defTabSz="951248" rtl="0" eaLnBrk="1" fontAlgn="auto" latinLnBrk="0" hangingPunct="1">
              <a:lnSpc>
                <a:spcPct val="100000"/>
              </a:lnSpc>
              <a:spcBef>
                <a:spcPts val="0"/>
              </a:spcBef>
              <a:spcAft>
                <a:spcPts val="0"/>
              </a:spcAft>
              <a:buClr>
                <a:schemeClr val="tx1"/>
              </a:buClr>
              <a:buSzPct val="90000"/>
              <a:buFont typeface="Wingdings" panose="05000000000000000000" pitchFamily="2" charset="2"/>
              <a:buNone/>
              <a:tabLst/>
              <a:defRPr lang="en-US" sz="1632"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51248" rtl="0" eaLnBrk="1" fontAlgn="auto" latinLnBrk="0" hangingPunct="1">
              <a:lnSpc>
                <a:spcPct val="100000"/>
              </a:lnSpc>
              <a:spcBef>
                <a:spcPts val="685"/>
              </a:spcBef>
              <a:spcAft>
                <a:spcPts val="0"/>
              </a:spcAft>
              <a:buClr>
                <a:schemeClr val="tx1"/>
              </a:buClr>
              <a:buSzPct val="90000"/>
              <a:buFont typeface="Wingdings" panose="05000000000000000000" pitchFamily="2" charset="2"/>
              <a:buNone/>
              <a:tabLst/>
              <a:defRPr/>
            </a:pPr>
            <a:r>
              <a:rPr lang="en-US" noProof="0" dirty="0"/>
              <a:t> </a:t>
            </a:r>
          </a:p>
        </p:txBody>
      </p:sp>
    </p:spTree>
    <p:extLst>
      <p:ext uri="{BB962C8B-B14F-4D97-AF65-F5344CB8AC3E}">
        <p14:creationId xmlns:p14="http://schemas.microsoft.com/office/powerpoint/2010/main" val="2684714248"/>
      </p:ext>
    </p:extLst>
  </p:cSld>
  <p:clrMapOvr>
    <a:masterClrMapping/>
  </p:clrMapOvr>
  <p:extLst>
    <p:ext uri="{DCECCB84-F9BA-43D5-87BE-67443E8EF086}">
      <p15:sldGuideLst xmlns:p15="http://schemas.microsoft.com/office/powerpoint/2012/main">
        <p15:guide id="10" orient="horz" pos="1279">
          <p15:clr>
            <a:srgbClr val="547EBF"/>
          </p15:clr>
        </p15:guide>
        <p15:guide id="11" orient="horz" pos="397">
          <p15:clr>
            <a:srgbClr val="547EBF"/>
          </p15:clr>
        </p15:guide>
        <p15:guide id="12" orient="horz" pos="1181">
          <p15:clr>
            <a:srgbClr val="547EBF"/>
          </p15:clr>
        </p15:guide>
        <p15:guide id="13" pos="413">
          <p15:clr>
            <a:srgbClr val="547EBF"/>
          </p15:clr>
        </p15:guide>
        <p15:guide id="14" pos="7267">
          <p15:clr>
            <a:srgbClr val="547EBF"/>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12" name="1 Title">
            <a:extLst>
              <a:ext uri="{FF2B5EF4-FFF2-40B4-BE49-F238E27FC236}">
                <a16:creationId xmlns:a16="http://schemas.microsoft.com/office/drawing/2014/main" id="{3915DA9E-3F69-4252-A259-4CE858ED7C6C}"/>
              </a:ext>
            </a:extLst>
          </p:cNvPr>
          <p:cNvSpPr>
            <a:spLocks noGrp="1"/>
          </p:cNvSpPr>
          <p:nvPr>
            <p:ph type="title"/>
          </p:nvPr>
        </p:nvSpPr>
        <p:spPr/>
        <p:txBody>
          <a:bodyPr/>
          <a:lstStyle/>
          <a:p>
            <a:r>
              <a:rPr lang="en-US"/>
              <a:t>Click to edit Master title style</a:t>
            </a:r>
          </a:p>
        </p:txBody>
      </p:sp>
      <p:sp>
        <p:nvSpPr>
          <p:cNvPr id="4" name="2 Text Placeholder left">
            <a:extLst>
              <a:ext uri="{FF2B5EF4-FFF2-40B4-BE49-F238E27FC236}">
                <a16:creationId xmlns:a16="http://schemas.microsoft.com/office/drawing/2014/main" id="{AE833B58-0629-4A46-8711-902C16A99314}"/>
              </a:ext>
            </a:extLst>
          </p:cNvPr>
          <p:cNvSpPr>
            <a:spLocks noGrp="1"/>
          </p:cNvSpPr>
          <p:nvPr>
            <p:ph type="body" sz="quarter" idx="16"/>
          </p:nvPr>
        </p:nvSpPr>
        <p:spPr>
          <a:xfrm>
            <a:off x="668460" y="5717053"/>
            <a:ext cx="5400670" cy="634494"/>
          </a:xfrm>
          <a:prstGeom prst="rect">
            <a:avLst/>
          </a:prstGeom>
        </p:spPr>
        <p:txBody>
          <a:bodyPr>
            <a:noAutofit/>
          </a:bodyPr>
          <a:lstStyle>
            <a:lvl1pPr marL="0" indent="0" algn="ctr">
              <a:spcBef>
                <a:spcPts val="0"/>
              </a:spcBef>
              <a:buNone/>
              <a:defRPr sz="2040"/>
            </a:lvl1pPr>
          </a:lstStyle>
          <a:p>
            <a:pPr lvl="0"/>
            <a:r>
              <a:rPr lang="en-US" noProof="0"/>
              <a:t>Click to edit Master text styles</a:t>
            </a:r>
          </a:p>
        </p:txBody>
      </p:sp>
      <p:sp>
        <p:nvSpPr>
          <p:cNvPr id="13" name="4 Text Placeholder right">
            <a:extLst>
              <a:ext uri="{FF2B5EF4-FFF2-40B4-BE49-F238E27FC236}">
                <a16:creationId xmlns:a16="http://schemas.microsoft.com/office/drawing/2014/main" id="{05B401B2-8D93-427E-90A4-52337B3965E8}"/>
              </a:ext>
            </a:extLst>
          </p:cNvPr>
          <p:cNvSpPr>
            <a:spLocks noGrp="1"/>
          </p:cNvSpPr>
          <p:nvPr>
            <p:ph type="body" sz="quarter" idx="18"/>
          </p:nvPr>
        </p:nvSpPr>
        <p:spPr>
          <a:xfrm>
            <a:off x="6367344" y="5717053"/>
            <a:ext cx="5400671" cy="634688"/>
          </a:xfrm>
          <a:prstGeom prst="rect">
            <a:avLst/>
          </a:prstGeom>
        </p:spPr>
        <p:txBody>
          <a:bodyPr>
            <a:noAutofit/>
          </a:bodyPr>
          <a:lstStyle>
            <a:lvl1pPr marL="0" indent="0" algn="ctr">
              <a:spcBef>
                <a:spcPts val="0"/>
              </a:spcBef>
              <a:buNone/>
              <a:defRPr sz="2040"/>
            </a:lvl1pPr>
          </a:lstStyle>
          <a:p>
            <a:pPr lvl="0"/>
            <a:r>
              <a:rPr lang="en-US" noProof="0"/>
              <a:t>Click to edit Master text styles</a:t>
            </a:r>
          </a:p>
        </p:txBody>
      </p:sp>
      <p:sp>
        <p:nvSpPr>
          <p:cNvPr id="14" name="Picture Placeholder 8">
            <a:extLst>
              <a:ext uri="{FF2B5EF4-FFF2-40B4-BE49-F238E27FC236}">
                <a16:creationId xmlns:a16="http://schemas.microsoft.com/office/drawing/2014/main" id="{9050A269-C0FA-4C85-9E2E-B4F678DCF865}"/>
              </a:ext>
              <a:ext uri="{C183D7F6-B498-43B3-948B-1728B52AA6E4}">
                <adec:decorative xmlns:adec="http://schemas.microsoft.com/office/drawing/2017/decorative" val="1"/>
              </a:ext>
            </a:extLst>
          </p:cNvPr>
          <p:cNvSpPr>
            <a:spLocks noGrp="1"/>
          </p:cNvSpPr>
          <p:nvPr>
            <p:ph type="pic" sz="quarter" idx="22" hasCustomPrompt="1"/>
          </p:nvPr>
        </p:nvSpPr>
        <p:spPr>
          <a:xfrm>
            <a:off x="668785" y="2065975"/>
            <a:ext cx="5402094" cy="3492406"/>
          </a:xfrm>
          <a:solidFill>
            <a:srgbClr val="243A5E"/>
          </a:solidFill>
        </p:spPr>
        <p:txBody>
          <a:bodyPr tIns="457200" anchor="t">
            <a:noAutofit/>
          </a:bodyPr>
          <a:lstStyle>
            <a:lvl1pPr marL="0" marR="0" indent="0" algn="ctr" defTabSz="951248" rtl="0" eaLnBrk="1" fontAlgn="auto" latinLnBrk="0" hangingPunct="1">
              <a:lnSpc>
                <a:spcPct val="300000"/>
              </a:lnSpc>
              <a:spcBef>
                <a:spcPts val="2040"/>
              </a:spcBef>
              <a:spcAft>
                <a:spcPts val="0"/>
              </a:spcAft>
              <a:buClr>
                <a:schemeClr val="tx1"/>
              </a:buClr>
              <a:buSzPct val="90000"/>
              <a:buFont typeface="Wingdings" panose="05000000000000000000" pitchFamily="2" charset="2"/>
              <a:buNone/>
              <a:tabLst/>
              <a:defRPr lang="en-US" sz="1632"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51248" rtl="0" eaLnBrk="1" fontAlgn="auto" latinLnBrk="0" hangingPunct="1">
              <a:lnSpc>
                <a:spcPct val="100000"/>
              </a:lnSpc>
              <a:spcBef>
                <a:spcPts val="685"/>
              </a:spcBef>
              <a:spcAft>
                <a:spcPts val="0"/>
              </a:spcAft>
              <a:buClr>
                <a:schemeClr val="tx1"/>
              </a:buClr>
              <a:buSzPct val="90000"/>
              <a:buFont typeface="Wingdings" panose="05000000000000000000" pitchFamily="2" charset="2"/>
              <a:buNone/>
              <a:tabLst/>
              <a:defRPr/>
            </a:pPr>
            <a:r>
              <a:rPr lang="en-US" noProof="0" dirty="0"/>
              <a:t> </a:t>
            </a:r>
          </a:p>
        </p:txBody>
      </p:sp>
      <p:sp>
        <p:nvSpPr>
          <p:cNvPr id="15" name="Picture Placeholder 8">
            <a:extLst>
              <a:ext uri="{FF2B5EF4-FFF2-40B4-BE49-F238E27FC236}">
                <a16:creationId xmlns:a16="http://schemas.microsoft.com/office/drawing/2014/main" id="{92E88746-5F0E-4661-8968-5B8D31168BAC}"/>
              </a:ext>
              <a:ext uri="{C183D7F6-B498-43B3-948B-1728B52AA6E4}">
                <adec:decorative xmlns:adec="http://schemas.microsoft.com/office/drawing/2017/decorative" val="1"/>
              </a:ext>
            </a:extLst>
          </p:cNvPr>
          <p:cNvSpPr>
            <a:spLocks noGrp="1"/>
          </p:cNvSpPr>
          <p:nvPr>
            <p:ph type="pic" sz="quarter" idx="23" hasCustomPrompt="1"/>
          </p:nvPr>
        </p:nvSpPr>
        <p:spPr>
          <a:xfrm>
            <a:off x="6376740" y="2065975"/>
            <a:ext cx="5402094" cy="3492406"/>
          </a:xfrm>
          <a:solidFill>
            <a:srgbClr val="243A5E"/>
          </a:solidFill>
        </p:spPr>
        <p:txBody>
          <a:bodyPr tIns="457200" anchor="t">
            <a:noAutofit/>
          </a:bodyPr>
          <a:lstStyle>
            <a:lvl1pPr marL="0" marR="0" indent="0" algn="ctr" defTabSz="951248" rtl="0" eaLnBrk="1" fontAlgn="auto" latinLnBrk="0" hangingPunct="1">
              <a:lnSpc>
                <a:spcPct val="300000"/>
              </a:lnSpc>
              <a:spcBef>
                <a:spcPts val="2040"/>
              </a:spcBef>
              <a:spcAft>
                <a:spcPts val="0"/>
              </a:spcAft>
              <a:buClr>
                <a:schemeClr val="tx1"/>
              </a:buClr>
              <a:buSzPct val="90000"/>
              <a:buFont typeface="Wingdings" panose="05000000000000000000" pitchFamily="2" charset="2"/>
              <a:buNone/>
              <a:tabLst/>
              <a:defRPr lang="en-US" sz="1632"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51248" rtl="0" eaLnBrk="1" fontAlgn="auto" latinLnBrk="0" hangingPunct="1">
              <a:lnSpc>
                <a:spcPct val="100000"/>
              </a:lnSpc>
              <a:spcBef>
                <a:spcPts val="685"/>
              </a:spcBef>
              <a:spcAft>
                <a:spcPts val="0"/>
              </a:spcAft>
              <a:buClr>
                <a:schemeClr val="tx1"/>
              </a:buClr>
              <a:buSzPct val="90000"/>
              <a:buFont typeface="Wingdings" panose="05000000000000000000" pitchFamily="2" charset="2"/>
              <a:buNone/>
              <a:tabLst/>
              <a:defRPr/>
            </a:pPr>
            <a:r>
              <a:rPr lang="en-US" noProof="0" dirty="0"/>
              <a:t> </a:t>
            </a:r>
          </a:p>
        </p:txBody>
      </p:sp>
    </p:spTree>
    <p:extLst>
      <p:ext uri="{BB962C8B-B14F-4D97-AF65-F5344CB8AC3E}">
        <p14:creationId xmlns:p14="http://schemas.microsoft.com/office/powerpoint/2010/main" val="1451465356"/>
      </p:ext>
    </p:extLst>
  </p:cSld>
  <p:clrMapOvr>
    <a:masterClrMapping/>
  </p:clrMapOvr>
  <p:extLst>
    <p:ext uri="{DCECCB84-F9BA-43D5-87BE-67443E8EF086}">
      <p15:sldGuideLst xmlns:p15="http://schemas.microsoft.com/office/powerpoint/2012/main">
        <p15:guide id="15" orient="horz" pos="3433">
          <p15:clr>
            <a:srgbClr val="547EBF"/>
          </p15:clr>
        </p15:guide>
        <p15:guide id="16" orient="horz" pos="1276">
          <p15:clr>
            <a:srgbClr val="547EBF"/>
          </p15:clr>
        </p15:guide>
        <p15:guide id="17" pos="3749">
          <p15:clr>
            <a:srgbClr val="547EBF"/>
          </p15:clr>
        </p15:guide>
        <p15:guide id="18" pos="3931">
          <p15:clr>
            <a:srgbClr val="547EBF"/>
          </p15:clr>
        </p15:guide>
        <p15:guide id="19" orient="horz" pos="3531">
          <p15:clr>
            <a:srgbClr val="547EBF"/>
          </p15:clr>
        </p15:guide>
        <p15:guide id="20" orient="horz" pos="3923">
          <p15:clr>
            <a:srgbClr val="547EBF"/>
          </p15:clr>
        </p15:guide>
        <p15:guide id="21" pos="413">
          <p15:clr>
            <a:srgbClr val="547EBF"/>
          </p15:clr>
        </p15:guide>
        <p15:guide id="22" pos="7267">
          <p15:clr>
            <a:srgbClr val="547EBF"/>
          </p15:clr>
        </p15:guide>
        <p15:guide id="23" orient="horz" pos="202">
          <p15:clr>
            <a:srgbClr val="547EBF"/>
          </p15:clr>
        </p15:guide>
        <p15:guide id="24" orient="horz" pos="495">
          <p15:clr>
            <a:srgbClr val="547EBF"/>
          </p15:clr>
        </p15:guide>
        <p15:guide id="25" orient="horz" pos="789">
          <p15:clr>
            <a:srgbClr val="547EBF"/>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p:cSld name="Two picture content Subtitle">
    <p:spTree>
      <p:nvGrpSpPr>
        <p:cNvPr id="1" name=""/>
        <p:cNvGrpSpPr/>
        <p:nvPr/>
      </p:nvGrpSpPr>
      <p:grpSpPr>
        <a:xfrm>
          <a:off x="0" y="0"/>
          <a:ext cx="0" cy="0"/>
          <a:chOff x="0" y="0"/>
          <a:chExt cx="0" cy="0"/>
        </a:xfrm>
      </p:grpSpPr>
      <p:sp>
        <p:nvSpPr>
          <p:cNvPr id="12" name="1 Title">
            <a:extLst>
              <a:ext uri="{FF2B5EF4-FFF2-40B4-BE49-F238E27FC236}">
                <a16:creationId xmlns:a16="http://schemas.microsoft.com/office/drawing/2014/main" id="{3915DA9E-3F69-4252-A259-4CE858ED7C6C}"/>
              </a:ext>
            </a:extLst>
          </p:cNvPr>
          <p:cNvSpPr>
            <a:spLocks noGrp="1"/>
          </p:cNvSpPr>
          <p:nvPr>
            <p:ph type="title"/>
          </p:nvPr>
        </p:nvSpPr>
        <p:spPr/>
        <p:txBody>
          <a:bodyPr/>
          <a:lstStyle/>
          <a:p>
            <a:r>
              <a:rPr lang="en-US"/>
              <a:t>Click to edit Master title style</a:t>
            </a:r>
          </a:p>
        </p:txBody>
      </p:sp>
      <p:sp>
        <p:nvSpPr>
          <p:cNvPr id="7" name="2 Subtitle">
            <a:extLst>
              <a:ext uri="{FF2B5EF4-FFF2-40B4-BE49-F238E27FC236}">
                <a16:creationId xmlns:a16="http://schemas.microsoft.com/office/drawing/2014/main" id="{D34F39F8-09A0-4BE2-BB3F-229B1BBE4E75}"/>
              </a:ext>
            </a:extLst>
          </p:cNvPr>
          <p:cNvSpPr>
            <a:spLocks noGrp="1"/>
          </p:cNvSpPr>
          <p:nvPr>
            <p:ph type="subTitle" idx="1"/>
          </p:nvPr>
        </p:nvSpPr>
        <p:spPr>
          <a:xfrm>
            <a:off x="668786" y="802038"/>
            <a:ext cx="11098906" cy="470856"/>
          </a:xfrm>
          <a:prstGeom prst="rect">
            <a:avLst/>
          </a:prstGeom>
        </p:spPr>
        <p:txBody>
          <a:bodyPr>
            <a:normAutofit/>
          </a:bodyPr>
          <a:lstStyle>
            <a:lvl1pPr marL="0" indent="0" algn="l" defTabSz="951248">
              <a:lnSpc>
                <a:spcPct val="100000"/>
              </a:lnSpc>
              <a:spcBef>
                <a:spcPts val="685"/>
              </a:spcBef>
              <a:buFontTx/>
              <a:buNone/>
              <a:defRPr sz="2040" baseline="0">
                <a:solidFill>
                  <a:schemeClr val="tx1"/>
                </a:solidFill>
              </a:defRPr>
            </a:lvl1pPr>
            <a:lvl2pPr marL="0" indent="0" algn="l" defTabSz="951248">
              <a:lnSpc>
                <a:spcPct val="100000"/>
              </a:lnSpc>
              <a:spcBef>
                <a:spcPts val="685"/>
              </a:spcBef>
              <a:buFontTx/>
              <a:buNone/>
              <a:defRPr sz="2244" baseline="0">
                <a:solidFill>
                  <a:schemeClr val="tx1"/>
                </a:solidFill>
              </a:defRPr>
            </a:lvl2pPr>
            <a:lvl3pPr marL="0" indent="0" algn="l" defTabSz="951248">
              <a:lnSpc>
                <a:spcPct val="100000"/>
              </a:lnSpc>
              <a:spcBef>
                <a:spcPts val="685"/>
              </a:spcBef>
              <a:buFontTx/>
              <a:buNone/>
              <a:defRPr sz="2244" baseline="0">
                <a:solidFill>
                  <a:schemeClr val="tx1"/>
                </a:solidFill>
              </a:defRPr>
            </a:lvl3pPr>
            <a:lvl4pPr marL="0" indent="0" algn="l" defTabSz="951248">
              <a:lnSpc>
                <a:spcPct val="100000"/>
              </a:lnSpc>
              <a:spcBef>
                <a:spcPts val="685"/>
              </a:spcBef>
              <a:buFontTx/>
              <a:buNone/>
              <a:defRPr sz="2244" baseline="0">
                <a:solidFill>
                  <a:schemeClr val="tx1"/>
                </a:solidFill>
              </a:defRPr>
            </a:lvl4pPr>
            <a:lvl5pPr marL="0" indent="0" algn="l">
              <a:lnSpc>
                <a:spcPct val="110000"/>
              </a:lnSpc>
              <a:buNone/>
              <a:defRPr sz="2244" baseline="0">
                <a:solidFill>
                  <a:schemeClr val="tx1"/>
                </a:solidFill>
              </a:defRPr>
            </a:lvl5pPr>
            <a:lvl6pPr marL="0" indent="0" algn="l" defTabSz="951248">
              <a:lnSpc>
                <a:spcPct val="100000"/>
              </a:lnSpc>
              <a:spcBef>
                <a:spcPts val="685"/>
              </a:spcBef>
              <a:buFontTx/>
              <a:buNone/>
              <a:defRPr sz="2244" baseline="0">
                <a:solidFill>
                  <a:schemeClr val="tx1"/>
                </a:solidFill>
              </a:defRPr>
            </a:lvl6pPr>
            <a:lvl7pPr marL="0" indent="0" algn="l" defTabSz="951248">
              <a:lnSpc>
                <a:spcPct val="100000"/>
              </a:lnSpc>
              <a:spcBef>
                <a:spcPts val="685"/>
              </a:spcBef>
              <a:buFontTx/>
              <a:buNone/>
              <a:defRPr sz="2244" baseline="0">
                <a:solidFill>
                  <a:schemeClr val="tx1"/>
                </a:solidFill>
              </a:defRPr>
            </a:lvl7pPr>
            <a:lvl8pPr marL="0" indent="0" algn="l" defTabSz="951248">
              <a:lnSpc>
                <a:spcPct val="100000"/>
              </a:lnSpc>
              <a:spcBef>
                <a:spcPts val="685"/>
              </a:spcBef>
              <a:buFontTx/>
              <a:buNone/>
              <a:defRPr sz="2244" baseline="0">
                <a:solidFill>
                  <a:schemeClr val="tx1"/>
                </a:solidFill>
              </a:defRPr>
            </a:lvl8pPr>
            <a:lvl9pPr marL="0" indent="0" algn="l" defTabSz="951248">
              <a:lnSpc>
                <a:spcPct val="100000"/>
              </a:lnSpc>
              <a:spcBef>
                <a:spcPts val="685"/>
              </a:spcBef>
              <a:buFontTx/>
              <a:buNone/>
              <a:defRPr sz="2244" baseline="0">
                <a:solidFill>
                  <a:schemeClr val="tx1"/>
                </a:solidFill>
              </a:defRPr>
            </a:lvl9pPr>
          </a:lstStyle>
          <a:p>
            <a:r>
              <a:rPr lang="en-US" noProof="0"/>
              <a:t>Click to edit Master subtitle style</a:t>
            </a:r>
          </a:p>
        </p:txBody>
      </p:sp>
      <p:sp>
        <p:nvSpPr>
          <p:cNvPr id="4" name="2 Text Placeholder left">
            <a:extLst>
              <a:ext uri="{FF2B5EF4-FFF2-40B4-BE49-F238E27FC236}">
                <a16:creationId xmlns:a16="http://schemas.microsoft.com/office/drawing/2014/main" id="{AE833B58-0629-4A46-8711-902C16A99314}"/>
              </a:ext>
            </a:extLst>
          </p:cNvPr>
          <p:cNvSpPr>
            <a:spLocks noGrp="1"/>
          </p:cNvSpPr>
          <p:nvPr>
            <p:ph type="body" sz="quarter" idx="16"/>
          </p:nvPr>
        </p:nvSpPr>
        <p:spPr>
          <a:xfrm>
            <a:off x="668460" y="5717053"/>
            <a:ext cx="5400670" cy="634494"/>
          </a:xfrm>
          <a:prstGeom prst="rect">
            <a:avLst/>
          </a:prstGeom>
        </p:spPr>
        <p:txBody>
          <a:bodyPr>
            <a:noAutofit/>
          </a:bodyPr>
          <a:lstStyle>
            <a:lvl1pPr marL="0" indent="0" algn="ctr">
              <a:spcBef>
                <a:spcPts val="0"/>
              </a:spcBef>
              <a:buNone/>
              <a:defRPr sz="2040"/>
            </a:lvl1pPr>
          </a:lstStyle>
          <a:p>
            <a:pPr lvl="0"/>
            <a:r>
              <a:rPr lang="en-US" noProof="0"/>
              <a:t>Click to edit Master text styles</a:t>
            </a:r>
          </a:p>
        </p:txBody>
      </p:sp>
      <p:sp>
        <p:nvSpPr>
          <p:cNvPr id="13" name="4 Text Placeholder right">
            <a:extLst>
              <a:ext uri="{FF2B5EF4-FFF2-40B4-BE49-F238E27FC236}">
                <a16:creationId xmlns:a16="http://schemas.microsoft.com/office/drawing/2014/main" id="{05B401B2-8D93-427E-90A4-52337B3965E8}"/>
              </a:ext>
            </a:extLst>
          </p:cNvPr>
          <p:cNvSpPr>
            <a:spLocks noGrp="1"/>
          </p:cNvSpPr>
          <p:nvPr>
            <p:ph type="body" sz="quarter" idx="18"/>
          </p:nvPr>
        </p:nvSpPr>
        <p:spPr>
          <a:xfrm>
            <a:off x="6367344" y="5717053"/>
            <a:ext cx="5400671" cy="634688"/>
          </a:xfrm>
          <a:prstGeom prst="rect">
            <a:avLst/>
          </a:prstGeom>
        </p:spPr>
        <p:txBody>
          <a:bodyPr>
            <a:noAutofit/>
          </a:bodyPr>
          <a:lstStyle>
            <a:lvl1pPr marL="0" indent="0" algn="ctr">
              <a:spcBef>
                <a:spcPts val="0"/>
              </a:spcBef>
              <a:buNone/>
              <a:defRPr sz="2040"/>
            </a:lvl1pPr>
          </a:lstStyle>
          <a:p>
            <a:pPr lvl="0"/>
            <a:r>
              <a:rPr lang="en-US" noProof="0"/>
              <a:t>Click to edit Master text styles</a:t>
            </a:r>
          </a:p>
        </p:txBody>
      </p:sp>
      <p:sp>
        <p:nvSpPr>
          <p:cNvPr id="14" name="Picture Placeholder 8">
            <a:extLst>
              <a:ext uri="{FF2B5EF4-FFF2-40B4-BE49-F238E27FC236}">
                <a16:creationId xmlns:a16="http://schemas.microsoft.com/office/drawing/2014/main" id="{9050A269-C0FA-4C85-9E2E-B4F678DCF865}"/>
              </a:ext>
              <a:ext uri="{C183D7F6-B498-43B3-948B-1728B52AA6E4}">
                <adec:decorative xmlns:adec="http://schemas.microsoft.com/office/drawing/2017/decorative" val="1"/>
              </a:ext>
            </a:extLst>
          </p:cNvPr>
          <p:cNvSpPr>
            <a:spLocks noGrp="1"/>
          </p:cNvSpPr>
          <p:nvPr>
            <p:ph type="pic" sz="quarter" idx="22" hasCustomPrompt="1"/>
          </p:nvPr>
        </p:nvSpPr>
        <p:spPr>
          <a:xfrm>
            <a:off x="668785" y="2065975"/>
            <a:ext cx="5402094" cy="3492406"/>
          </a:xfrm>
          <a:solidFill>
            <a:srgbClr val="243A5E"/>
          </a:solidFill>
        </p:spPr>
        <p:txBody>
          <a:bodyPr tIns="457200" anchor="t">
            <a:noAutofit/>
          </a:bodyPr>
          <a:lstStyle>
            <a:lvl1pPr marL="0" marR="0" indent="0" algn="ctr" defTabSz="951248" rtl="0" eaLnBrk="1" fontAlgn="auto" latinLnBrk="0" hangingPunct="1">
              <a:lnSpc>
                <a:spcPct val="300000"/>
              </a:lnSpc>
              <a:spcBef>
                <a:spcPts val="2040"/>
              </a:spcBef>
              <a:spcAft>
                <a:spcPts val="0"/>
              </a:spcAft>
              <a:buClr>
                <a:schemeClr val="tx1"/>
              </a:buClr>
              <a:buSzPct val="90000"/>
              <a:buFont typeface="Wingdings" panose="05000000000000000000" pitchFamily="2" charset="2"/>
              <a:buNone/>
              <a:tabLst/>
              <a:defRPr lang="en-US" sz="1632"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51248" rtl="0" eaLnBrk="1" fontAlgn="auto" latinLnBrk="0" hangingPunct="1">
              <a:lnSpc>
                <a:spcPct val="100000"/>
              </a:lnSpc>
              <a:spcBef>
                <a:spcPts val="685"/>
              </a:spcBef>
              <a:spcAft>
                <a:spcPts val="0"/>
              </a:spcAft>
              <a:buClr>
                <a:schemeClr val="tx1"/>
              </a:buClr>
              <a:buSzPct val="90000"/>
              <a:buFont typeface="Wingdings" panose="05000000000000000000" pitchFamily="2" charset="2"/>
              <a:buNone/>
              <a:tabLst/>
              <a:defRPr/>
            </a:pPr>
            <a:r>
              <a:rPr lang="en-US" noProof="0" dirty="0"/>
              <a:t> </a:t>
            </a:r>
          </a:p>
        </p:txBody>
      </p:sp>
      <p:sp>
        <p:nvSpPr>
          <p:cNvPr id="15" name="Picture Placeholder 8">
            <a:extLst>
              <a:ext uri="{FF2B5EF4-FFF2-40B4-BE49-F238E27FC236}">
                <a16:creationId xmlns:a16="http://schemas.microsoft.com/office/drawing/2014/main" id="{92E88746-5F0E-4661-8968-5B8D31168BAC}"/>
              </a:ext>
              <a:ext uri="{C183D7F6-B498-43B3-948B-1728B52AA6E4}">
                <adec:decorative xmlns:adec="http://schemas.microsoft.com/office/drawing/2017/decorative" val="1"/>
              </a:ext>
            </a:extLst>
          </p:cNvPr>
          <p:cNvSpPr>
            <a:spLocks noGrp="1"/>
          </p:cNvSpPr>
          <p:nvPr>
            <p:ph type="pic" sz="quarter" idx="23" hasCustomPrompt="1"/>
          </p:nvPr>
        </p:nvSpPr>
        <p:spPr>
          <a:xfrm>
            <a:off x="6376740" y="2065975"/>
            <a:ext cx="5402094" cy="3492406"/>
          </a:xfrm>
          <a:solidFill>
            <a:srgbClr val="243A5E"/>
          </a:solidFill>
        </p:spPr>
        <p:txBody>
          <a:bodyPr tIns="457200" anchor="t">
            <a:noAutofit/>
          </a:bodyPr>
          <a:lstStyle>
            <a:lvl1pPr marL="0" marR="0" indent="0" algn="ctr" defTabSz="951248" rtl="0" eaLnBrk="1" fontAlgn="auto" latinLnBrk="0" hangingPunct="1">
              <a:lnSpc>
                <a:spcPct val="300000"/>
              </a:lnSpc>
              <a:spcBef>
                <a:spcPts val="2040"/>
              </a:spcBef>
              <a:spcAft>
                <a:spcPts val="0"/>
              </a:spcAft>
              <a:buClr>
                <a:schemeClr val="tx1"/>
              </a:buClr>
              <a:buSzPct val="90000"/>
              <a:buFont typeface="Wingdings" panose="05000000000000000000" pitchFamily="2" charset="2"/>
              <a:buNone/>
              <a:tabLst/>
              <a:defRPr lang="en-US" sz="1632"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51248" rtl="0" eaLnBrk="1" fontAlgn="auto" latinLnBrk="0" hangingPunct="1">
              <a:lnSpc>
                <a:spcPct val="100000"/>
              </a:lnSpc>
              <a:spcBef>
                <a:spcPts val="685"/>
              </a:spcBef>
              <a:spcAft>
                <a:spcPts val="0"/>
              </a:spcAft>
              <a:buClr>
                <a:schemeClr val="tx1"/>
              </a:buClr>
              <a:buSzPct val="90000"/>
              <a:buFont typeface="Wingdings" panose="05000000000000000000" pitchFamily="2" charset="2"/>
              <a:buNone/>
              <a:tabLst/>
              <a:defRPr/>
            </a:pPr>
            <a:r>
              <a:rPr lang="en-US" noProof="0" dirty="0"/>
              <a:t> </a:t>
            </a:r>
          </a:p>
        </p:txBody>
      </p:sp>
    </p:spTree>
    <p:extLst>
      <p:ext uri="{BB962C8B-B14F-4D97-AF65-F5344CB8AC3E}">
        <p14:creationId xmlns:p14="http://schemas.microsoft.com/office/powerpoint/2010/main" val="2004486607"/>
      </p:ext>
    </p:extLst>
  </p:cSld>
  <p:clrMapOvr>
    <a:masterClrMapping/>
  </p:clrMapOvr>
  <p:extLst>
    <p:ext uri="{DCECCB84-F9BA-43D5-87BE-67443E8EF086}">
      <p15:sldGuideLst xmlns:p15="http://schemas.microsoft.com/office/powerpoint/2012/main">
        <p15:guide id="15" orient="horz" pos="3433">
          <p15:clr>
            <a:srgbClr val="547EBF"/>
          </p15:clr>
        </p15:guide>
        <p15:guide id="16" orient="horz" pos="1276">
          <p15:clr>
            <a:srgbClr val="547EBF"/>
          </p15:clr>
        </p15:guide>
        <p15:guide id="17" pos="3749">
          <p15:clr>
            <a:srgbClr val="547EBF"/>
          </p15:clr>
        </p15:guide>
        <p15:guide id="18" pos="3931">
          <p15:clr>
            <a:srgbClr val="547EBF"/>
          </p15:clr>
        </p15:guide>
        <p15:guide id="19" orient="horz" pos="3531">
          <p15:clr>
            <a:srgbClr val="547EBF"/>
          </p15:clr>
        </p15:guide>
        <p15:guide id="20" orient="horz" pos="3923">
          <p15:clr>
            <a:srgbClr val="547EBF"/>
          </p15:clr>
        </p15:guide>
        <p15:guide id="21" pos="413">
          <p15:clr>
            <a:srgbClr val="547EBF"/>
          </p15:clr>
        </p15:guide>
        <p15:guide id="22" pos="7267">
          <p15:clr>
            <a:srgbClr val="547EBF"/>
          </p15:clr>
        </p15:guide>
        <p15:guide id="23" orient="horz" pos="202">
          <p15:clr>
            <a:srgbClr val="547EBF"/>
          </p15:clr>
        </p15:guide>
        <p15:guide id="24" orient="horz" pos="495">
          <p15:clr>
            <a:srgbClr val="547EBF"/>
          </p15:clr>
        </p15:guide>
        <p15:guide id="25" orient="horz" pos="789">
          <p15:clr>
            <a:srgbClr val="547EBF"/>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7" name="1 Title">
            <a:extLst>
              <a:ext uri="{FF2B5EF4-FFF2-40B4-BE49-F238E27FC236}">
                <a16:creationId xmlns:a16="http://schemas.microsoft.com/office/drawing/2014/main" id="{31661C59-CCA8-44E7-8B4C-9304DAEE9B55}"/>
              </a:ext>
            </a:extLst>
          </p:cNvPr>
          <p:cNvSpPr>
            <a:spLocks noGrp="1"/>
          </p:cNvSpPr>
          <p:nvPr>
            <p:ph type="title"/>
          </p:nvPr>
        </p:nvSpPr>
        <p:spPr/>
        <p:txBody>
          <a:bodyPr/>
          <a:lstStyle/>
          <a:p>
            <a:r>
              <a:rPr lang="en-US"/>
              <a:t>Click to edit Master title style</a:t>
            </a:r>
          </a:p>
        </p:txBody>
      </p:sp>
      <p:sp>
        <p:nvSpPr>
          <p:cNvPr id="4" name="2 Text Placeholder left">
            <a:extLst>
              <a:ext uri="{FF2B5EF4-FFF2-40B4-BE49-F238E27FC236}">
                <a16:creationId xmlns:a16="http://schemas.microsoft.com/office/drawing/2014/main" id="{AE833B58-0629-4A46-8711-902C16A99314}"/>
              </a:ext>
            </a:extLst>
          </p:cNvPr>
          <p:cNvSpPr>
            <a:spLocks noGrp="1"/>
          </p:cNvSpPr>
          <p:nvPr>
            <p:ph type="body" sz="quarter" idx="16"/>
          </p:nvPr>
        </p:nvSpPr>
        <p:spPr>
          <a:xfrm>
            <a:off x="668785" y="5717054"/>
            <a:ext cx="3470229" cy="634688"/>
          </a:xfrm>
          <a:prstGeom prst="rect">
            <a:avLst/>
          </a:prstGeom>
        </p:spPr>
        <p:txBody>
          <a:bodyPr>
            <a:noAutofit/>
          </a:bodyPr>
          <a:lstStyle>
            <a:lvl1pPr marL="0" indent="0" algn="ctr">
              <a:spcBef>
                <a:spcPts val="0"/>
              </a:spcBef>
              <a:buNone/>
              <a:defRPr sz="2040"/>
            </a:lvl1pPr>
          </a:lstStyle>
          <a:p>
            <a:pPr lvl="0"/>
            <a:r>
              <a:rPr lang="en-US" noProof="0"/>
              <a:t>Click to edit Master text styles</a:t>
            </a:r>
          </a:p>
        </p:txBody>
      </p:sp>
      <p:sp>
        <p:nvSpPr>
          <p:cNvPr id="12" name="4 Text Placeholder center">
            <a:extLst>
              <a:ext uri="{FF2B5EF4-FFF2-40B4-BE49-F238E27FC236}">
                <a16:creationId xmlns:a16="http://schemas.microsoft.com/office/drawing/2014/main" id="{7E8A9C08-F392-459F-B90B-EDBF4A830C55}"/>
              </a:ext>
            </a:extLst>
          </p:cNvPr>
          <p:cNvSpPr>
            <a:spLocks noGrp="1"/>
          </p:cNvSpPr>
          <p:nvPr>
            <p:ph type="body" sz="quarter" idx="17"/>
          </p:nvPr>
        </p:nvSpPr>
        <p:spPr>
          <a:xfrm>
            <a:off x="4474217" y="5717055"/>
            <a:ext cx="3488044" cy="634687"/>
          </a:xfrm>
          <a:prstGeom prst="rect">
            <a:avLst/>
          </a:prstGeom>
        </p:spPr>
        <p:txBody>
          <a:bodyPr>
            <a:noAutofit/>
          </a:bodyPr>
          <a:lstStyle>
            <a:lvl1pPr marL="0" indent="0" algn="ctr">
              <a:spcBef>
                <a:spcPts val="0"/>
              </a:spcBef>
              <a:buNone/>
              <a:defRPr sz="2040"/>
            </a:lvl1pPr>
          </a:lstStyle>
          <a:p>
            <a:pPr lvl="0"/>
            <a:r>
              <a:rPr lang="en-US" noProof="0"/>
              <a:t>Click to edit Master text styles</a:t>
            </a:r>
          </a:p>
        </p:txBody>
      </p:sp>
      <p:sp>
        <p:nvSpPr>
          <p:cNvPr id="13" name="6 Text Placeholder right">
            <a:extLst>
              <a:ext uri="{FF2B5EF4-FFF2-40B4-BE49-F238E27FC236}">
                <a16:creationId xmlns:a16="http://schemas.microsoft.com/office/drawing/2014/main" id="{05B401B2-8D93-427E-90A4-52337B3965E8}"/>
              </a:ext>
            </a:extLst>
          </p:cNvPr>
          <p:cNvSpPr>
            <a:spLocks noGrp="1"/>
          </p:cNvSpPr>
          <p:nvPr>
            <p:ph type="body" sz="quarter" idx="18"/>
          </p:nvPr>
        </p:nvSpPr>
        <p:spPr>
          <a:xfrm>
            <a:off x="8297463" y="5717055"/>
            <a:ext cx="3470227" cy="634687"/>
          </a:xfrm>
          <a:prstGeom prst="rect">
            <a:avLst/>
          </a:prstGeom>
        </p:spPr>
        <p:txBody>
          <a:bodyPr>
            <a:noAutofit/>
          </a:bodyPr>
          <a:lstStyle>
            <a:lvl1pPr marL="0" indent="0" algn="ctr">
              <a:spcBef>
                <a:spcPts val="0"/>
              </a:spcBef>
              <a:buNone/>
              <a:defRPr sz="2040"/>
            </a:lvl1pPr>
          </a:lstStyle>
          <a:p>
            <a:pPr lvl="0"/>
            <a:r>
              <a:rPr lang="en-US" noProof="0"/>
              <a:t>Click to edit Master text styles</a:t>
            </a:r>
          </a:p>
        </p:txBody>
      </p:sp>
      <p:sp>
        <p:nvSpPr>
          <p:cNvPr id="14" name="Picture Placeholder 8">
            <a:extLst>
              <a:ext uri="{FF2B5EF4-FFF2-40B4-BE49-F238E27FC236}">
                <a16:creationId xmlns:a16="http://schemas.microsoft.com/office/drawing/2014/main" id="{2AA5860C-EE70-47FF-987F-4224254C4B9E}"/>
              </a:ext>
              <a:ext uri="{C183D7F6-B498-43B3-948B-1728B52AA6E4}">
                <adec:decorative xmlns:adec="http://schemas.microsoft.com/office/drawing/2017/decorative" val="1"/>
              </a:ext>
            </a:extLst>
          </p:cNvPr>
          <p:cNvSpPr>
            <a:spLocks noGrp="1"/>
          </p:cNvSpPr>
          <p:nvPr>
            <p:ph type="pic" sz="quarter" idx="24" hasCustomPrompt="1"/>
          </p:nvPr>
        </p:nvSpPr>
        <p:spPr>
          <a:xfrm>
            <a:off x="668784" y="2065975"/>
            <a:ext cx="3488043" cy="3492406"/>
          </a:xfrm>
          <a:solidFill>
            <a:srgbClr val="243A5E"/>
          </a:solidFill>
        </p:spPr>
        <p:txBody>
          <a:bodyPr tIns="640080" anchor="t">
            <a:noAutofit/>
          </a:bodyPr>
          <a:lstStyle>
            <a:lvl1pPr marL="0" marR="0" indent="0" algn="ctr" defTabSz="951248" rtl="0" eaLnBrk="1" fontAlgn="auto" latinLnBrk="0" hangingPunct="1">
              <a:lnSpc>
                <a:spcPct val="300000"/>
              </a:lnSpc>
              <a:spcBef>
                <a:spcPts val="2040"/>
              </a:spcBef>
              <a:spcAft>
                <a:spcPts val="0"/>
              </a:spcAft>
              <a:buClr>
                <a:schemeClr val="tx1"/>
              </a:buClr>
              <a:buSzPct val="90000"/>
              <a:buFont typeface="Wingdings" panose="05000000000000000000" pitchFamily="2" charset="2"/>
              <a:buNone/>
              <a:tabLst/>
              <a:defRPr lang="en-US" sz="1224"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51248" rtl="0" eaLnBrk="1" fontAlgn="auto" latinLnBrk="0" hangingPunct="1">
              <a:lnSpc>
                <a:spcPct val="100000"/>
              </a:lnSpc>
              <a:spcBef>
                <a:spcPts val="685"/>
              </a:spcBef>
              <a:spcAft>
                <a:spcPts val="0"/>
              </a:spcAft>
              <a:buClr>
                <a:schemeClr val="tx1"/>
              </a:buClr>
              <a:buSzPct val="90000"/>
              <a:buFont typeface="Wingdings" panose="05000000000000000000" pitchFamily="2" charset="2"/>
              <a:buNone/>
              <a:tabLst/>
              <a:defRPr/>
            </a:pPr>
            <a:r>
              <a:rPr lang="en-US" noProof="0" dirty="0"/>
              <a:t> </a:t>
            </a:r>
          </a:p>
        </p:txBody>
      </p:sp>
      <p:sp>
        <p:nvSpPr>
          <p:cNvPr id="15" name="Picture Placeholder 8">
            <a:extLst>
              <a:ext uri="{FF2B5EF4-FFF2-40B4-BE49-F238E27FC236}">
                <a16:creationId xmlns:a16="http://schemas.microsoft.com/office/drawing/2014/main" id="{4397C538-A917-4CA4-B610-4514941AC36D}"/>
              </a:ext>
              <a:ext uri="{C183D7F6-B498-43B3-948B-1728B52AA6E4}">
                <adec:decorative xmlns:adec="http://schemas.microsoft.com/office/drawing/2017/decorative" val="1"/>
              </a:ext>
            </a:extLst>
          </p:cNvPr>
          <p:cNvSpPr>
            <a:spLocks noGrp="1"/>
          </p:cNvSpPr>
          <p:nvPr>
            <p:ph type="pic" sz="quarter" idx="25" hasCustomPrompt="1"/>
          </p:nvPr>
        </p:nvSpPr>
        <p:spPr>
          <a:xfrm>
            <a:off x="4474215" y="2070833"/>
            <a:ext cx="3488043" cy="3492406"/>
          </a:xfrm>
          <a:solidFill>
            <a:srgbClr val="243A5E"/>
          </a:solidFill>
        </p:spPr>
        <p:txBody>
          <a:bodyPr tIns="640080" anchor="t">
            <a:noAutofit/>
          </a:bodyPr>
          <a:lstStyle>
            <a:lvl1pPr marL="0" marR="0" indent="0" algn="ctr" defTabSz="951248" rtl="0" eaLnBrk="1" fontAlgn="auto" latinLnBrk="0" hangingPunct="1">
              <a:lnSpc>
                <a:spcPct val="300000"/>
              </a:lnSpc>
              <a:spcBef>
                <a:spcPts val="2040"/>
              </a:spcBef>
              <a:spcAft>
                <a:spcPts val="0"/>
              </a:spcAft>
              <a:buClr>
                <a:schemeClr val="tx1"/>
              </a:buClr>
              <a:buSzPct val="90000"/>
              <a:buFont typeface="Wingdings" panose="05000000000000000000" pitchFamily="2" charset="2"/>
              <a:buNone/>
              <a:tabLst/>
              <a:defRPr lang="en-US" sz="1224"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51248" rtl="0" eaLnBrk="1" fontAlgn="auto" latinLnBrk="0" hangingPunct="1">
              <a:lnSpc>
                <a:spcPct val="100000"/>
              </a:lnSpc>
              <a:spcBef>
                <a:spcPts val="685"/>
              </a:spcBef>
              <a:spcAft>
                <a:spcPts val="0"/>
              </a:spcAft>
              <a:buClr>
                <a:schemeClr val="tx1"/>
              </a:buClr>
              <a:buSzPct val="90000"/>
              <a:buFont typeface="Wingdings" panose="05000000000000000000" pitchFamily="2" charset="2"/>
              <a:buNone/>
              <a:tabLst/>
              <a:defRPr/>
            </a:pPr>
            <a:r>
              <a:rPr lang="en-US" noProof="0" dirty="0"/>
              <a:t> </a:t>
            </a:r>
          </a:p>
        </p:txBody>
      </p:sp>
      <p:sp>
        <p:nvSpPr>
          <p:cNvPr id="16" name="Picture Placeholder 8">
            <a:extLst>
              <a:ext uri="{FF2B5EF4-FFF2-40B4-BE49-F238E27FC236}">
                <a16:creationId xmlns:a16="http://schemas.microsoft.com/office/drawing/2014/main" id="{76CB0616-DF08-466B-BA17-373057FDF2B8}"/>
              </a:ext>
              <a:ext uri="{C183D7F6-B498-43B3-948B-1728B52AA6E4}">
                <adec:decorative xmlns:adec="http://schemas.microsoft.com/office/drawing/2017/decorative" val="1"/>
              </a:ext>
            </a:extLst>
          </p:cNvPr>
          <p:cNvSpPr>
            <a:spLocks noGrp="1"/>
          </p:cNvSpPr>
          <p:nvPr>
            <p:ph type="pic" sz="quarter" idx="26" hasCustomPrompt="1"/>
          </p:nvPr>
        </p:nvSpPr>
        <p:spPr>
          <a:xfrm>
            <a:off x="8279649" y="2070833"/>
            <a:ext cx="3488043" cy="3492406"/>
          </a:xfrm>
          <a:solidFill>
            <a:srgbClr val="243A5E"/>
          </a:solidFill>
        </p:spPr>
        <p:txBody>
          <a:bodyPr tIns="640080" anchor="t">
            <a:noAutofit/>
          </a:bodyPr>
          <a:lstStyle>
            <a:lvl1pPr marL="0" marR="0" indent="0" algn="ctr" defTabSz="951248" rtl="0" eaLnBrk="1" fontAlgn="auto" latinLnBrk="0" hangingPunct="1">
              <a:lnSpc>
                <a:spcPct val="300000"/>
              </a:lnSpc>
              <a:spcBef>
                <a:spcPts val="2040"/>
              </a:spcBef>
              <a:spcAft>
                <a:spcPts val="0"/>
              </a:spcAft>
              <a:buClr>
                <a:schemeClr val="tx1"/>
              </a:buClr>
              <a:buSzPct val="90000"/>
              <a:buFont typeface="Wingdings" panose="05000000000000000000" pitchFamily="2" charset="2"/>
              <a:buNone/>
              <a:tabLst/>
              <a:defRPr lang="en-US" sz="1224"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51248" rtl="0" eaLnBrk="1" fontAlgn="auto" latinLnBrk="0" hangingPunct="1">
              <a:lnSpc>
                <a:spcPct val="100000"/>
              </a:lnSpc>
              <a:spcBef>
                <a:spcPts val="685"/>
              </a:spcBef>
              <a:spcAft>
                <a:spcPts val="0"/>
              </a:spcAft>
              <a:buClr>
                <a:schemeClr val="tx1"/>
              </a:buClr>
              <a:buSzPct val="90000"/>
              <a:buFont typeface="Wingdings" panose="05000000000000000000" pitchFamily="2" charset="2"/>
              <a:buNone/>
              <a:tabLst/>
              <a:defRPr/>
            </a:pPr>
            <a:r>
              <a:rPr lang="en-US" noProof="0" dirty="0"/>
              <a:t> </a:t>
            </a:r>
          </a:p>
        </p:txBody>
      </p:sp>
    </p:spTree>
    <p:extLst>
      <p:ext uri="{BB962C8B-B14F-4D97-AF65-F5344CB8AC3E}">
        <p14:creationId xmlns:p14="http://schemas.microsoft.com/office/powerpoint/2010/main" val="1726922594"/>
      </p:ext>
    </p:extLst>
  </p:cSld>
  <p:clrMapOvr>
    <a:masterClrMapping/>
  </p:clrMapOvr>
  <p:extLst>
    <p:ext uri="{DCECCB84-F9BA-43D5-87BE-67443E8EF086}">
      <p15:sldGuideLst xmlns:p15="http://schemas.microsoft.com/office/powerpoint/2012/main">
        <p15:guide id="21" orient="horz" pos="3531">
          <p15:clr>
            <a:srgbClr val="547EBF"/>
          </p15:clr>
        </p15:guide>
        <p15:guide id="22" orient="horz" pos="1279">
          <p15:clr>
            <a:srgbClr val="547EBF"/>
          </p15:clr>
        </p15:guide>
        <p15:guide id="23" orient="horz" pos="3433">
          <p15:clr>
            <a:srgbClr val="547EBF"/>
          </p15:clr>
        </p15:guide>
        <p15:guide id="24" orient="horz" pos="202">
          <p15:clr>
            <a:srgbClr val="547EBF"/>
          </p15:clr>
        </p15:guide>
        <p15:guide id="25" orient="horz" pos="495">
          <p15:clr>
            <a:srgbClr val="547EBF"/>
          </p15:clr>
        </p15:guide>
        <p15:guide id="26" orient="horz" pos="789">
          <p15:clr>
            <a:srgbClr val="547EBF"/>
          </p15:clr>
        </p15:guide>
        <p15:guide id="27" pos="413">
          <p15:clr>
            <a:srgbClr val="547EBF"/>
          </p15:clr>
        </p15:guide>
        <p15:guide id="28" pos="7267">
          <p15:clr>
            <a:srgbClr val="547EBF"/>
          </p15:clr>
        </p15:guide>
        <p15:guide id="29" orient="horz" pos="3923">
          <p15:clr>
            <a:srgbClr val="547EBF"/>
          </p15:clr>
        </p15:guide>
        <p15:guide id="30" pos="2567">
          <p15:clr>
            <a:srgbClr val="547EBF"/>
          </p15:clr>
        </p15:guide>
        <p15:guide id="31" pos="2763">
          <p15:clr>
            <a:srgbClr val="547EBF"/>
          </p15:clr>
        </p15:guide>
        <p15:guide id="32" pos="4917">
          <p15:clr>
            <a:srgbClr val="547EBF"/>
          </p15:clr>
        </p15:guide>
        <p15:guide id="33" pos="5113">
          <p15:clr>
            <a:srgbClr val="547EBF"/>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p:cSld name="Three picture content Subtitle">
    <p:spTree>
      <p:nvGrpSpPr>
        <p:cNvPr id="1" name=""/>
        <p:cNvGrpSpPr/>
        <p:nvPr/>
      </p:nvGrpSpPr>
      <p:grpSpPr>
        <a:xfrm>
          <a:off x="0" y="0"/>
          <a:ext cx="0" cy="0"/>
          <a:chOff x="0" y="0"/>
          <a:chExt cx="0" cy="0"/>
        </a:xfrm>
      </p:grpSpPr>
      <p:sp>
        <p:nvSpPr>
          <p:cNvPr id="7" name="1 Title">
            <a:extLst>
              <a:ext uri="{FF2B5EF4-FFF2-40B4-BE49-F238E27FC236}">
                <a16:creationId xmlns:a16="http://schemas.microsoft.com/office/drawing/2014/main" id="{31661C59-CCA8-44E7-8B4C-9304DAEE9B55}"/>
              </a:ext>
            </a:extLst>
          </p:cNvPr>
          <p:cNvSpPr>
            <a:spLocks noGrp="1"/>
          </p:cNvSpPr>
          <p:nvPr>
            <p:ph type="title"/>
          </p:nvPr>
        </p:nvSpPr>
        <p:spPr/>
        <p:txBody>
          <a:bodyPr/>
          <a:lstStyle/>
          <a:p>
            <a:r>
              <a:rPr lang="en-US"/>
              <a:t>Click to edit Master title style</a:t>
            </a:r>
          </a:p>
        </p:txBody>
      </p:sp>
      <p:sp>
        <p:nvSpPr>
          <p:cNvPr id="9" name="2 Subtitle">
            <a:extLst>
              <a:ext uri="{FF2B5EF4-FFF2-40B4-BE49-F238E27FC236}">
                <a16:creationId xmlns:a16="http://schemas.microsoft.com/office/drawing/2014/main" id="{E8738704-89DF-43DB-9D38-C88AC3CB1CDB}"/>
              </a:ext>
            </a:extLst>
          </p:cNvPr>
          <p:cNvSpPr>
            <a:spLocks noGrp="1"/>
          </p:cNvSpPr>
          <p:nvPr>
            <p:ph type="subTitle" idx="1"/>
          </p:nvPr>
        </p:nvSpPr>
        <p:spPr>
          <a:xfrm>
            <a:off x="668786" y="802038"/>
            <a:ext cx="11098906" cy="470856"/>
          </a:xfrm>
          <a:prstGeom prst="rect">
            <a:avLst/>
          </a:prstGeom>
        </p:spPr>
        <p:txBody>
          <a:bodyPr>
            <a:normAutofit/>
          </a:bodyPr>
          <a:lstStyle>
            <a:lvl1pPr marL="0" indent="0" algn="l" defTabSz="951248">
              <a:lnSpc>
                <a:spcPct val="100000"/>
              </a:lnSpc>
              <a:spcBef>
                <a:spcPts val="685"/>
              </a:spcBef>
              <a:buFontTx/>
              <a:buNone/>
              <a:defRPr sz="2040" baseline="0">
                <a:solidFill>
                  <a:schemeClr val="tx1"/>
                </a:solidFill>
              </a:defRPr>
            </a:lvl1pPr>
            <a:lvl2pPr marL="0" indent="0" algn="l" defTabSz="951248">
              <a:lnSpc>
                <a:spcPct val="100000"/>
              </a:lnSpc>
              <a:spcBef>
                <a:spcPts val="685"/>
              </a:spcBef>
              <a:buFontTx/>
              <a:buNone/>
              <a:defRPr sz="2244" baseline="0">
                <a:solidFill>
                  <a:schemeClr val="tx1"/>
                </a:solidFill>
              </a:defRPr>
            </a:lvl2pPr>
            <a:lvl3pPr marL="0" indent="0" algn="l" defTabSz="951248">
              <a:lnSpc>
                <a:spcPct val="100000"/>
              </a:lnSpc>
              <a:spcBef>
                <a:spcPts val="685"/>
              </a:spcBef>
              <a:buFontTx/>
              <a:buNone/>
              <a:defRPr sz="2244" baseline="0">
                <a:solidFill>
                  <a:schemeClr val="tx1"/>
                </a:solidFill>
              </a:defRPr>
            </a:lvl3pPr>
            <a:lvl4pPr marL="0" indent="0" algn="l" defTabSz="951248">
              <a:lnSpc>
                <a:spcPct val="100000"/>
              </a:lnSpc>
              <a:spcBef>
                <a:spcPts val="685"/>
              </a:spcBef>
              <a:buFontTx/>
              <a:buNone/>
              <a:defRPr sz="2244" baseline="0">
                <a:solidFill>
                  <a:schemeClr val="tx1"/>
                </a:solidFill>
              </a:defRPr>
            </a:lvl4pPr>
            <a:lvl5pPr marL="0" indent="0" algn="l">
              <a:lnSpc>
                <a:spcPct val="110000"/>
              </a:lnSpc>
              <a:buNone/>
              <a:defRPr sz="2244" baseline="0">
                <a:solidFill>
                  <a:schemeClr val="tx1"/>
                </a:solidFill>
              </a:defRPr>
            </a:lvl5pPr>
            <a:lvl6pPr marL="0" indent="0" algn="l" defTabSz="951248">
              <a:lnSpc>
                <a:spcPct val="100000"/>
              </a:lnSpc>
              <a:spcBef>
                <a:spcPts val="685"/>
              </a:spcBef>
              <a:buFontTx/>
              <a:buNone/>
              <a:defRPr sz="2244" baseline="0">
                <a:solidFill>
                  <a:schemeClr val="tx1"/>
                </a:solidFill>
              </a:defRPr>
            </a:lvl6pPr>
            <a:lvl7pPr marL="0" indent="0" algn="l" defTabSz="951248">
              <a:lnSpc>
                <a:spcPct val="100000"/>
              </a:lnSpc>
              <a:spcBef>
                <a:spcPts val="685"/>
              </a:spcBef>
              <a:buFontTx/>
              <a:buNone/>
              <a:defRPr sz="2244" baseline="0">
                <a:solidFill>
                  <a:schemeClr val="tx1"/>
                </a:solidFill>
              </a:defRPr>
            </a:lvl7pPr>
            <a:lvl8pPr marL="0" indent="0" algn="l" defTabSz="951248">
              <a:lnSpc>
                <a:spcPct val="100000"/>
              </a:lnSpc>
              <a:spcBef>
                <a:spcPts val="685"/>
              </a:spcBef>
              <a:buFontTx/>
              <a:buNone/>
              <a:defRPr sz="2244" baseline="0">
                <a:solidFill>
                  <a:schemeClr val="tx1"/>
                </a:solidFill>
              </a:defRPr>
            </a:lvl8pPr>
            <a:lvl9pPr marL="0" indent="0" algn="l" defTabSz="951248">
              <a:lnSpc>
                <a:spcPct val="100000"/>
              </a:lnSpc>
              <a:spcBef>
                <a:spcPts val="685"/>
              </a:spcBef>
              <a:buFontTx/>
              <a:buNone/>
              <a:defRPr sz="2244" baseline="0">
                <a:solidFill>
                  <a:schemeClr val="tx1"/>
                </a:solidFill>
              </a:defRPr>
            </a:lvl9pPr>
          </a:lstStyle>
          <a:p>
            <a:r>
              <a:rPr lang="en-US" noProof="0"/>
              <a:t>Click to edit Master subtitle style</a:t>
            </a:r>
          </a:p>
        </p:txBody>
      </p:sp>
      <p:sp>
        <p:nvSpPr>
          <p:cNvPr id="4" name="2 Text Placeholder left">
            <a:extLst>
              <a:ext uri="{FF2B5EF4-FFF2-40B4-BE49-F238E27FC236}">
                <a16:creationId xmlns:a16="http://schemas.microsoft.com/office/drawing/2014/main" id="{AE833B58-0629-4A46-8711-902C16A99314}"/>
              </a:ext>
            </a:extLst>
          </p:cNvPr>
          <p:cNvSpPr>
            <a:spLocks noGrp="1"/>
          </p:cNvSpPr>
          <p:nvPr>
            <p:ph type="body" sz="quarter" idx="16"/>
          </p:nvPr>
        </p:nvSpPr>
        <p:spPr>
          <a:xfrm>
            <a:off x="668785" y="5717054"/>
            <a:ext cx="3470229" cy="634688"/>
          </a:xfrm>
          <a:prstGeom prst="rect">
            <a:avLst/>
          </a:prstGeom>
        </p:spPr>
        <p:txBody>
          <a:bodyPr>
            <a:noAutofit/>
          </a:bodyPr>
          <a:lstStyle>
            <a:lvl1pPr marL="0" indent="0" algn="ctr">
              <a:spcBef>
                <a:spcPts val="0"/>
              </a:spcBef>
              <a:buNone/>
              <a:defRPr sz="2040"/>
            </a:lvl1pPr>
          </a:lstStyle>
          <a:p>
            <a:pPr lvl="0"/>
            <a:r>
              <a:rPr lang="en-US" noProof="0"/>
              <a:t>Click to edit Master text styles</a:t>
            </a:r>
          </a:p>
        </p:txBody>
      </p:sp>
      <p:sp>
        <p:nvSpPr>
          <p:cNvPr id="12" name="4 Text Placeholder center">
            <a:extLst>
              <a:ext uri="{FF2B5EF4-FFF2-40B4-BE49-F238E27FC236}">
                <a16:creationId xmlns:a16="http://schemas.microsoft.com/office/drawing/2014/main" id="{7E8A9C08-F392-459F-B90B-EDBF4A830C55}"/>
              </a:ext>
            </a:extLst>
          </p:cNvPr>
          <p:cNvSpPr>
            <a:spLocks noGrp="1"/>
          </p:cNvSpPr>
          <p:nvPr>
            <p:ph type="body" sz="quarter" idx="17"/>
          </p:nvPr>
        </p:nvSpPr>
        <p:spPr>
          <a:xfrm>
            <a:off x="4474217" y="5717055"/>
            <a:ext cx="3488044" cy="634687"/>
          </a:xfrm>
          <a:prstGeom prst="rect">
            <a:avLst/>
          </a:prstGeom>
        </p:spPr>
        <p:txBody>
          <a:bodyPr>
            <a:noAutofit/>
          </a:bodyPr>
          <a:lstStyle>
            <a:lvl1pPr marL="0" indent="0" algn="ctr">
              <a:spcBef>
                <a:spcPts val="0"/>
              </a:spcBef>
              <a:buNone/>
              <a:defRPr sz="2040"/>
            </a:lvl1pPr>
          </a:lstStyle>
          <a:p>
            <a:pPr lvl="0"/>
            <a:r>
              <a:rPr lang="en-US" noProof="0"/>
              <a:t>Click to edit Master text styles</a:t>
            </a:r>
          </a:p>
        </p:txBody>
      </p:sp>
      <p:sp>
        <p:nvSpPr>
          <p:cNvPr id="13" name="6 Text Placeholder right">
            <a:extLst>
              <a:ext uri="{FF2B5EF4-FFF2-40B4-BE49-F238E27FC236}">
                <a16:creationId xmlns:a16="http://schemas.microsoft.com/office/drawing/2014/main" id="{05B401B2-8D93-427E-90A4-52337B3965E8}"/>
              </a:ext>
            </a:extLst>
          </p:cNvPr>
          <p:cNvSpPr>
            <a:spLocks noGrp="1"/>
          </p:cNvSpPr>
          <p:nvPr>
            <p:ph type="body" sz="quarter" idx="18"/>
          </p:nvPr>
        </p:nvSpPr>
        <p:spPr>
          <a:xfrm>
            <a:off x="8297463" y="5717055"/>
            <a:ext cx="3470227" cy="634687"/>
          </a:xfrm>
          <a:prstGeom prst="rect">
            <a:avLst/>
          </a:prstGeom>
        </p:spPr>
        <p:txBody>
          <a:bodyPr>
            <a:noAutofit/>
          </a:bodyPr>
          <a:lstStyle>
            <a:lvl1pPr marL="0" indent="0" algn="ctr">
              <a:spcBef>
                <a:spcPts val="0"/>
              </a:spcBef>
              <a:buNone/>
              <a:defRPr sz="2040"/>
            </a:lvl1pPr>
          </a:lstStyle>
          <a:p>
            <a:pPr lvl="0"/>
            <a:r>
              <a:rPr lang="en-US" noProof="0"/>
              <a:t>Click to edit Master text styles</a:t>
            </a:r>
          </a:p>
        </p:txBody>
      </p:sp>
      <p:sp>
        <p:nvSpPr>
          <p:cNvPr id="14" name="Picture Placeholder 8">
            <a:extLst>
              <a:ext uri="{FF2B5EF4-FFF2-40B4-BE49-F238E27FC236}">
                <a16:creationId xmlns:a16="http://schemas.microsoft.com/office/drawing/2014/main" id="{2AA5860C-EE70-47FF-987F-4224254C4B9E}"/>
              </a:ext>
              <a:ext uri="{C183D7F6-B498-43B3-948B-1728B52AA6E4}">
                <adec:decorative xmlns:adec="http://schemas.microsoft.com/office/drawing/2017/decorative" val="1"/>
              </a:ext>
            </a:extLst>
          </p:cNvPr>
          <p:cNvSpPr>
            <a:spLocks noGrp="1"/>
          </p:cNvSpPr>
          <p:nvPr>
            <p:ph type="pic" sz="quarter" idx="24" hasCustomPrompt="1"/>
          </p:nvPr>
        </p:nvSpPr>
        <p:spPr>
          <a:xfrm>
            <a:off x="668784" y="2065975"/>
            <a:ext cx="3488043" cy="3492406"/>
          </a:xfrm>
          <a:solidFill>
            <a:srgbClr val="243A5E"/>
          </a:solidFill>
        </p:spPr>
        <p:txBody>
          <a:bodyPr tIns="640080" anchor="t">
            <a:noAutofit/>
          </a:bodyPr>
          <a:lstStyle>
            <a:lvl1pPr marL="0" marR="0" indent="0" algn="ctr" defTabSz="951248" rtl="0" eaLnBrk="1" fontAlgn="auto" latinLnBrk="0" hangingPunct="1">
              <a:lnSpc>
                <a:spcPct val="300000"/>
              </a:lnSpc>
              <a:spcBef>
                <a:spcPts val="2040"/>
              </a:spcBef>
              <a:spcAft>
                <a:spcPts val="0"/>
              </a:spcAft>
              <a:buClr>
                <a:schemeClr val="tx1"/>
              </a:buClr>
              <a:buSzPct val="90000"/>
              <a:buFont typeface="Wingdings" panose="05000000000000000000" pitchFamily="2" charset="2"/>
              <a:buNone/>
              <a:tabLst/>
              <a:defRPr lang="en-US" sz="1224"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51248" rtl="0" eaLnBrk="1" fontAlgn="auto" latinLnBrk="0" hangingPunct="1">
              <a:lnSpc>
                <a:spcPct val="100000"/>
              </a:lnSpc>
              <a:spcBef>
                <a:spcPts val="685"/>
              </a:spcBef>
              <a:spcAft>
                <a:spcPts val="0"/>
              </a:spcAft>
              <a:buClr>
                <a:schemeClr val="tx1"/>
              </a:buClr>
              <a:buSzPct val="90000"/>
              <a:buFont typeface="Wingdings" panose="05000000000000000000" pitchFamily="2" charset="2"/>
              <a:buNone/>
              <a:tabLst/>
              <a:defRPr/>
            </a:pPr>
            <a:r>
              <a:rPr lang="en-US" noProof="0" dirty="0"/>
              <a:t> </a:t>
            </a:r>
          </a:p>
        </p:txBody>
      </p:sp>
      <p:sp>
        <p:nvSpPr>
          <p:cNvPr id="15" name="Picture Placeholder 8">
            <a:extLst>
              <a:ext uri="{FF2B5EF4-FFF2-40B4-BE49-F238E27FC236}">
                <a16:creationId xmlns:a16="http://schemas.microsoft.com/office/drawing/2014/main" id="{4397C538-A917-4CA4-B610-4514941AC36D}"/>
              </a:ext>
              <a:ext uri="{C183D7F6-B498-43B3-948B-1728B52AA6E4}">
                <adec:decorative xmlns:adec="http://schemas.microsoft.com/office/drawing/2017/decorative" val="1"/>
              </a:ext>
            </a:extLst>
          </p:cNvPr>
          <p:cNvSpPr>
            <a:spLocks noGrp="1"/>
          </p:cNvSpPr>
          <p:nvPr>
            <p:ph type="pic" sz="quarter" idx="25" hasCustomPrompt="1"/>
          </p:nvPr>
        </p:nvSpPr>
        <p:spPr>
          <a:xfrm>
            <a:off x="4474215" y="2070833"/>
            <a:ext cx="3488043" cy="3492406"/>
          </a:xfrm>
          <a:solidFill>
            <a:srgbClr val="243A5E"/>
          </a:solidFill>
        </p:spPr>
        <p:txBody>
          <a:bodyPr tIns="640080" anchor="t">
            <a:noAutofit/>
          </a:bodyPr>
          <a:lstStyle>
            <a:lvl1pPr marL="0" marR="0" indent="0" algn="ctr" defTabSz="951248" rtl="0" eaLnBrk="1" fontAlgn="auto" latinLnBrk="0" hangingPunct="1">
              <a:lnSpc>
                <a:spcPct val="300000"/>
              </a:lnSpc>
              <a:spcBef>
                <a:spcPts val="2040"/>
              </a:spcBef>
              <a:spcAft>
                <a:spcPts val="0"/>
              </a:spcAft>
              <a:buClr>
                <a:schemeClr val="tx1"/>
              </a:buClr>
              <a:buSzPct val="90000"/>
              <a:buFont typeface="Wingdings" panose="05000000000000000000" pitchFamily="2" charset="2"/>
              <a:buNone/>
              <a:tabLst/>
              <a:defRPr lang="en-US" sz="1224"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51248" rtl="0" eaLnBrk="1" fontAlgn="auto" latinLnBrk="0" hangingPunct="1">
              <a:lnSpc>
                <a:spcPct val="100000"/>
              </a:lnSpc>
              <a:spcBef>
                <a:spcPts val="685"/>
              </a:spcBef>
              <a:spcAft>
                <a:spcPts val="0"/>
              </a:spcAft>
              <a:buClr>
                <a:schemeClr val="tx1"/>
              </a:buClr>
              <a:buSzPct val="90000"/>
              <a:buFont typeface="Wingdings" panose="05000000000000000000" pitchFamily="2" charset="2"/>
              <a:buNone/>
              <a:tabLst/>
              <a:defRPr/>
            </a:pPr>
            <a:r>
              <a:rPr lang="en-US" noProof="0" dirty="0"/>
              <a:t> </a:t>
            </a:r>
          </a:p>
        </p:txBody>
      </p:sp>
      <p:sp>
        <p:nvSpPr>
          <p:cNvPr id="16" name="Picture Placeholder 8">
            <a:extLst>
              <a:ext uri="{FF2B5EF4-FFF2-40B4-BE49-F238E27FC236}">
                <a16:creationId xmlns:a16="http://schemas.microsoft.com/office/drawing/2014/main" id="{76CB0616-DF08-466B-BA17-373057FDF2B8}"/>
              </a:ext>
              <a:ext uri="{C183D7F6-B498-43B3-948B-1728B52AA6E4}">
                <adec:decorative xmlns:adec="http://schemas.microsoft.com/office/drawing/2017/decorative" val="1"/>
              </a:ext>
            </a:extLst>
          </p:cNvPr>
          <p:cNvSpPr>
            <a:spLocks noGrp="1"/>
          </p:cNvSpPr>
          <p:nvPr>
            <p:ph type="pic" sz="quarter" idx="26" hasCustomPrompt="1"/>
          </p:nvPr>
        </p:nvSpPr>
        <p:spPr>
          <a:xfrm>
            <a:off x="8279649" y="2070833"/>
            <a:ext cx="3488043" cy="3492406"/>
          </a:xfrm>
          <a:solidFill>
            <a:srgbClr val="243A5E"/>
          </a:solidFill>
        </p:spPr>
        <p:txBody>
          <a:bodyPr tIns="640080" anchor="t">
            <a:noAutofit/>
          </a:bodyPr>
          <a:lstStyle>
            <a:lvl1pPr marL="0" marR="0" indent="0" algn="ctr" defTabSz="951248" rtl="0" eaLnBrk="1" fontAlgn="auto" latinLnBrk="0" hangingPunct="1">
              <a:lnSpc>
                <a:spcPct val="300000"/>
              </a:lnSpc>
              <a:spcBef>
                <a:spcPts val="2040"/>
              </a:spcBef>
              <a:spcAft>
                <a:spcPts val="0"/>
              </a:spcAft>
              <a:buClr>
                <a:schemeClr val="tx1"/>
              </a:buClr>
              <a:buSzPct val="90000"/>
              <a:buFont typeface="Wingdings" panose="05000000000000000000" pitchFamily="2" charset="2"/>
              <a:buNone/>
              <a:tabLst/>
              <a:defRPr lang="en-US" sz="1224"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51248" rtl="0" eaLnBrk="1" fontAlgn="auto" latinLnBrk="0" hangingPunct="1">
              <a:lnSpc>
                <a:spcPct val="100000"/>
              </a:lnSpc>
              <a:spcBef>
                <a:spcPts val="685"/>
              </a:spcBef>
              <a:spcAft>
                <a:spcPts val="0"/>
              </a:spcAft>
              <a:buClr>
                <a:schemeClr val="tx1"/>
              </a:buClr>
              <a:buSzPct val="90000"/>
              <a:buFont typeface="Wingdings" panose="05000000000000000000" pitchFamily="2" charset="2"/>
              <a:buNone/>
              <a:tabLst/>
              <a:defRPr/>
            </a:pPr>
            <a:r>
              <a:rPr lang="en-US" noProof="0" dirty="0"/>
              <a:t> </a:t>
            </a:r>
          </a:p>
        </p:txBody>
      </p:sp>
    </p:spTree>
    <p:extLst>
      <p:ext uri="{BB962C8B-B14F-4D97-AF65-F5344CB8AC3E}">
        <p14:creationId xmlns:p14="http://schemas.microsoft.com/office/powerpoint/2010/main" val="1072829519"/>
      </p:ext>
    </p:extLst>
  </p:cSld>
  <p:clrMapOvr>
    <a:masterClrMapping/>
  </p:clrMapOvr>
  <p:extLst>
    <p:ext uri="{DCECCB84-F9BA-43D5-87BE-67443E8EF086}">
      <p15:sldGuideLst xmlns:p15="http://schemas.microsoft.com/office/powerpoint/2012/main">
        <p15:guide id="21" orient="horz" pos="3531">
          <p15:clr>
            <a:srgbClr val="547EBF"/>
          </p15:clr>
        </p15:guide>
        <p15:guide id="22" orient="horz" pos="1279">
          <p15:clr>
            <a:srgbClr val="547EBF"/>
          </p15:clr>
        </p15:guide>
        <p15:guide id="23" orient="horz" pos="3433">
          <p15:clr>
            <a:srgbClr val="547EBF"/>
          </p15:clr>
        </p15:guide>
        <p15:guide id="24" orient="horz" pos="202">
          <p15:clr>
            <a:srgbClr val="547EBF"/>
          </p15:clr>
        </p15:guide>
        <p15:guide id="25" orient="horz" pos="495">
          <p15:clr>
            <a:srgbClr val="547EBF"/>
          </p15:clr>
        </p15:guide>
        <p15:guide id="26" orient="horz" pos="789">
          <p15:clr>
            <a:srgbClr val="547EBF"/>
          </p15:clr>
        </p15:guide>
        <p15:guide id="27" pos="413">
          <p15:clr>
            <a:srgbClr val="547EBF"/>
          </p15:clr>
        </p15:guide>
        <p15:guide id="28" pos="7267">
          <p15:clr>
            <a:srgbClr val="547EBF"/>
          </p15:clr>
        </p15:guide>
        <p15:guide id="29" orient="horz" pos="3923">
          <p15:clr>
            <a:srgbClr val="547EBF"/>
          </p15:clr>
        </p15:guide>
        <p15:guide id="30" pos="2567">
          <p15:clr>
            <a:srgbClr val="547EBF"/>
          </p15:clr>
        </p15:guide>
        <p15:guide id="31" pos="2763">
          <p15:clr>
            <a:srgbClr val="547EBF"/>
          </p15:clr>
        </p15:guide>
        <p15:guide id="32" pos="4917">
          <p15:clr>
            <a:srgbClr val="547EBF"/>
          </p15:clr>
        </p15:guide>
        <p15:guide id="33" pos="5113">
          <p15:clr>
            <a:srgbClr val="547EBF"/>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9057C-87AC-42DB-B763-DB393374FEF2}"/>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668785" y="4765022"/>
            <a:ext cx="2537495" cy="1586721"/>
          </a:xfrm>
          <a:prstGeom prst="rect">
            <a:avLst/>
          </a:prstGeom>
        </p:spPr>
        <p:txBody>
          <a:bodyPr>
            <a:noAutofit/>
          </a:bodyPr>
          <a:lstStyle>
            <a:lvl1pPr marL="0" indent="0" algn="ctr">
              <a:spcBef>
                <a:spcPts val="0"/>
              </a:spcBef>
              <a:buNone/>
              <a:defRPr sz="2040"/>
            </a:lvl1pPr>
          </a:lstStyle>
          <a:p>
            <a:pPr lvl="0"/>
            <a:r>
              <a:rPr lang="en-US"/>
              <a:t>Click to edit Master text styles</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522179" y="4765022"/>
            <a:ext cx="2537494" cy="1586721"/>
          </a:xfrm>
          <a:prstGeom prst="rect">
            <a:avLst/>
          </a:prstGeom>
        </p:spPr>
        <p:txBody>
          <a:bodyPr>
            <a:noAutofit/>
          </a:bodyPr>
          <a:lstStyle>
            <a:lvl1pPr marL="0" indent="0" algn="ctr">
              <a:spcBef>
                <a:spcPts val="0"/>
              </a:spcBef>
              <a:buNone/>
              <a:defRPr sz="2040"/>
            </a:lvl1pPr>
          </a:lstStyle>
          <a:p>
            <a:pPr lvl="0"/>
            <a:r>
              <a:rPr lang="en-US"/>
              <a:t>Click to edit Master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76803" y="4765603"/>
            <a:ext cx="2537495" cy="1586721"/>
          </a:xfrm>
          <a:prstGeom prst="rect">
            <a:avLst/>
          </a:prstGeom>
        </p:spPr>
        <p:txBody>
          <a:bodyPr>
            <a:noAutofit/>
          </a:bodyPr>
          <a:lstStyle>
            <a:lvl1pPr marL="0" indent="0" algn="ctr">
              <a:spcBef>
                <a:spcPts val="0"/>
              </a:spcBef>
              <a:buNone/>
              <a:defRPr sz="2040"/>
            </a:lvl1pPr>
          </a:lstStyle>
          <a:p>
            <a:pPr lvl="0"/>
            <a:r>
              <a:rPr lang="en-US"/>
              <a:t>Click to edit Master text styles</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230974" y="4765603"/>
            <a:ext cx="2537495" cy="1586721"/>
          </a:xfrm>
          <a:prstGeom prst="rect">
            <a:avLst/>
          </a:prstGeom>
        </p:spPr>
        <p:txBody>
          <a:bodyPr>
            <a:noAutofit/>
          </a:bodyPr>
          <a:lstStyle>
            <a:lvl1pPr marL="0" indent="0" algn="ctr">
              <a:spcBef>
                <a:spcPts val="0"/>
              </a:spcBef>
              <a:buNone/>
              <a:defRPr sz="2040"/>
            </a:lvl1pPr>
          </a:lstStyle>
          <a:p>
            <a:pPr lvl="0"/>
            <a:r>
              <a:rPr lang="en-US"/>
              <a:t>Click to edit Master text styles</a:t>
            </a:r>
          </a:p>
        </p:txBody>
      </p:sp>
      <p:sp>
        <p:nvSpPr>
          <p:cNvPr id="16" name="Picture Placeholder 8">
            <a:extLst>
              <a:ext uri="{FF2B5EF4-FFF2-40B4-BE49-F238E27FC236}">
                <a16:creationId xmlns:a16="http://schemas.microsoft.com/office/drawing/2014/main" id="{DA8B8813-90DD-49F0-8139-24CFB9E3C9AA}"/>
              </a:ext>
              <a:ext uri="{C183D7F6-B498-43B3-948B-1728B52AA6E4}">
                <adec:decorative xmlns:adec="http://schemas.microsoft.com/office/drawing/2017/decorative" val="1"/>
              </a:ext>
            </a:extLst>
          </p:cNvPr>
          <p:cNvSpPr>
            <a:spLocks noGrp="1"/>
          </p:cNvSpPr>
          <p:nvPr>
            <p:ph type="pic" sz="quarter" idx="24" hasCustomPrompt="1"/>
          </p:nvPr>
        </p:nvSpPr>
        <p:spPr>
          <a:xfrm>
            <a:off x="668785" y="2065976"/>
            <a:ext cx="2537494" cy="2540373"/>
          </a:xfrm>
          <a:solidFill>
            <a:srgbClr val="243A5E"/>
          </a:solidFill>
        </p:spPr>
        <p:txBody>
          <a:bodyPr tIns="365760" anchor="t">
            <a:noAutofit/>
          </a:bodyPr>
          <a:lstStyle>
            <a:lvl1pPr marL="0" marR="0" indent="0" algn="ctr" defTabSz="951248" rtl="0" eaLnBrk="1" fontAlgn="auto" latinLnBrk="0" hangingPunct="1">
              <a:lnSpc>
                <a:spcPct val="300000"/>
              </a:lnSpc>
              <a:spcBef>
                <a:spcPts val="2040"/>
              </a:spcBef>
              <a:spcAft>
                <a:spcPts val="0"/>
              </a:spcAft>
              <a:buClr>
                <a:schemeClr val="tx1"/>
              </a:buClr>
              <a:buSzPct val="90000"/>
              <a:buFont typeface="Wingdings" panose="05000000000000000000" pitchFamily="2" charset="2"/>
              <a:buNone/>
              <a:tabLst/>
              <a:defRPr lang="en-US" sz="1224"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51248" rtl="0" eaLnBrk="1" fontAlgn="auto" latinLnBrk="0" hangingPunct="1">
              <a:lnSpc>
                <a:spcPct val="100000"/>
              </a:lnSpc>
              <a:spcBef>
                <a:spcPts val="685"/>
              </a:spcBef>
              <a:spcAft>
                <a:spcPts val="0"/>
              </a:spcAft>
              <a:buClr>
                <a:schemeClr val="tx1"/>
              </a:buClr>
              <a:buSzPct val="90000"/>
              <a:buFont typeface="Wingdings" panose="05000000000000000000" pitchFamily="2" charset="2"/>
              <a:buNone/>
              <a:tabLst/>
              <a:defRPr/>
            </a:pPr>
            <a:r>
              <a:rPr lang="en-US" noProof="0" dirty="0"/>
              <a:t> </a:t>
            </a:r>
          </a:p>
        </p:txBody>
      </p:sp>
      <p:sp>
        <p:nvSpPr>
          <p:cNvPr id="17" name="Picture Placeholder 8">
            <a:extLst>
              <a:ext uri="{FF2B5EF4-FFF2-40B4-BE49-F238E27FC236}">
                <a16:creationId xmlns:a16="http://schemas.microsoft.com/office/drawing/2014/main" id="{AB4AECCB-E11D-4EBC-A3CE-09C78FCB79E1}"/>
              </a:ext>
              <a:ext uri="{C183D7F6-B498-43B3-948B-1728B52AA6E4}">
                <adec:decorative xmlns:adec="http://schemas.microsoft.com/office/drawing/2017/decorative" val="1"/>
              </a:ext>
            </a:extLst>
          </p:cNvPr>
          <p:cNvSpPr>
            <a:spLocks noGrp="1"/>
          </p:cNvSpPr>
          <p:nvPr>
            <p:ph type="pic" sz="quarter" idx="25" hasCustomPrompt="1"/>
          </p:nvPr>
        </p:nvSpPr>
        <p:spPr>
          <a:xfrm>
            <a:off x="3522179" y="2070833"/>
            <a:ext cx="2537494" cy="2540373"/>
          </a:xfrm>
          <a:solidFill>
            <a:srgbClr val="243A5E"/>
          </a:solidFill>
        </p:spPr>
        <p:txBody>
          <a:bodyPr tIns="365760" anchor="t">
            <a:noAutofit/>
          </a:bodyPr>
          <a:lstStyle>
            <a:lvl1pPr marL="0" marR="0" indent="0" algn="ctr" defTabSz="951248" rtl="0" eaLnBrk="1" fontAlgn="auto" latinLnBrk="0" hangingPunct="1">
              <a:lnSpc>
                <a:spcPct val="300000"/>
              </a:lnSpc>
              <a:spcBef>
                <a:spcPts val="2040"/>
              </a:spcBef>
              <a:spcAft>
                <a:spcPts val="0"/>
              </a:spcAft>
              <a:buClr>
                <a:schemeClr val="tx1"/>
              </a:buClr>
              <a:buSzPct val="90000"/>
              <a:buFont typeface="Wingdings" panose="05000000000000000000" pitchFamily="2" charset="2"/>
              <a:buNone/>
              <a:tabLst/>
              <a:defRPr lang="en-US" sz="1224"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51248" rtl="0" eaLnBrk="1" fontAlgn="auto" latinLnBrk="0" hangingPunct="1">
              <a:lnSpc>
                <a:spcPct val="100000"/>
              </a:lnSpc>
              <a:spcBef>
                <a:spcPts val="685"/>
              </a:spcBef>
              <a:spcAft>
                <a:spcPts val="0"/>
              </a:spcAft>
              <a:buClr>
                <a:schemeClr val="tx1"/>
              </a:buClr>
              <a:buSzPct val="90000"/>
              <a:buFont typeface="Wingdings" panose="05000000000000000000" pitchFamily="2" charset="2"/>
              <a:buNone/>
              <a:tabLst/>
              <a:defRPr/>
            </a:pPr>
            <a:r>
              <a:rPr lang="en-US" noProof="0" dirty="0"/>
              <a:t> </a:t>
            </a:r>
          </a:p>
        </p:txBody>
      </p:sp>
      <p:sp>
        <p:nvSpPr>
          <p:cNvPr id="18" name="Picture Placeholder 8">
            <a:extLst>
              <a:ext uri="{FF2B5EF4-FFF2-40B4-BE49-F238E27FC236}">
                <a16:creationId xmlns:a16="http://schemas.microsoft.com/office/drawing/2014/main" id="{2FA1BF05-D284-472F-9EF0-F7254B7FF62D}"/>
              </a:ext>
              <a:ext uri="{C183D7F6-B498-43B3-948B-1728B52AA6E4}">
                <adec:decorative xmlns:adec="http://schemas.microsoft.com/office/drawing/2017/decorative" val="1"/>
              </a:ext>
            </a:extLst>
          </p:cNvPr>
          <p:cNvSpPr>
            <a:spLocks noGrp="1"/>
          </p:cNvSpPr>
          <p:nvPr>
            <p:ph type="pic" sz="quarter" idx="26" hasCustomPrompt="1"/>
          </p:nvPr>
        </p:nvSpPr>
        <p:spPr>
          <a:xfrm>
            <a:off x="6385020" y="2065522"/>
            <a:ext cx="2537494" cy="2540373"/>
          </a:xfrm>
          <a:solidFill>
            <a:srgbClr val="243A5E"/>
          </a:solidFill>
        </p:spPr>
        <p:txBody>
          <a:bodyPr tIns="365760" anchor="t">
            <a:noAutofit/>
          </a:bodyPr>
          <a:lstStyle>
            <a:lvl1pPr marL="0" marR="0" indent="0" algn="ctr" defTabSz="951248" rtl="0" eaLnBrk="1" fontAlgn="auto" latinLnBrk="0" hangingPunct="1">
              <a:lnSpc>
                <a:spcPct val="300000"/>
              </a:lnSpc>
              <a:spcBef>
                <a:spcPts val="2040"/>
              </a:spcBef>
              <a:spcAft>
                <a:spcPts val="0"/>
              </a:spcAft>
              <a:buClr>
                <a:schemeClr val="tx1"/>
              </a:buClr>
              <a:buSzPct val="90000"/>
              <a:buFont typeface="Wingdings" panose="05000000000000000000" pitchFamily="2" charset="2"/>
              <a:buNone/>
              <a:tabLst/>
              <a:defRPr lang="en-US" sz="1224"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51248" rtl="0" eaLnBrk="1" fontAlgn="auto" latinLnBrk="0" hangingPunct="1">
              <a:lnSpc>
                <a:spcPct val="100000"/>
              </a:lnSpc>
              <a:spcBef>
                <a:spcPts val="685"/>
              </a:spcBef>
              <a:spcAft>
                <a:spcPts val="0"/>
              </a:spcAft>
              <a:buClr>
                <a:schemeClr val="tx1"/>
              </a:buClr>
              <a:buSzPct val="90000"/>
              <a:buFont typeface="Wingdings" panose="05000000000000000000" pitchFamily="2" charset="2"/>
              <a:buNone/>
              <a:tabLst/>
              <a:defRPr/>
            </a:pPr>
            <a:r>
              <a:rPr lang="en-US" noProof="0" dirty="0"/>
              <a:t> </a:t>
            </a:r>
          </a:p>
        </p:txBody>
      </p:sp>
      <p:sp>
        <p:nvSpPr>
          <p:cNvPr id="19" name="Picture Placeholder 8">
            <a:extLst>
              <a:ext uri="{FF2B5EF4-FFF2-40B4-BE49-F238E27FC236}">
                <a16:creationId xmlns:a16="http://schemas.microsoft.com/office/drawing/2014/main" id="{B07BF657-C527-4471-9592-14860859A6BF}"/>
              </a:ext>
              <a:ext uri="{C183D7F6-B498-43B3-948B-1728B52AA6E4}">
                <adec:decorative xmlns:adec="http://schemas.microsoft.com/office/drawing/2017/decorative" val="1"/>
              </a:ext>
            </a:extLst>
          </p:cNvPr>
          <p:cNvSpPr>
            <a:spLocks noGrp="1"/>
          </p:cNvSpPr>
          <p:nvPr>
            <p:ph type="pic" sz="quarter" idx="27" hasCustomPrompt="1"/>
          </p:nvPr>
        </p:nvSpPr>
        <p:spPr>
          <a:xfrm>
            <a:off x="9236936" y="2065522"/>
            <a:ext cx="2537494" cy="2540373"/>
          </a:xfrm>
          <a:solidFill>
            <a:srgbClr val="243A5E"/>
          </a:solidFill>
        </p:spPr>
        <p:txBody>
          <a:bodyPr tIns="365760" anchor="t">
            <a:noAutofit/>
          </a:bodyPr>
          <a:lstStyle>
            <a:lvl1pPr marL="0" marR="0" indent="0" algn="ctr" defTabSz="951248" rtl="0" eaLnBrk="1" fontAlgn="auto" latinLnBrk="0" hangingPunct="1">
              <a:lnSpc>
                <a:spcPct val="300000"/>
              </a:lnSpc>
              <a:spcBef>
                <a:spcPts val="2040"/>
              </a:spcBef>
              <a:spcAft>
                <a:spcPts val="0"/>
              </a:spcAft>
              <a:buClr>
                <a:schemeClr val="tx1"/>
              </a:buClr>
              <a:buSzPct val="90000"/>
              <a:buFont typeface="Wingdings" panose="05000000000000000000" pitchFamily="2" charset="2"/>
              <a:buNone/>
              <a:tabLst/>
              <a:defRPr lang="en-US" sz="1224"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51248" rtl="0" eaLnBrk="1" fontAlgn="auto" latinLnBrk="0" hangingPunct="1">
              <a:lnSpc>
                <a:spcPct val="100000"/>
              </a:lnSpc>
              <a:spcBef>
                <a:spcPts val="685"/>
              </a:spcBef>
              <a:spcAft>
                <a:spcPts val="0"/>
              </a:spcAft>
              <a:buClr>
                <a:schemeClr val="tx1"/>
              </a:buClr>
              <a:buSzPct val="90000"/>
              <a:buFont typeface="Wingdings" panose="05000000000000000000" pitchFamily="2" charset="2"/>
              <a:buNone/>
              <a:tabLst/>
              <a:defRPr/>
            </a:pPr>
            <a:r>
              <a:rPr lang="en-US" noProof="0" dirty="0"/>
              <a:t> </a:t>
            </a:r>
          </a:p>
        </p:txBody>
      </p:sp>
    </p:spTree>
    <p:extLst>
      <p:ext uri="{BB962C8B-B14F-4D97-AF65-F5344CB8AC3E}">
        <p14:creationId xmlns:p14="http://schemas.microsoft.com/office/powerpoint/2010/main" val="432875737"/>
      </p:ext>
    </p:extLst>
  </p:cSld>
  <p:clrMapOvr>
    <a:masterClrMapping/>
  </p:clrMapOvr>
  <p:extLst>
    <p:ext uri="{DCECCB84-F9BA-43D5-87BE-67443E8EF086}">
      <p15:sldGuideLst xmlns:p15="http://schemas.microsoft.com/office/powerpoint/2012/main">
        <p15:guide id="18" orient="horz" pos="2943">
          <p15:clr>
            <a:srgbClr val="547EBF"/>
          </p15:clr>
        </p15:guide>
        <p15:guide id="19" orient="horz" pos="1279">
          <p15:clr>
            <a:srgbClr val="547EBF"/>
          </p15:clr>
        </p15:guide>
        <p15:guide id="20" orient="horz" pos="2845">
          <p15:clr>
            <a:srgbClr val="547EBF"/>
          </p15:clr>
        </p15:guide>
        <p15:guide id="21" orient="horz" pos="3936">
          <p15:clr>
            <a:srgbClr val="547EBF"/>
          </p15:clr>
        </p15:guide>
        <p15:guide id="22" orient="horz" pos="202">
          <p15:clr>
            <a:srgbClr val="547EBF"/>
          </p15:clr>
        </p15:guide>
        <p15:guide id="23" orient="horz" pos="495">
          <p15:clr>
            <a:srgbClr val="547EBF"/>
          </p15:clr>
        </p15:guide>
        <p15:guide id="24" orient="horz" pos="789">
          <p15:clr>
            <a:srgbClr val="547EBF"/>
          </p15:clr>
        </p15:guide>
        <p15:guide id="25" pos="413">
          <p15:clr>
            <a:srgbClr val="547EBF"/>
          </p15:clr>
        </p15:guide>
        <p15:guide id="26" pos="7267">
          <p15:clr>
            <a:srgbClr val="547EBF"/>
          </p15:clr>
        </p15:guide>
        <p15:guide id="27" pos="1980">
          <p15:clr>
            <a:srgbClr val="547EBF"/>
          </p15:clr>
        </p15:guide>
        <p15:guide id="28" pos="2175">
          <p15:clr>
            <a:srgbClr val="547EBF"/>
          </p15:clr>
        </p15:guide>
        <p15:guide id="29" pos="3742">
          <p15:clr>
            <a:srgbClr val="547EBF"/>
          </p15:clr>
        </p15:guide>
        <p15:guide id="30" pos="3938">
          <p15:clr>
            <a:srgbClr val="547EBF"/>
          </p15:clr>
        </p15:guide>
        <p15:guide id="31" pos="5700">
          <p15:clr>
            <a:srgbClr val="547EBF"/>
          </p15:clr>
        </p15:guide>
        <p15:guide id="32" pos="5505">
          <p15:clr>
            <a:srgbClr val="547EBF"/>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p:cSld name="Four picture content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9057C-87AC-42DB-B763-DB393374FEF2}"/>
              </a:ext>
            </a:extLst>
          </p:cNvPr>
          <p:cNvSpPr>
            <a:spLocks noGrp="1"/>
          </p:cNvSpPr>
          <p:nvPr>
            <p:ph type="title"/>
          </p:nvPr>
        </p:nvSpPr>
        <p:spPr/>
        <p:txBody>
          <a:bodyPr/>
          <a:lstStyle/>
          <a:p>
            <a:r>
              <a:rPr lang="en-US"/>
              <a:t>Click to edit Master title style</a:t>
            </a:r>
          </a:p>
        </p:txBody>
      </p:sp>
      <p:sp>
        <p:nvSpPr>
          <p:cNvPr id="11" name="2 Subtitle">
            <a:extLst>
              <a:ext uri="{FF2B5EF4-FFF2-40B4-BE49-F238E27FC236}">
                <a16:creationId xmlns:a16="http://schemas.microsoft.com/office/drawing/2014/main" id="{9C10B24D-0F6D-4A97-80EB-A59B12DBA0F8}"/>
              </a:ext>
            </a:extLst>
          </p:cNvPr>
          <p:cNvSpPr>
            <a:spLocks noGrp="1"/>
          </p:cNvSpPr>
          <p:nvPr>
            <p:ph type="subTitle" idx="1"/>
          </p:nvPr>
        </p:nvSpPr>
        <p:spPr>
          <a:xfrm>
            <a:off x="668786" y="802038"/>
            <a:ext cx="11098906" cy="470856"/>
          </a:xfrm>
          <a:prstGeom prst="rect">
            <a:avLst/>
          </a:prstGeom>
        </p:spPr>
        <p:txBody>
          <a:bodyPr>
            <a:normAutofit/>
          </a:bodyPr>
          <a:lstStyle>
            <a:lvl1pPr marL="0" indent="0" algn="l" defTabSz="951248">
              <a:lnSpc>
                <a:spcPct val="100000"/>
              </a:lnSpc>
              <a:spcBef>
                <a:spcPts val="685"/>
              </a:spcBef>
              <a:buFontTx/>
              <a:buNone/>
              <a:defRPr sz="2040" baseline="0">
                <a:solidFill>
                  <a:schemeClr val="tx1"/>
                </a:solidFill>
              </a:defRPr>
            </a:lvl1pPr>
            <a:lvl2pPr marL="0" indent="0" algn="l" defTabSz="951248">
              <a:lnSpc>
                <a:spcPct val="100000"/>
              </a:lnSpc>
              <a:spcBef>
                <a:spcPts val="685"/>
              </a:spcBef>
              <a:buFontTx/>
              <a:buNone/>
              <a:defRPr sz="2244" baseline="0">
                <a:solidFill>
                  <a:schemeClr val="tx1"/>
                </a:solidFill>
              </a:defRPr>
            </a:lvl2pPr>
            <a:lvl3pPr marL="0" indent="0" algn="l" defTabSz="951248">
              <a:lnSpc>
                <a:spcPct val="100000"/>
              </a:lnSpc>
              <a:spcBef>
                <a:spcPts val="685"/>
              </a:spcBef>
              <a:buFontTx/>
              <a:buNone/>
              <a:defRPr sz="2244" baseline="0">
                <a:solidFill>
                  <a:schemeClr val="tx1"/>
                </a:solidFill>
              </a:defRPr>
            </a:lvl3pPr>
            <a:lvl4pPr marL="0" indent="0" algn="l" defTabSz="951248">
              <a:lnSpc>
                <a:spcPct val="100000"/>
              </a:lnSpc>
              <a:spcBef>
                <a:spcPts val="685"/>
              </a:spcBef>
              <a:buFontTx/>
              <a:buNone/>
              <a:defRPr sz="2244" baseline="0">
                <a:solidFill>
                  <a:schemeClr val="tx1"/>
                </a:solidFill>
              </a:defRPr>
            </a:lvl4pPr>
            <a:lvl5pPr marL="0" indent="0" algn="l">
              <a:lnSpc>
                <a:spcPct val="110000"/>
              </a:lnSpc>
              <a:buNone/>
              <a:defRPr sz="2244" baseline="0">
                <a:solidFill>
                  <a:schemeClr val="tx1"/>
                </a:solidFill>
              </a:defRPr>
            </a:lvl5pPr>
            <a:lvl6pPr marL="0" indent="0" algn="l" defTabSz="951248">
              <a:lnSpc>
                <a:spcPct val="100000"/>
              </a:lnSpc>
              <a:spcBef>
                <a:spcPts val="685"/>
              </a:spcBef>
              <a:buFontTx/>
              <a:buNone/>
              <a:defRPr sz="2244" baseline="0">
                <a:solidFill>
                  <a:schemeClr val="tx1"/>
                </a:solidFill>
              </a:defRPr>
            </a:lvl6pPr>
            <a:lvl7pPr marL="0" indent="0" algn="l" defTabSz="951248">
              <a:lnSpc>
                <a:spcPct val="100000"/>
              </a:lnSpc>
              <a:spcBef>
                <a:spcPts val="685"/>
              </a:spcBef>
              <a:buFontTx/>
              <a:buNone/>
              <a:defRPr sz="2244" baseline="0">
                <a:solidFill>
                  <a:schemeClr val="tx1"/>
                </a:solidFill>
              </a:defRPr>
            </a:lvl7pPr>
            <a:lvl8pPr marL="0" indent="0" algn="l" defTabSz="951248">
              <a:lnSpc>
                <a:spcPct val="100000"/>
              </a:lnSpc>
              <a:spcBef>
                <a:spcPts val="685"/>
              </a:spcBef>
              <a:buFontTx/>
              <a:buNone/>
              <a:defRPr sz="2244" baseline="0">
                <a:solidFill>
                  <a:schemeClr val="tx1"/>
                </a:solidFill>
              </a:defRPr>
            </a:lvl8pPr>
            <a:lvl9pPr marL="0" indent="0" algn="l" defTabSz="951248">
              <a:lnSpc>
                <a:spcPct val="100000"/>
              </a:lnSpc>
              <a:spcBef>
                <a:spcPts val="685"/>
              </a:spcBef>
              <a:buFontTx/>
              <a:buNone/>
              <a:defRPr sz="2244" baseline="0">
                <a:solidFill>
                  <a:schemeClr val="tx1"/>
                </a:solidFill>
              </a:defRPr>
            </a:lvl9pPr>
          </a:lstStyle>
          <a:p>
            <a:r>
              <a:rPr lang="en-US" noProof="0"/>
              <a:t>Click to edit Master subtitle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668785" y="4765022"/>
            <a:ext cx="2537495" cy="1586721"/>
          </a:xfrm>
          <a:prstGeom prst="rect">
            <a:avLst/>
          </a:prstGeom>
        </p:spPr>
        <p:txBody>
          <a:bodyPr>
            <a:noAutofit/>
          </a:bodyPr>
          <a:lstStyle>
            <a:lvl1pPr marL="0" indent="0" algn="ctr">
              <a:spcBef>
                <a:spcPts val="0"/>
              </a:spcBef>
              <a:buNone/>
              <a:defRPr sz="2040"/>
            </a:lvl1pPr>
          </a:lstStyle>
          <a:p>
            <a:pPr lvl="0"/>
            <a:r>
              <a:rPr lang="en-US"/>
              <a:t>Click to edit Master text styles</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522179" y="4765022"/>
            <a:ext cx="2537494" cy="1586721"/>
          </a:xfrm>
          <a:prstGeom prst="rect">
            <a:avLst/>
          </a:prstGeom>
        </p:spPr>
        <p:txBody>
          <a:bodyPr>
            <a:noAutofit/>
          </a:bodyPr>
          <a:lstStyle>
            <a:lvl1pPr marL="0" indent="0" algn="ctr">
              <a:spcBef>
                <a:spcPts val="0"/>
              </a:spcBef>
              <a:buNone/>
              <a:defRPr sz="2040"/>
            </a:lvl1pPr>
          </a:lstStyle>
          <a:p>
            <a:pPr lvl="0"/>
            <a:r>
              <a:rPr lang="en-US"/>
              <a:t>Click to edit Master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76803" y="4765603"/>
            <a:ext cx="2537495" cy="1586721"/>
          </a:xfrm>
          <a:prstGeom prst="rect">
            <a:avLst/>
          </a:prstGeom>
        </p:spPr>
        <p:txBody>
          <a:bodyPr>
            <a:noAutofit/>
          </a:bodyPr>
          <a:lstStyle>
            <a:lvl1pPr marL="0" indent="0" algn="ctr">
              <a:spcBef>
                <a:spcPts val="0"/>
              </a:spcBef>
              <a:buNone/>
              <a:defRPr sz="2040"/>
            </a:lvl1pPr>
          </a:lstStyle>
          <a:p>
            <a:pPr lvl="0"/>
            <a:r>
              <a:rPr lang="en-US"/>
              <a:t>Click to edit Master text styles</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230974" y="4765603"/>
            <a:ext cx="2537495" cy="1586721"/>
          </a:xfrm>
          <a:prstGeom prst="rect">
            <a:avLst/>
          </a:prstGeom>
        </p:spPr>
        <p:txBody>
          <a:bodyPr>
            <a:noAutofit/>
          </a:bodyPr>
          <a:lstStyle>
            <a:lvl1pPr marL="0" indent="0" algn="ctr">
              <a:spcBef>
                <a:spcPts val="0"/>
              </a:spcBef>
              <a:buNone/>
              <a:defRPr sz="2040"/>
            </a:lvl1pPr>
          </a:lstStyle>
          <a:p>
            <a:pPr lvl="0"/>
            <a:r>
              <a:rPr lang="en-US"/>
              <a:t>Click to edit Master text styles</a:t>
            </a:r>
          </a:p>
        </p:txBody>
      </p:sp>
      <p:sp>
        <p:nvSpPr>
          <p:cNvPr id="16" name="Picture Placeholder 8">
            <a:extLst>
              <a:ext uri="{FF2B5EF4-FFF2-40B4-BE49-F238E27FC236}">
                <a16:creationId xmlns:a16="http://schemas.microsoft.com/office/drawing/2014/main" id="{DA8B8813-90DD-49F0-8139-24CFB9E3C9AA}"/>
              </a:ext>
              <a:ext uri="{C183D7F6-B498-43B3-948B-1728B52AA6E4}">
                <adec:decorative xmlns:adec="http://schemas.microsoft.com/office/drawing/2017/decorative" val="1"/>
              </a:ext>
            </a:extLst>
          </p:cNvPr>
          <p:cNvSpPr>
            <a:spLocks noGrp="1"/>
          </p:cNvSpPr>
          <p:nvPr>
            <p:ph type="pic" sz="quarter" idx="24" hasCustomPrompt="1"/>
          </p:nvPr>
        </p:nvSpPr>
        <p:spPr>
          <a:xfrm>
            <a:off x="668785" y="2065976"/>
            <a:ext cx="2537494" cy="2540373"/>
          </a:xfrm>
          <a:solidFill>
            <a:srgbClr val="243A5E"/>
          </a:solidFill>
        </p:spPr>
        <p:txBody>
          <a:bodyPr tIns="365760" anchor="t">
            <a:noAutofit/>
          </a:bodyPr>
          <a:lstStyle>
            <a:lvl1pPr marL="0" marR="0" indent="0" algn="ctr" defTabSz="951248" rtl="0" eaLnBrk="1" fontAlgn="auto" latinLnBrk="0" hangingPunct="1">
              <a:lnSpc>
                <a:spcPct val="300000"/>
              </a:lnSpc>
              <a:spcBef>
                <a:spcPts val="2040"/>
              </a:spcBef>
              <a:spcAft>
                <a:spcPts val="0"/>
              </a:spcAft>
              <a:buClr>
                <a:schemeClr val="tx1"/>
              </a:buClr>
              <a:buSzPct val="90000"/>
              <a:buFont typeface="Wingdings" panose="05000000000000000000" pitchFamily="2" charset="2"/>
              <a:buNone/>
              <a:tabLst/>
              <a:defRPr lang="en-US" sz="1224"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51248" rtl="0" eaLnBrk="1" fontAlgn="auto" latinLnBrk="0" hangingPunct="1">
              <a:lnSpc>
                <a:spcPct val="100000"/>
              </a:lnSpc>
              <a:spcBef>
                <a:spcPts val="685"/>
              </a:spcBef>
              <a:spcAft>
                <a:spcPts val="0"/>
              </a:spcAft>
              <a:buClr>
                <a:schemeClr val="tx1"/>
              </a:buClr>
              <a:buSzPct val="90000"/>
              <a:buFont typeface="Wingdings" panose="05000000000000000000" pitchFamily="2" charset="2"/>
              <a:buNone/>
              <a:tabLst/>
              <a:defRPr/>
            </a:pPr>
            <a:r>
              <a:rPr lang="en-US" noProof="0" dirty="0"/>
              <a:t> </a:t>
            </a:r>
          </a:p>
        </p:txBody>
      </p:sp>
      <p:sp>
        <p:nvSpPr>
          <p:cNvPr id="17" name="Picture Placeholder 8">
            <a:extLst>
              <a:ext uri="{FF2B5EF4-FFF2-40B4-BE49-F238E27FC236}">
                <a16:creationId xmlns:a16="http://schemas.microsoft.com/office/drawing/2014/main" id="{AB4AECCB-E11D-4EBC-A3CE-09C78FCB79E1}"/>
              </a:ext>
              <a:ext uri="{C183D7F6-B498-43B3-948B-1728B52AA6E4}">
                <adec:decorative xmlns:adec="http://schemas.microsoft.com/office/drawing/2017/decorative" val="1"/>
              </a:ext>
            </a:extLst>
          </p:cNvPr>
          <p:cNvSpPr>
            <a:spLocks noGrp="1"/>
          </p:cNvSpPr>
          <p:nvPr>
            <p:ph type="pic" sz="quarter" idx="25" hasCustomPrompt="1"/>
          </p:nvPr>
        </p:nvSpPr>
        <p:spPr>
          <a:xfrm>
            <a:off x="3522179" y="2070833"/>
            <a:ext cx="2537494" cy="2540373"/>
          </a:xfrm>
          <a:solidFill>
            <a:srgbClr val="243A5E"/>
          </a:solidFill>
        </p:spPr>
        <p:txBody>
          <a:bodyPr tIns="365760" anchor="t">
            <a:noAutofit/>
          </a:bodyPr>
          <a:lstStyle>
            <a:lvl1pPr marL="0" marR="0" indent="0" algn="ctr" defTabSz="951248" rtl="0" eaLnBrk="1" fontAlgn="auto" latinLnBrk="0" hangingPunct="1">
              <a:lnSpc>
                <a:spcPct val="300000"/>
              </a:lnSpc>
              <a:spcBef>
                <a:spcPts val="2040"/>
              </a:spcBef>
              <a:spcAft>
                <a:spcPts val="0"/>
              </a:spcAft>
              <a:buClr>
                <a:schemeClr val="tx1"/>
              </a:buClr>
              <a:buSzPct val="90000"/>
              <a:buFont typeface="Wingdings" panose="05000000000000000000" pitchFamily="2" charset="2"/>
              <a:buNone/>
              <a:tabLst/>
              <a:defRPr lang="en-US" sz="1224"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51248" rtl="0" eaLnBrk="1" fontAlgn="auto" latinLnBrk="0" hangingPunct="1">
              <a:lnSpc>
                <a:spcPct val="100000"/>
              </a:lnSpc>
              <a:spcBef>
                <a:spcPts val="685"/>
              </a:spcBef>
              <a:spcAft>
                <a:spcPts val="0"/>
              </a:spcAft>
              <a:buClr>
                <a:schemeClr val="tx1"/>
              </a:buClr>
              <a:buSzPct val="90000"/>
              <a:buFont typeface="Wingdings" panose="05000000000000000000" pitchFamily="2" charset="2"/>
              <a:buNone/>
              <a:tabLst/>
              <a:defRPr/>
            </a:pPr>
            <a:r>
              <a:rPr lang="en-US" noProof="0" dirty="0"/>
              <a:t> </a:t>
            </a:r>
          </a:p>
        </p:txBody>
      </p:sp>
      <p:sp>
        <p:nvSpPr>
          <p:cNvPr id="18" name="Picture Placeholder 8">
            <a:extLst>
              <a:ext uri="{FF2B5EF4-FFF2-40B4-BE49-F238E27FC236}">
                <a16:creationId xmlns:a16="http://schemas.microsoft.com/office/drawing/2014/main" id="{2FA1BF05-D284-472F-9EF0-F7254B7FF62D}"/>
              </a:ext>
              <a:ext uri="{C183D7F6-B498-43B3-948B-1728B52AA6E4}">
                <adec:decorative xmlns:adec="http://schemas.microsoft.com/office/drawing/2017/decorative" val="1"/>
              </a:ext>
            </a:extLst>
          </p:cNvPr>
          <p:cNvSpPr>
            <a:spLocks noGrp="1"/>
          </p:cNvSpPr>
          <p:nvPr>
            <p:ph type="pic" sz="quarter" idx="26" hasCustomPrompt="1"/>
          </p:nvPr>
        </p:nvSpPr>
        <p:spPr>
          <a:xfrm>
            <a:off x="6385020" y="2065522"/>
            <a:ext cx="2537494" cy="2540373"/>
          </a:xfrm>
          <a:solidFill>
            <a:srgbClr val="243A5E"/>
          </a:solidFill>
        </p:spPr>
        <p:txBody>
          <a:bodyPr tIns="365760" anchor="t">
            <a:noAutofit/>
          </a:bodyPr>
          <a:lstStyle>
            <a:lvl1pPr marL="0" marR="0" indent="0" algn="ctr" defTabSz="951248" rtl="0" eaLnBrk="1" fontAlgn="auto" latinLnBrk="0" hangingPunct="1">
              <a:lnSpc>
                <a:spcPct val="300000"/>
              </a:lnSpc>
              <a:spcBef>
                <a:spcPts val="2040"/>
              </a:spcBef>
              <a:spcAft>
                <a:spcPts val="0"/>
              </a:spcAft>
              <a:buClr>
                <a:schemeClr val="tx1"/>
              </a:buClr>
              <a:buSzPct val="90000"/>
              <a:buFont typeface="Wingdings" panose="05000000000000000000" pitchFamily="2" charset="2"/>
              <a:buNone/>
              <a:tabLst/>
              <a:defRPr lang="en-US" sz="1224"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51248" rtl="0" eaLnBrk="1" fontAlgn="auto" latinLnBrk="0" hangingPunct="1">
              <a:lnSpc>
                <a:spcPct val="100000"/>
              </a:lnSpc>
              <a:spcBef>
                <a:spcPts val="685"/>
              </a:spcBef>
              <a:spcAft>
                <a:spcPts val="0"/>
              </a:spcAft>
              <a:buClr>
                <a:schemeClr val="tx1"/>
              </a:buClr>
              <a:buSzPct val="90000"/>
              <a:buFont typeface="Wingdings" panose="05000000000000000000" pitchFamily="2" charset="2"/>
              <a:buNone/>
              <a:tabLst/>
              <a:defRPr/>
            </a:pPr>
            <a:r>
              <a:rPr lang="en-US" noProof="0" dirty="0"/>
              <a:t> </a:t>
            </a:r>
          </a:p>
        </p:txBody>
      </p:sp>
      <p:sp>
        <p:nvSpPr>
          <p:cNvPr id="19" name="Picture Placeholder 8">
            <a:extLst>
              <a:ext uri="{FF2B5EF4-FFF2-40B4-BE49-F238E27FC236}">
                <a16:creationId xmlns:a16="http://schemas.microsoft.com/office/drawing/2014/main" id="{B07BF657-C527-4471-9592-14860859A6BF}"/>
              </a:ext>
              <a:ext uri="{C183D7F6-B498-43B3-948B-1728B52AA6E4}">
                <adec:decorative xmlns:adec="http://schemas.microsoft.com/office/drawing/2017/decorative" val="1"/>
              </a:ext>
            </a:extLst>
          </p:cNvPr>
          <p:cNvSpPr>
            <a:spLocks noGrp="1"/>
          </p:cNvSpPr>
          <p:nvPr>
            <p:ph type="pic" sz="quarter" idx="27" hasCustomPrompt="1"/>
          </p:nvPr>
        </p:nvSpPr>
        <p:spPr>
          <a:xfrm>
            <a:off x="9236936" y="2065522"/>
            <a:ext cx="2537494" cy="2540373"/>
          </a:xfrm>
          <a:solidFill>
            <a:srgbClr val="243A5E"/>
          </a:solidFill>
        </p:spPr>
        <p:txBody>
          <a:bodyPr tIns="365760" anchor="t">
            <a:noAutofit/>
          </a:bodyPr>
          <a:lstStyle>
            <a:lvl1pPr marL="0" marR="0" indent="0" algn="ctr" defTabSz="951248" rtl="0" eaLnBrk="1" fontAlgn="auto" latinLnBrk="0" hangingPunct="1">
              <a:lnSpc>
                <a:spcPct val="300000"/>
              </a:lnSpc>
              <a:spcBef>
                <a:spcPts val="2040"/>
              </a:spcBef>
              <a:spcAft>
                <a:spcPts val="0"/>
              </a:spcAft>
              <a:buClr>
                <a:schemeClr val="tx1"/>
              </a:buClr>
              <a:buSzPct val="90000"/>
              <a:buFont typeface="Wingdings" panose="05000000000000000000" pitchFamily="2" charset="2"/>
              <a:buNone/>
              <a:tabLst/>
              <a:defRPr lang="en-US" sz="1224"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51248" rtl="0" eaLnBrk="1" fontAlgn="auto" latinLnBrk="0" hangingPunct="1">
              <a:lnSpc>
                <a:spcPct val="100000"/>
              </a:lnSpc>
              <a:spcBef>
                <a:spcPts val="685"/>
              </a:spcBef>
              <a:spcAft>
                <a:spcPts val="0"/>
              </a:spcAft>
              <a:buClr>
                <a:schemeClr val="tx1"/>
              </a:buClr>
              <a:buSzPct val="90000"/>
              <a:buFont typeface="Wingdings" panose="05000000000000000000" pitchFamily="2" charset="2"/>
              <a:buNone/>
              <a:tabLst/>
              <a:defRPr/>
            </a:pPr>
            <a:r>
              <a:rPr lang="en-US" noProof="0" dirty="0"/>
              <a:t> </a:t>
            </a:r>
          </a:p>
        </p:txBody>
      </p:sp>
    </p:spTree>
    <p:extLst>
      <p:ext uri="{BB962C8B-B14F-4D97-AF65-F5344CB8AC3E}">
        <p14:creationId xmlns:p14="http://schemas.microsoft.com/office/powerpoint/2010/main" val="2907605473"/>
      </p:ext>
    </p:extLst>
  </p:cSld>
  <p:clrMapOvr>
    <a:masterClrMapping/>
  </p:clrMapOvr>
  <p:extLst>
    <p:ext uri="{DCECCB84-F9BA-43D5-87BE-67443E8EF086}">
      <p15:sldGuideLst xmlns:p15="http://schemas.microsoft.com/office/powerpoint/2012/main">
        <p15:guide id="18" orient="horz" pos="2943">
          <p15:clr>
            <a:srgbClr val="547EBF"/>
          </p15:clr>
        </p15:guide>
        <p15:guide id="19" orient="horz" pos="1279">
          <p15:clr>
            <a:srgbClr val="547EBF"/>
          </p15:clr>
        </p15:guide>
        <p15:guide id="20" orient="horz" pos="2845">
          <p15:clr>
            <a:srgbClr val="547EBF"/>
          </p15:clr>
        </p15:guide>
        <p15:guide id="21" orient="horz" pos="3936">
          <p15:clr>
            <a:srgbClr val="547EBF"/>
          </p15:clr>
        </p15:guide>
        <p15:guide id="22" orient="horz" pos="202">
          <p15:clr>
            <a:srgbClr val="547EBF"/>
          </p15:clr>
        </p15:guide>
        <p15:guide id="23" orient="horz" pos="495">
          <p15:clr>
            <a:srgbClr val="547EBF"/>
          </p15:clr>
        </p15:guide>
        <p15:guide id="24" orient="horz" pos="789">
          <p15:clr>
            <a:srgbClr val="547EBF"/>
          </p15:clr>
        </p15:guide>
        <p15:guide id="25" pos="413">
          <p15:clr>
            <a:srgbClr val="547EBF"/>
          </p15:clr>
        </p15:guide>
        <p15:guide id="26" pos="7267">
          <p15:clr>
            <a:srgbClr val="547EBF"/>
          </p15:clr>
        </p15:guide>
        <p15:guide id="27" pos="1980">
          <p15:clr>
            <a:srgbClr val="547EBF"/>
          </p15:clr>
        </p15:guide>
        <p15:guide id="28" pos="2175">
          <p15:clr>
            <a:srgbClr val="547EBF"/>
          </p15:clr>
        </p15:guide>
        <p15:guide id="29" pos="3742">
          <p15:clr>
            <a:srgbClr val="547EBF"/>
          </p15:clr>
        </p15:guide>
        <p15:guide id="30" pos="3938">
          <p15:clr>
            <a:srgbClr val="547EBF"/>
          </p15:clr>
        </p15:guide>
        <p15:guide id="31" pos="5700">
          <p15:clr>
            <a:srgbClr val="547EBF"/>
          </p15:clr>
        </p15:guide>
        <p15:guide id="32" pos="5505">
          <p15:clr>
            <a:srgbClr val="547EBF"/>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5" name="Picture Placeholder 8">
            <a:extLst>
              <a:ext uri="{FF2B5EF4-FFF2-40B4-BE49-F238E27FC236}">
                <a16:creationId xmlns:a16="http://schemas.microsoft.com/office/drawing/2014/main" id="{BC9BB614-934E-4D33-8136-678FECFA2E4C}"/>
              </a:ext>
              <a:ext uri="{C183D7F6-B498-43B3-948B-1728B52AA6E4}">
                <adec:decorative xmlns:adec="http://schemas.microsoft.com/office/drawing/2017/decorative" val="1"/>
              </a:ext>
            </a:extLst>
          </p:cNvPr>
          <p:cNvSpPr>
            <a:spLocks noGrp="1"/>
          </p:cNvSpPr>
          <p:nvPr>
            <p:ph type="pic" sz="quarter" idx="22" hasCustomPrompt="1"/>
          </p:nvPr>
        </p:nvSpPr>
        <p:spPr>
          <a:xfrm>
            <a:off x="668785" y="1465289"/>
            <a:ext cx="7325861" cy="4928550"/>
          </a:xfrm>
          <a:solidFill>
            <a:srgbClr val="243A5E"/>
          </a:solidFill>
        </p:spPr>
        <p:txBody>
          <a:bodyPr tIns="1005840" anchor="t">
            <a:noAutofit/>
          </a:bodyPr>
          <a:lstStyle>
            <a:lvl1pPr marL="0" marR="0" indent="0" algn="ctr" defTabSz="951248" rtl="0" eaLnBrk="1" fontAlgn="auto" latinLnBrk="0" hangingPunct="1">
              <a:lnSpc>
                <a:spcPct val="300000"/>
              </a:lnSpc>
              <a:spcBef>
                <a:spcPts val="2040"/>
              </a:spcBef>
              <a:spcAft>
                <a:spcPts val="0"/>
              </a:spcAft>
              <a:buClr>
                <a:schemeClr val="tx1"/>
              </a:buClr>
              <a:buSzPct val="90000"/>
              <a:buFont typeface="Wingdings" panose="05000000000000000000" pitchFamily="2" charset="2"/>
              <a:buNone/>
              <a:tabLst/>
              <a:defRPr lang="en-US" sz="1632"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51248" rtl="0" eaLnBrk="1" fontAlgn="auto" latinLnBrk="0" hangingPunct="1">
              <a:lnSpc>
                <a:spcPct val="100000"/>
              </a:lnSpc>
              <a:spcBef>
                <a:spcPts val="685"/>
              </a:spcBef>
              <a:spcAft>
                <a:spcPts val="0"/>
              </a:spcAft>
              <a:buClr>
                <a:schemeClr val="tx1"/>
              </a:buClr>
              <a:buSzPct val="90000"/>
              <a:buFont typeface="Wingdings" panose="05000000000000000000" pitchFamily="2" charset="2"/>
              <a:buNone/>
              <a:tabLst/>
              <a:defRPr/>
            </a:pPr>
            <a:r>
              <a:rPr lang="en-US" noProof="0" dirty="0"/>
              <a:t> </a:t>
            </a:r>
          </a:p>
        </p:txBody>
      </p:sp>
      <p:sp>
        <p:nvSpPr>
          <p:cNvPr id="6" name="Text Placeholder 2">
            <a:extLst>
              <a:ext uri="{FF2B5EF4-FFF2-40B4-BE49-F238E27FC236}">
                <a16:creationId xmlns:a16="http://schemas.microsoft.com/office/drawing/2014/main" id="{6CC298E9-8D61-4284-B87A-1CA94C9122B9}"/>
              </a:ext>
            </a:extLst>
          </p:cNvPr>
          <p:cNvSpPr>
            <a:spLocks noGrp="1"/>
          </p:cNvSpPr>
          <p:nvPr>
            <p:ph type="body" sz="quarter" idx="23"/>
          </p:nvPr>
        </p:nvSpPr>
        <p:spPr>
          <a:xfrm>
            <a:off x="8278029" y="1465290"/>
            <a:ext cx="3489661" cy="4928550"/>
          </a:xfrm>
        </p:spPr>
        <p:txBody>
          <a:bodyPr/>
          <a:lstStyle>
            <a:lvl1pPr marL="0" indent="0">
              <a:buNone/>
              <a:defRPr sz="2040">
                <a:latin typeface="Segoe UI Semibold" panose="020B0702040204020203" pitchFamily="34" charset="0"/>
                <a:cs typeface="Segoe UI Semibold" panose="020B0702040204020203" pitchFamily="34" charset="0"/>
              </a:defRPr>
            </a:lvl1pPr>
            <a:lvl2pPr marL="171624" indent="-171624">
              <a:defRPr sz="1836"/>
            </a:lvl2pPr>
            <a:lvl3pPr marL="0" indent="0">
              <a:buNone/>
              <a:defRPr sz="1836"/>
            </a:lvl3pPr>
            <a:lvl4pPr>
              <a:defRPr sz="1224"/>
            </a:lvl4pPr>
            <a:lvl5pPr>
              <a:defRPr sz="1224"/>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844472441"/>
      </p:ext>
    </p:extLst>
  </p:cSld>
  <p:clrMapOvr>
    <a:masterClrMapping/>
  </p:clrMapOvr>
  <p:extLst>
    <p:ext uri="{DCECCB84-F9BA-43D5-87BE-67443E8EF086}">
      <p15:sldGuideLst xmlns:p15="http://schemas.microsoft.com/office/powerpoint/2012/main">
        <p15:guide id="20" pos="4944">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p:cSld name="Screenshot and caption Subtitle">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6" name="2 Subtitle">
            <a:extLst>
              <a:ext uri="{FF2B5EF4-FFF2-40B4-BE49-F238E27FC236}">
                <a16:creationId xmlns:a16="http://schemas.microsoft.com/office/drawing/2014/main" id="{8DCBAEDD-E71A-435D-B696-38C6A97622C4}"/>
              </a:ext>
            </a:extLst>
          </p:cNvPr>
          <p:cNvSpPr>
            <a:spLocks noGrp="1"/>
          </p:cNvSpPr>
          <p:nvPr>
            <p:ph type="subTitle" idx="1"/>
          </p:nvPr>
        </p:nvSpPr>
        <p:spPr>
          <a:xfrm>
            <a:off x="668786" y="802038"/>
            <a:ext cx="11098906" cy="470856"/>
          </a:xfrm>
          <a:prstGeom prst="rect">
            <a:avLst/>
          </a:prstGeom>
        </p:spPr>
        <p:txBody>
          <a:bodyPr>
            <a:normAutofit/>
          </a:bodyPr>
          <a:lstStyle>
            <a:lvl1pPr marL="0" indent="0" algn="l" defTabSz="951248">
              <a:lnSpc>
                <a:spcPct val="100000"/>
              </a:lnSpc>
              <a:spcBef>
                <a:spcPts val="685"/>
              </a:spcBef>
              <a:buFontTx/>
              <a:buNone/>
              <a:defRPr sz="2040" baseline="0">
                <a:solidFill>
                  <a:schemeClr val="tx1"/>
                </a:solidFill>
              </a:defRPr>
            </a:lvl1pPr>
            <a:lvl2pPr marL="0" indent="0" algn="l" defTabSz="951248">
              <a:lnSpc>
                <a:spcPct val="100000"/>
              </a:lnSpc>
              <a:spcBef>
                <a:spcPts val="685"/>
              </a:spcBef>
              <a:buFontTx/>
              <a:buNone/>
              <a:defRPr sz="2244" baseline="0">
                <a:solidFill>
                  <a:schemeClr val="tx1"/>
                </a:solidFill>
              </a:defRPr>
            </a:lvl2pPr>
            <a:lvl3pPr marL="0" indent="0" algn="l" defTabSz="951248">
              <a:lnSpc>
                <a:spcPct val="100000"/>
              </a:lnSpc>
              <a:spcBef>
                <a:spcPts val="685"/>
              </a:spcBef>
              <a:buFontTx/>
              <a:buNone/>
              <a:defRPr sz="2244" baseline="0">
                <a:solidFill>
                  <a:schemeClr val="tx1"/>
                </a:solidFill>
              </a:defRPr>
            </a:lvl3pPr>
            <a:lvl4pPr marL="0" indent="0" algn="l" defTabSz="951248">
              <a:lnSpc>
                <a:spcPct val="100000"/>
              </a:lnSpc>
              <a:spcBef>
                <a:spcPts val="685"/>
              </a:spcBef>
              <a:buFontTx/>
              <a:buNone/>
              <a:defRPr sz="2244" baseline="0">
                <a:solidFill>
                  <a:schemeClr val="tx1"/>
                </a:solidFill>
              </a:defRPr>
            </a:lvl4pPr>
            <a:lvl5pPr marL="0" indent="0" algn="l">
              <a:lnSpc>
                <a:spcPct val="110000"/>
              </a:lnSpc>
              <a:buNone/>
              <a:defRPr sz="2244" baseline="0">
                <a:solidFill>
                  <a:schemeClr val="tx1"/>
                </a:solidFill>
              </a:defRPr>
            </a:lvl5pPr>
            <a:lvl6pPr marL="0" indent="0" algn="l" defTabSz="951248">
              <a:lnSpc>
                <a:spcPct val="100000"/>
              </a:lnSpc>
              <a:spcBef>
                <a:spcPts val="685"/>
              </a:spcBef>
              <a:buFontTx/>
              <a:buNone/>
              <a:defRPr sz="2244" baseline="0">
                <a:solidFill>
                  <a:schemeClr val="tx1"/>
                </a:solidFill>
              </a:defRPr>
            </a:lvl6pPr>
            <a:lvl7pPr marL="0" indent="0" algn="l" defTabSz="951248">
              <a:lnSpc>
                <a:spcPct val="100000"/>
              </a:lnSpc>
              <a:spcBef>
                <a:spcPts val="685"/>
              </a:spcBef>
              <a:buFontTx/>
              <a:buNone/>
              <a:defRPr sz="2244" baseline="0">
                <a:solidFill>
                  <a:schemeClr val="tx1"/>
                </a:solidFill>
              </a:defRPr>
            </a:lvl7pPr>
            <a:lvl8pPr marL="0" indent="0" algn="l" defTabSz="951248">
              <a:lnSpc>
                <a:spcPct val="100000"/>
              </a:lnSpc>
              <a:spcBef>
                <a:spcPts val="685"/>
              </a:spcBef>
              <a:buFontTx/>
              <a:buNone/>
              <a:defRPr sz="2244" baseline="0">
                <a:solidFill>
                  <a:schemeClr val="tx1"/>
                </a:solidFill>
              </a:defRPr>
            </a:lvl8pPr>
            <a:lvl9pPr marL="0" indent="0" algn="l" defTabSz="951248">
              <a:lnSpc>
                <a:spcPct val="100000"/>
              </a:lnSpc>
              <a:spcBef>
                <a:spcPts val="685"/>
              </a:spcBef>
              <a:buFontTx/>
              <a:buNone/>
              <a:defRPr sz="2244" baseline="0">
                <a:solidFill>
                  <a:schemeClr val="tx1"/>
                </a:solidFill>
              </a:defRPr>
            </a:lvl9pPr>
          </a:lstStyle>
          <a:p>
            <a:r>
              <a:rPr lang="en-US" noProof="0"/>
              <a:t>Click to edit Master subtitle style</a:t>
            </a:r>
          </a:p>
        </p:txBody>
      </p:sp>
      <p:sp>
        <p:nvSpPr>
          <p:cNvPr id="5" name="Picture Placeholder 8">
            <a:extLst>
              <a:ext uri="{FF2B5EF4-FFF2-40B4-BE49-F238E27FC236}">
                <a16:creationId xmlns:a16="http://schemas.microsoft.com/office/drawing/2014/main" id="{BC9BB614-934E-4D33-8136-678FECFA2E4C}"/>
              </a:ext>
              <a:ext uri="{C183D7F6-B498-43B3-948B-1728B52AA6E4}">
                <adec:decorative xmlns:adec="http://schemas.microsoft.com/office/drawing/2017/decorative" val="1"/>
              </a:ext>
            </a:extLst>
          </p:cNvPr>
          <p:cNvSpPr>
            <a:spLocks noGrp="1"/>
          </p:cNvSpPr>
          <p:nvPr>
            <p:ph type="pic" sz="quarter" idx="22" hasCustomPrompt="1"/>
          </p:nvPr>
        </p:nvSpPr>
        <p:spPr>
          <a:xfrm>
            <a:off x="668785" y="1465289"/>
            <a:ext cx="7325861" cy="4928550"/>
          </a:xfrm>
          <a:solidFill>
            <a:srgbClr val="243A5E"/>
          </a:solidFill>
        </p:spPr>
        <p:txBody>
          <a:bodyPr tIns="1005840" anchor="t">
            <a:noAutofit/>
          </a:bodyPr>
          <a:lstStyle>
            <a:lvl1pPr marL="0" marR="0" indent="0" algn="ctr" defTabSz="951248" rtl="0" eaLnBrk="1" fontAlgn="auto" latinLnBrk="0" hangingPunct="1">
              <a:lnSpc>
                <a:spcPct val="300000"/>
              </a:lnSpc>
              <a:spcBef>
                <a:spcPts val="2040"/>
              </a:spcBef>
              <a:spcAft>
                <a:spcPts val="0"/>
              </a:spcAft>
              <a:buClr>
                <a:schemeClr val="tx1"/>
              </a:buClr>
              <a:buSzPct val="90000"/>
              <a:buFont typeface="Wingdings" panose="05000000000000000000" pitchFamily="2" charset="2"/>
              <a:buNone/>
              <a:tabLst/>
              <a:defRPr lang="en-US" sz="1632"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51248" rtl="0" eaLnBrk="1" fontAlgn="auto" latinLnBrk="0" hangingPunct="1">
              <a:lnSpc>
                <a:spcPct val="100000"/>
              </a:lnSpc>
              <a:spcBef>
                <a:spcPts val="685"/>
              </a:spcBef>
              <a:spcAft>
                <a:spcPts val="0"/>
              </a:spcAft>
              <a:buClr>
                <a:schemeClr val="tx1"/>
              </a:buClr>
              <a:buSzPct val="90000"/>
              <a:buFont typeface="Wingdings" panose="05000000000000000000" pitchFamily="2" charset="2"/>
              <a:buNone/>
              <a:tabLst/>
              <a:defRPr/>
            </a:pPr>
            <a:r>
              <a:rPr lang="en-US" noProof="0" dirty="0"/>
              <a:t> </a:t>
            </a:r>
          </a:p>
        </p:txBody>
      </p:sp>
      <p:sp>
        <p:nvSpPr>
          <p:cNvPr id="7" name="Text Placeholder 2">
            <a:extLst>
              <a:ext uri="{FF2B5EF4-FFF2-40B4-BE49-F238E27FC236}">
                <a16:creationId xmlns:a16="http://schemas.microsoft.com/office/drawing/2014/main" id="{6AA2C1BB-FA60-4E99-B95C-EB865EB58D10}"/>
              </a:ext>
            </a:extLst>
          </p:cNvPr>
          <p:cNvSpPr>
            <a:spLocks noGrp="1"/>
          </p:cNvSpPr>
          <p:nvPr>
            <p:ph type="body" sz="quarter" idx="23"/>
          </p:nvPr>
        </p:nvSpPr>
        <p:spPr>
          <a:xfrm>
            <a:off x="8278029" y="1465290"/>
            <a:ext cx="3489661" cy="4928550"/>
          </a:xfrm>
        </p:spPr>
        <p:txBody>
          <a:bodyPr/>
          <a:lstStyle>
            <a:lvl1pPr marL="0" indent="0">
              <a:buNone/>
              <a:defRPr sz="2040">
                <a:latin typeface="Segoe UI Semibold" panose="020B0702040204020203" pitchFamily="34" charset="0"/>
                <a:cs typeface="Segoe UI Semibold" panose="020B0702040204020203" pitchFamily="34" charset="0"/>
              </a:defRPr>
            </a:lvl1pPr>
            <a:lvl2pPr marL="171624" indent="-171624">
              <a:defRPr sz="1836"/>
            </a:lvl2pPr>
            <a:lvl3pPr marL="0" indent="0">
              <a:buNone/>
              <a:defRPr sz="1836"/>
            </a:lvl3pPr>
            <a:lvl4pPr>
              <a:defRPr sz="1224"/>
            </a:lvl4pPr>
            <a:lvl5pPr>
              <a:defRPr sz="1224"/>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261058097"/>
      </p:ext>
    </p:extLst>
  </p:cSld>
  <p:clrMapOvr>
    <a:masterClrMapping/>
  </p:clrMapOvr>
  <p:extLst>
    <p:ext uri="{DCECCB84-F9BA-43D5-87BE-67443E8EF086}">
      <p15:sldGuideLst xmlns:p15="http://schemas.microsoft.com/office/powerpoint/2012/main">
        <p15:guide id="20" pos="4944">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p:cSld name="Screenshot and caption 2">
    <p:spTree>
      <p:nvGrpSpPr>
        <p:cNvPr id="1" name=""/>
        <p:cNvGrpSpPr/>
        <p:nvPr/>
      </p:nvGrpSpPr>
      <p:grpSpPr>
        <a:xfrm>
          <a:off x="0" y="0"/>
          <a:ext cx="0" cy="0"/>
          <a:chOff x="0" y="0"/>
          <a:chExt cx="0" cy="0"/>
        </a:xfrm>
      </p:grpSpPr>
      <p:sp>
        <p:nvSpPr>
          <p:cNvPr id="9" name="Title 7">
            <a:extLst>
              <a:ext uri="{FF2B5EF4-FFF2-40B4-BE49-F238E27FC236}">
                <a16:creationId xmlns:a16="http://schemas.microsoft.com/office/drawing/2014/main" id="{66AEE150-FB8B-41B9-8C47-5CA3E6A6A435}"/>
              </a:ext>
            </a:extLst>
          </p:cNvPr>
          <p:cNvSpPr>
            <a:spLocks noGrp="1"/>
          </p:cNvSpPr>
          <p:nvPr>
            <p:ph type="title"/>
          </p:nvPr>
        </p:nvSpPr>
        <p:spPr>
          <a:xfrm>
            <a:off x="668786" y="326411"/>
            <a:ext cx="6870828" cy="470856"/>
          </a:xfrm>
        </p:spPr>
        <p:txBody>
          <a:bodyPr/>
          <a:lstStyle/>
          <a:p>
            <a:r>
              <a:rPr lang="en-US"/>
              <a:t>Click to edit Master title style</a:t>
            </a:r>
          </a:p>
        </p:txBody>
      </p:sp>
      <p:sp>
        <p:nvSpPr>
          <p:cNvPr id="13" name="2 Subtitle">
            <a:extLst>
              <a:ext uri="{FF2B5EF4-FFF2-40B4-BE49-F238E27FC236}">
                <a16:creationId xmlns:a16="http://schemas.microsoft.com/office/drawing/2014/main" id="{018DFCC7-CC7B-4498-870F-D94259C879E8}"/>
              </a:ext>
            </a:extLst>
          </p:cNvPr>
          <p:cNvSpPr>
            <a:spLocks noGrp="1"/>
          </p:cNvSpPr>
          <p:nvPr>
            <p:ph type="subTitle" idx="1"/>
          </p:nvPr>
        </p:nvSpPr>
        <p:spPr>
          <a:xfrm>
            <a:off x="668784" y="802038"/>
            <a:ext cx="6870829" cy="470856"/>
          </a:xfrm>
          <a:prstGeom prst="rect">
            <a:avLst/>
          </a:prstGeom>
        </p:spPr>
        <p:txBody>
          <a:bodyPr>
            <a:normAutofit/>
          </a:bodyPr>
          <a:lstStyle>
            <a:lvl1pPr marL="0" indent="0" algn="l" defTabSz="951248">
              <a:lnSpc>
                <a:spcPct val="100000"/>
              </a:lnSpc>
              <a:spcBef>
                <a:spcPts val="685"/>
              </a:spcBef>
              <a:buFontTx/>
              <a:buNone/>
              <a:defRPr sz="2040" baseline="0">
                <a:solidFill>
                  <a:schemeClr val="tx1"/>
                </a:solidFill>
              </a:defRPr>
            </a:lvl1pPr>
            <a:lvl2pPr marL="0" indent="0" algn="l" defTabSz="951248">
              <a:lnSpc>
                <a:spcPct val="100000"/>
              </a:lnSpc>
              <a:spcBef>
                <a:spcPts val="685"/>
              </a:spcBef>
              <a:buFontTx/>
              <a:buNone/>
              <a:defRPr sz="2244" baseline="0">
                <a:solidFill>
                  <a:schemeClr val="tx1"/>
                </a:solidFill>
              </a:defRPr>
            </a:lvl2pPr>
            <a:lvl3pPr marL="0" indent="0" algn="l" defTabSz="951248">
              <a:lnSpc>
                <a:spcPct val="100000"/>
              </a:lnSpc>
              <a:spcBef>
                <a:spcPts val="685"/>
              </a:spcBef>
              <a:buFontTx/>
              <a:buNone/>
              <a:defRPr sz="2244" baseline="0">
                <a:solidFill>
                  <a:schemeClr val="tx1"/>
                </a:solidFill>
              </a:defRPr>
            </a:lvl3pPr>
            <a:lvl4pPr marL="0" indent="0" algn="l" defTabSz="951248">
              <a:lnSpc>
                <a:spcPct val="100000"/>
              </a:lnSpc>
              <a:spcBef>
                <a:spcPts val="685"/>
              </a:spcBef>
              <a:buFontTx/>
              <a:buNone/>
              <a:defRPr sz="2244" baseline="0">
                <a:solidFill>
                  <a:schemeClr val="tx1"/>
                </a:solidFill>
              </a:defRPr>
            </a:lvl4pPr>
            <a:lvl5pPr marL="0" indent="0" algn="l">
              <a:lnSpc>
                <a:spcPct val="110000"/>
              </a:lnSpc>
              <a:buNone/>
              <a:defRPr sz="2244" baseline="0">
                <a:solidFill>
                  <a:schemeClr val="tx1"/>
                </a:solidFill>
              </a:defRPr>
            </a:lvl5pPr>
            <a:lvl6pPr marL="0" indent="0" algn="l" defTabSz="951248">
              <a:lnSpc>
                <a:spcPct val="100000"/>
              </a:lnSpc>
              <a:spcBef>
                <a:spcPts val="685"/>
              </a:spcBef>
              <a:buFontTx/>
              <a:buNone/>
              <a:defRPr sz="2244" baseline="0">
                <a:solidFill>
                  <a:schemeClr val="tx1"/>
                </a:solidFill>
              </a:defRPr>
            </a:lvl6pPr>
            <a:lvl7pPr marL="0" indent="0" algn="l" defTabSz="951248">
              <a:lnSpc>
                <a:spcPct val="100000"/>
              </a:lnSpc>
              <a:spcBef>
                <a:spcPts val="685"/>
              </a:spcBef>
              <a:buFontTx/>
              <a:buNone/>
              <a:defRPr sz="2244" baseline="0">
                <a:solidFill>
                  <a:schemeClr val="tx1"/>
                </a:solidFill>
              </a:defRPr>
            </a:lvl7pPr>
            <a:lvl8pPr marL="0" indent="0" algn="l" defTabSz="951248">
              <a:lnSpc>
                <a:spcPct val="100000"/>
              </a:lnSpc>
              <a:spcBef>
                <a:spcPts val="685"/>
              </a:spcBef>
              <a:buFontTx/>
              <a:buNone/>
              <a:defRPr sz="2244" baseline="0">
                <a:solidFill>
                  <a:schemeClr val="tx1"/>
                </a:solidFill>
              </a:defRPr>
            </a:lvl8pPr>
            <a:lvl9pPr marL="0" indent="0" algn="l" defTabSz="951248">
              <a:lnSpc>
                <a:spcPct val="100000"/>
              </a:lnSpc>
              <a:spcBef>
                <a:spcPts val="685"/>
              </a:spcBef>
              <a:buFontTx/>
              <a:buNone/>
              <a:defRPr sz="2244" baseline="0">
                <a:solidFill>
                  <a:schemeClr val="tx1"/>
                </a:solidFill>
              </a:defRPr>
            </a:lvl9pPr>
          </a:lstStyle>
          <a:p>
            <a:r>
              <a:rPr lang="en-US" noProof="0"/>
              <a:t>Click to edit Master subtitle style</a:t>
            </a:r>
          </a:p>
        </p:txBody>
      </p:sp>
      <p:sp>
        <p:nvSpPr>
          <p:cNvPr id="3" name="Picture Placeholder 2">
            <a:extLst>
              <a:ext uri="{FF2B5EF4-FFF2-40B4-BE49-F238E27FC236}">
                <a16:creationId xmlns:a16="http://schemas.microsoft.com/office/drawing/2014/main" id="{4E3F5F61-3DC9-4619-8674-1A76166FE5D8}"/>
              </a:ext>
              <a:ext uri="{C183D7F6-B498-43B3-948B-1728B52AA6E4}">
                <adec:decorative xmlns:adec="http://schemas.microsoft.com/office/drawing/2017/decorative" val="1"/>
              </a:ext>
            </a:extLst>
          </p:cNvPr>
          <p:cNvSpPr>
            <a:spLocks noGrp="1"/>
          </p:cNvSpPr>
          <p:nvPr>
            <p:ph type="pic" sz="quarter" idx="11" hasCustomPrompt="1"/>
          </p:nvPr>
        </p:nvSpPr>
        <p:spPr>
          <a:xfrm>
            <a:off x="7772797" y="0"/>
            <a:ext cx="4663678" cy="6994525"/>
          </a:xfr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lvl1pPr marL="0" indent="0">
              <a:buNone/>
              <a:defRPr lang="en-US" sz="2040" dirty="0">
                <a:gradFill>
                  <a:gsLst>
                    <a:gs pos="0">
                      <a:srgbClr val="FFFFFF"/>
                    </a:gs>
                    <a:gs pos="100000">
                      <a:srgbClr val="FFFFFF"/>
                    </a:gs>
                  </a:gsLst>
                  <a:lin ang="5400000" scaled="0"/>
                </a:gradFill>
                <a:ea typeface="Segoe UI" pitchFamily="34" charset="0"/>
              </a:defRPr>
            </a:lvl1pPr>
          </a:lstStyle>
          <a:p>
            <a:pPr marL="0" lvl="0" defTabSz="951028" fontAlgn="base">
              <a:spcBef>
                <a:spcPct val="0"/>
              </a:spcBef>
              <a:spcAft>
                <a:spcPct val="0"/>
              </a:spcAft>
            </a:pPr>
            <a:r>
              <a:rPr lang="en-US" dirty="0"/>
              <a:t> </a:t>
            </a:r>
          </a:p>
        </p:txBody>
      </p:sp>
      <p:sp>
        <p:nvSpPr>
          <p:cNvPr id="7" name="Text Placeholder 2">
            <a:extLst>
              <a:ext uri="{FF2B5EF4-FFF2-40B4-BE49-F238E27FC236}">
                <a16:creationId xmlns:a16="http://schemas.microsoft.com/office/drawing/2014/main" id="{207B3CE6-2A88-4BBB-9280-FE68BA6077C2}"/>
              </a:ext>
            </a:extLst>
          </p:cNvPr>
          <p:cNvSpPr>
            <a:spLocks noGrp="1"/>
          </p:cNvSpPr>
          <p:nvPr>
            <p:ph type="body" sz="quarter" idx="23"/>
          </p:nvPr>
        </p:nvSpPr>
        <p:spPr>
          <a:xfrm>
            <a:off x="668785" y="1424812"/>
            <a:ext cx="6870827" cy="4947979"/>
          </a:xfrm>
        </p:spPr>
        <p:txBody>
          <a:bodyPr/>
          <a:lstStyle>
            <a:lvl1pPr marL="0" indent="0">
              <a:buNone/>
              <a:defRPr sz="2448">
                <a:latin typeface="Segoe UI Semibold" panose="020B0702040204020203" pitchFamily="34" charset="0"/>
                <a:cs typeface="Segoe UI Semibold" panose="020B0702040204020203" pitchFamily="34" charset="0"/>
              </a:defRPr>
            </a:lvl1pPr>
            <a:lvl2pPr marL="641160" indent="-349724">
              <a:defRPr sz="2040"/>
            </a:lvl2pPr>
            <a:lvl3pPr marL="0" indent="0">
              <a:buNone/>
              <a:defRPr sz="2448"/>
            </a:lvl3pPr>
            <a:lvl4pPr>
              <a:defRPr sz="1224"/>
            </a:lvl4pPr>
            <a:lvl5pPr>
              <a:defRPr sz="1224"/>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848631916"/>
      </p:ext>
    </p:extLst>
  </p:cSld>
  <p:clrMapOvr>
    <a:masterClrMapping/>
  </p:clrMapOvr>
  <p:extLst>
    <p:ext uri="{DCECCB84-F9BA-43D5-87BE-67443E8EF086}">
      <p15:sldGuideLst xmlns:p15="http://schemas.microsoft.com/office/powerpoint/2012/main">
        <p15:guide id="36" orient="horz" pos="3936">
          <p15:clr>
            <a:srgbClr val="547EBF"/>
          </p15:clr>
        </p15:guide>
        <p15:guide id="37" pos="2376">
          <p15:clr>
            <a:srgbClr val="FFFFFF"/>
          </p15:clr>
        </p15:guide>
        <p15:guide id="38" orient="horz" pos="880">
          <p15:clr>
            <a:srgbClr val="547EBF"/>
          </p15:clr>
        </p15:guide>
        <p15:guide id="39" pos="4656">
          <p15:clr>
            <a:srgbClr val="547EBF"/>
          </p15:clr>
        </p15:guide>
        <p15:guide id="40" pos="7267">
          <p15:clr>
            <a:srgbClr val="547EBF"/>
          </p15:clr>
        </p15:guide>
        <p15:guide id="41" pos="2763">
          <p15:clr>
            <a:srgbClr val="547EBF"/>
          </p15:clr>
        </p15:guide>
        <p15:guide id="42" pos="413">
          <p15:clr>
            <a:srgbClr val="FFFFFF"/>
          </p15:clr>
        </p15:guide>
        <p15:guide id="43" pos="4800">
          <p15:clr>
            <a:srgbClr val="FBAE4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8A04219-0E5A-4E6E-A0ED-3A6EADE03470}"/>
              </a:ext>
              <a:ext uri="{C183D7F6-B498-43B3-948B-1728B52AA6E4}">
                <adec:decorative xmlns:adec="http://schemas.microsoft.com/office/drawing/2017/decorative" val="1"/>
              </a:ext>
            </a:extLst>
          </p:cNvPr>
          <p:cNvSpPr/>
          <p:nvPr/>
        </p:nvSpPr>
        <p:spPr bwMode="blackWhite">
          <a:xfrm>
            <a:off x="0" y="0"/>
            <a:ext cx="4443449" cy="699452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dirty="0">
              <a:gradFill>
                <a:gsLst>
                  <a:gs pos="0">
                    <a:srgbClr val="FFFFFF"/>
                  </a:gs>
                  <a:gs pos="100000">
                    <a:srgbClr val="FFFFFF"/>
                  </a:gs>
                </a:gsLst>
                <a:lin ang="5400000" scaled="0"/>
              </a:gradFill>
              <a:ea typeface="Segoe UI" pitchFamily="34" charset="0"/>
              <a:cs typeface="Segoe UI" pitchFamily="34" charset="0"/>
            </a:endParaRPr>
          </a:p>
        </p:txBody>
      </p:sp>
      <p:sp>
        <p:nvSpPr>
          <p:cNvPr id="11" name="Title 4">
            <a:extLst>
              <a:ext uri="{FF2B5EF4-FFF2-40B4-BE49-F238E27FC236}">
                <a16:creationId xmlns:a16="http://schemas.microsoft.com/office/drawing/2014/main" id="{E022844A-5550-4DFB-8572-F08DCD6402C8}"/>
              </a:ext>
            </a:extLst>
          </p:cNvPr>
          <p:cNvSpPr>
            <a:spLocks noGrp="1"/>
          </p:cNvSpPr>
          <p:nvPr>
            <p:ph type="title" hasCustomPrompt="1"/>
          </p:nvPr>
        </p:nvSpPr>
        <p:spPr>
          <a:xfrm>
            <a:off x="668784" y="642785"/>
            <a:ext cx="3178751" cy="5708957"/>
          </a:xfrm>
        </p:spPr>
        <p:txBody>
          <a:bodyPr anchor="ctr">
            <a:noAutofit/>
          </a:bodyPr>
          <a:lstStyle>
            <a:lvl1pPr>
              <a:defRPr>
                <a:solidFill>
                  <a:schemeClr val="bg1"/>
                </a:solidFill>
              </a:defRPr>
            </a:lvl1pPr>
          </a:lstStyle>
          <a:p>
            <a:r>
              <a:rPr lang="en-US"/>
              <a:t>Title</a:t>
            </a:r>
          </a:p>
        </p:txBody>
      </p:sp>
      <p:sp>
        <p:nvSpPr>
          <p:cNvPr id="5" name="2 Text Placeholder">
            <a:extLst>
              <a:ext uri="{FF2B5EF4-FFF2-40B4-BE49-F238E27FC236}">
                <a16:creationId xmlns:a16="http://schemas.microsoft.com/office/drawing/2014/main" id="{337D300A-68C2-40E9-B896-08EC79905ECF}"/>
              </a:ext>
            </a:extLst>
          </p:cNvPr>
          <p:cNvSpPr>
            <a:spLocks noGrp="1"/>
          </p:cNvSpPr>
          <p:nvPr>
            <p:ph type="body" sz="quarter" idx="10"/>
          </p:nvPr>
        </p:nvSpPr>
        <p:spPr>
          <a:xfrm>
            <a:off x="5108995" y="642785"/>
            <a:ext cx="6658696" cy="5708957"/>
          </a:xfrm>
          <a:prstGeom prst="rect">
            <a:avLst/>
          </a:prstGeom>
        </p:spPr>
        <p:txBody>
          <a:bodyPr anchor="ctr" anchorCtr="0">
            <a:noAutofit/>
          </a:bodyPr>
          <a:lstStyle>
            <a:lvl1pPr marL="466298" indent="-466298">
              <a:spcAft>
                <a:spcPts val="1224"/>
              </a:spcAft>
              <a:buFont typeface="Arial" panose="020B0604020202020204" pitchFamily="34" charset="0"/>
              <a:buChar char="•"/>
              <a:defRPr sz="2448"/>
            </a:lvl1pPr>
            <a:lvl2pPr marL="0" indent="0">
              <a:buNone/>
              <a:defRPr sz="2448"/>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2485355395"/>
      </p:ext>
    </p:extLst>
  </p:cSld>
  <p:clrMapOvr>
    <a:masterClrMapping/>
  </p:clrMapOvr>
  <p:extLst>
    <p:ext uri="{DCECCB84-F9BA-43D5-87BE-67443E8EF086}">
      <p15:sldGuideLst xmlns:p15="http://schemas.microsoft.com/office/powerpoint/2012/main">
        <p15:guide id="36" orient="horz" pos="3923">
          <p15:clr>
            <a:srgbClr val="547EBF"/>
          </p15:clr>
        </p15:guide>
        <p15:guide id="37" pos="2376">
          <p15:clr>
            <a:srgbClr val="FFFFFF"/>
          </p15:clr>
        </p15:guide>
        <p15:guide id="38" orient="horz" pos="397">
          <p15:clr>
            <a:srgbClr val="547EBF"/>
          </p15:clr>
        </p15:guide>
        <p15:guide id="39" pos="3155">
          <p15:clr>
            <a:srgbClr val="547EBF"/>
          </p15:clr>
        </p15:guide>
        <p15:guide id="40" pos="7267">
          <p15:clr>
            <a:srgbClr val="547EBF"/>
          </p15:clr>
        </p15:guide>
        <p15:guide id="41" pos="2763">
          <p15:clr>
            <a:srgbClr val="547EBF"/>
          </p15:clr>
        </p15:guide>
        <p15:guide id="42" pos="413">
          <p15:clr>
            <a:srgbClr val="FFFFFF"/>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39E5C076-3B78-4451-8068-576892A08E9C}"/>
              </a:ext>
            </a:extLst>
          </p:cNvPr>
          <p:cNvSpPr>
            <a:spLocks noGrp="1"/>
          </p:cNvSpPr>
          <p:nvPr>
            <p:ph type="title" hasCustomPrompt="1"/>
          </p:nvPr>
        </p:nvSpPr>
        <p:spPr>
          <a:xfrm>
            <a:off x="668461" y="643496"/>
            <a:ext cx="3177105" cy="5708244"/>
          </a:xfrm>
        </p:spPr>
        <p:txBody>
          <a:bodyPr anchor="ctr">
            <a:noAutofit/>
          </a:bodyPr>
          <a:lstStyle>
            <a:lvl1pPr>
              <a:defRPr/>
            </a:lvl1pPr>
          </a:lstStyle>
          <a:p>
            <a:r>
              <a:rPr lang="en-US"/>
              <a:t>Title</a:t>
            </a:r>
          </a:p>
        </p:txBody>
      </p:sp>
      <p:cxnSp>
        <p:nvCxnSpPr>
          <p:cNvPr id="8" name="Straight Connector 4">
            <a:extLst>
              <a:ext uri="{FF2B5EF4-FFF2-40B4-BE49-F238E27FC236}">
                <a16:creationId xmlns:a16="http://schemas.microsoft.com/office/drawing/2014/main" id="{EA167103-4543-493E-9E7F-A1FD9EC58369}"/>
              </a:ext>
              <a:ext uri="{C183D7F6-B498-43B3-948B-1728B52AA6E4}">
                <adec:decorative xmlns:adec="http://schemas.microsoft.com/office/drawing/2017/decorative" val="1"/>
              </a:ext>
            </a:extLst>
          </p:cNvPr>
          <p:cNvCxnSpPr/>
          <p:nvPr/>
        </p:nvCxnSpPr>
        <p:spPr>
          <a:xfrm>
            <a:off x="4474022" y="2629424"/>
            <a:ext cx="0" cy="1735678"/>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2 Text Placeholder">
            <a:extLst>
              <a:ext uri="{FF2B5EF4-FFF2-40B4-BE49-F238E27FC236}">
                <a16:creationId xmlns:a16="http://schemas.microsoft.com/office/drawing/2014/main" id="{50938A94-31C5-4EF3-9465-4BF0AD119595}"/>
              </a:ext>
            </a:extLst>
          </p:cNvPr>
          <p:cNvSpPr>
            <a:spLocks noGrp="1"/>
          </p:cNvSpPr>
          <p:nvPr>
            <p:ph type="body" sz="quarter" idx="10"/>
          </p:nvPr>
        </p:nvSpPr>
        <p:spPr>
          <a:xfrm>
            <a:off x="5108995" y="642785"/>
            <a:ext cx="6658696" cy="5708957"/>
          </a:xfrm>
          <a:prstGeom prst="rect">
            <a:avLst/>
          </a:prstGeom>
        </p:spPr>
        <p:txBody>
          <a:bodyPr anchor="ctr" anchorCtr="0">
            <a:noAutofit/>
          </a:bodyPr>
          <a:lstStyle>
            <a:lvl1pPr marL="466298" indent="-466298">
              <a:spcAft>
                <a:spcPts val="1224"/>
              </a:spcAft>
              <a:buFont typeface="Arial" panose="020B0604020202020204" pitchFamily="34" charset="0"/>
              <a:buChar char="•"/>
              <a:defRPr sz="2448"/>
            </a:lvl1pPr>
            <a:lvl2pPr marL="0" indent="0">
              <a:buNone/>
              <a:defRPr sz="2448"/>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646645574"/>
      </p:ext>
    </p:extLst>
  </p:cSld>
  <p:clrMapOvr>
    <a:masterClrMapping/>
  </p:clrMapOvr>
  <p:extLst>
    <p:ext uri="{DCECCB84-F9BA-43D5-87BE-67443E8EF086}">
      <p15:sldGuideLst xmlns:p15="http://schemas.microsoft.com/office/powerpoint/2012/main">
        <p15:guide id="37" orient="horz" pos="397">
          <p15:clr>
            <a:srgbClr val="547EBF"/>
          </p15:clr>
        </p15:guide>
        <p15:guide id="38" orient="horz" pos="3923">
          <p15:clr>
            <a:srgbClr val="547EBF"/>
          </p15:clr>
        </p15:guide>
        <p15:guide id="39" pos="2763">
          <p15:clr>
            <a:srgbClr val="547EBF"/>
          </p15:clr>
        </p15:guide>
        <p15:guide id="40" pos="413">
          <p15:clr>
            <a:srgbClr val="547EBF"/>
          </p15:clr>
        </p15:guide>
        <p15:guide id="41" pos="2371">
          <p15:clr>
            <a:srgbClr val="547EBF"/>
          </p15:clr>
        </p15:guide>
        <p15:guide id="42" pos="3155">
          <p15:clr>
            <a:srgbClr val="547EBF"/>
          </p15:clr>
        </p15:guide>
        <p15:guide id="43" pos="7267">
          <p15:clr>
            <a:srgbClr val="547EBF"/>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1 Title">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2 Text Placeholder"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668785" y="1465289"/>
            <a:ext cx="11098907" cy="4886453"/>
          </a:xfrm>
          <a:prstGeom prst="rect">
            <a:avLst/>
          </a:prstGeom>
        </p:spPr>
        <p:txBody>
          <a:bodyPr/>
          <a:lstStyle>
            <a:lvl1pPr marL="0"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449"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241"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773"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912"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vl6pPr marL="1072486" indent="0">
              <a:spcBef>
                <a:spcPts val="337"/>
              </a:spcBef>
              <a:buFontTx/>
              <a:buNone/>
              <a:defRPr sz="1836" baseline="0">
                <a:solidFill>
                  <a:schemeClr val="tx1"/>
                </a:solidFill>
                <a:latin typeface="Comic Sans MS" panose="030F0702030302020204" pitchFamily="66" charset="0"/>
              </a:defRPr>
            </a:lvl6pPr>
            <a:lvl7pPr marL="1072486" indent="0">
              <a:spcBef>
                <a:spcPts val="337"/>
              </a:spcBef>
              <a:buFontTx/>
              <a:buNone/>
              <a:defRPr sz="1836" baseline="0">
                <a:solidFill>
                  <a:schemeClr val="tx1"/>
                </a:solidFill>
                <a:latin typeface="Comic Sans MS" panose="030F0702030302020204" pitchFamily="66" charset="0"/>
              </a:defRPr>
            </a:lvl7pPr>
            <a:lvl8pPr marL="1072486" indent="0">
              <a:spcBef>
                <a:spcPts val="337"/>
              </a:spcBef>
              <a:buFontTx/>
              <a:buNone/>
              <a:defRPr sz="1836" baseline="0">
                <a:solidFill>
                  <a:schemeClr val="tx1"/>
                </a:solidFill>
                <a:latin typeface="Comic Sans MS" panose="030F0702030302020204" pitchFamily="66" charset="0"/>
              </a:defRPr>
            </a:lvl8pPr>
            <a:lvl9pPr marL="1072486" indent="0">
              <a:spcBef>
                <a:spcPts val="337"/>
              </a:spcBef>
              <a:buFontTx/>
              <a:buNone/>
              <a:defRPr sz="1836" baseline="0">
                <a:solidFill>
                  <a:schemeClr val="tx1"/>
                </a:solidFill>
                <a:latin typeface="Comic Sans MS" panose="030F0702030302020204" pitchFamily="66" charset="0"/>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89966799"/>
      </p:ext>
    </p:extLst>
  </p:cSld>
  <p:clrMapOvr>
    <a:masterClrMapping/>
  </p:clrMapOvr>
  <p:extLst>
    <p:ext uri="{DCECCB84-F9BA-43D5-87BE-67443E8EF086}">
      <p15:sldGuideLst xmlns:p15="http://schemas.microsoft.com/office/powerpoint/2012/main">
        <p15:guide id="8" pos="413">
          <p15:clr>
            <a:srgbClr val="547EBF"/>
          </p15:clr>
        </p15:guide>
        <p15:guide id="9" orient="horz" pos="495">
          <p15:clr>
            <a:srgbClr val="547EBF"/>
          </p15:clr>
        </p15:guide>
        <p15:guide id="10" pos="7267">
          <p15:clr>
            <a:srgbClr val="547EBF"/>
          </p15:clr>
        </p15:guide>
        <p15:guide id="11" orient="horz" pos="202">
          <p15:clr>
            <a:srgbClr val="547EBF"/>
          </p15:clr>
        </p15:guide>
        <p15:guide id="12" orient="horz" pos="789">
          <p15:clr>
            <a:srgbClr val="547EBF"/>
          </p15:clr>
        </p15:guide>
        <p15:guide id="13" orient="horz" pos="912">
          <p15:clr>
            <a:srgbClr val="547EBF"/>
          </p15:clr>
        </p15:guide>
        <p15:guide id="14" orient="horz" pos="3923">
          <p15:clr>
            <a:srgbClr val="547EBF"/>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p:cSld name="Developer Code Layout Subtitle">
    <p:spTree>
      <p:nvGrpSpPr>
        <p:cNvPr id="1" name=""/>
        <p:cNvGrpSpPr/>
        <p:nvPr/>
      </p:nvGrpSpPr>
      <p:grpSpPr>
        <a:xfrm>
          <a:off x="0" y="0"/>
          <a:ext cx="0" cy="0"/>
          <a:chOff x="0" y="0"/>
          <a:chExt cx="0" cy="0"/>
        </a:xfrm>
      </p:grpSpPr>
      <p:sp>
        <p:nvSpPr>
          <p:cNvPr id="3" name="1 Title">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4" name="2 Subtitle">
            <a:extLst>
              <a:ext uri="{FF2B5EF4-FFF2-40B4-BE49-F238E27FC236}">
                <a16:creationId xmlns:a16="http://schemas.microsoft.com/office/drawing/2014/main" id="{AFD71FCD-EC3F-4E9B-8603-2A97CCD0C8EE}"/>
              </a:ext>
            </a:extLst>
          </p:cNvPr>
          <p:cNvSpPr>
            <a:spLocks noGrp="1"/>
          </p:cNvSpPr>
          <p:nvPr>
            <p:ph type="subTitle" idx="1"/>
          </p:nvPr>
        </p:nvSpPr>
        <p:spPr>
          <a:xfrm>
            <a:off x="668786" y="802038"/>
            <a:ext cx="11098906" cy="470856"/>
          </a:xfrm>
          <a:prstGeom prst="rect">
            <a:avLst/>
          </a:prstGeom>
        </p:spPr>
        <p:txBody>
          <a:bodyPr>
            <a:normAutofit/>
          </a:bodyPr>
          <a:lstStyle>
            <a:lvl1pPr marL="0" indent="0" algn="l" defTabSz="951248">
              <a:lnSpc>
                <a:spcPct val="100000"/>
              </a:lnSpc>
              <a:spcBef>
                <a:spcPts val="685"/>
              </a:spcBef>
              <a:buFontTx/>
              <a:buNone/>
              <a:defRPr sz="2040" baseline="0">
                <a:solidFill>
                  <a:schemeClr val="tx1"/>
                </a:solidFill>
              </a:defRPr>
            </a:lvl1pPr>
            <a:lvl2pPr marL="0" indent="0" algn="l" defTabSz="951248">
              <a:lnSpc>
                <a:spcPct val="100000"/>
              </a:lnSpc>
              <a:spcBef>
                <a:spcPts val="685"/>
              </a:spcBef>
              <a:buFontTx/>
              <a:buNone/>
              <a:defRPr sz="2244" baseline="0">
                <a:solidFill>
                  <a:schemeClr val="tx1"/>
                </a:solidFill>
              </a:defRPr>
            </a:lvl2pPr>
            <a:lvl3pPr marL="0" indent="0" algn="l" defTabSz="951248">
              <a:lnSpc>
                <a:spcPct val="100000"/>
              </a:lnSpc>
              <a:spcBef>
                <a:spcPts val="685"/>
              </a:spcBef>
              <a:buFontTx/>
              <a:buNone/>
              <a:defRPr sz="2244" baseline="0">
                <a:solidFill>
                  <a:schemeClr val="tx1"/>
                </a:solidFill>
              </a:defRPr>
            </a:lvl3pPr>
            <a:lvl4pPr marL="0" indent="0" algn="l" defTabSz="951248">
              <a:lnSpc>
                <a:spcPct val="100000"/>
              </a:lnSpc>
              <a:spcBef>
                <a:spcPts val="685"/>
              </a:spcBef>
              <a:buFontTx/>
              <a:buNone/>
              <a:defRPr sz="2244" baseline="0">
                <a:solidFill>
                  <a:schemeClr val="tx1"/>
                </a:solidFill>
              </a:defRPr>
            </a:lvl4pPr>
            <a:lvl5pPr marL="0" indent="0" algn="l">
              <a:lnSpc>
                <a:spcPct val="110000"/>
              </a:lnSpc>
              <a:buNone/>
              <a:defRPr sz="2244" baseline="0">
                <a:solidFill>
                  <a:schemeClr val="tx1"/>
                </a:solidFill>
              </a:defRPr>
            </a:lvl5pPr>
            <a:lvl6pPr marL="0" indent="0" algn="l" defTabSz="951248">
              <a:lnSpc>
                <a:spcPct val="100000"/>
              </a:lnSpc>
              <a:spcBef>
                <a:spcPts val="685"/>
              </a:spcBef>
              <a:buFontTx/>
              <a:buNone/>
              <a:defRPr sz="2244" baseline="0">
                <a:solidFill>
                  <a:schemeClr val="tx1"/>
                </a:solidFill>
              </a:defRPr>
            </a:lvl6pPr>
            <a:lvl7pPr marL="0" indent="0" algn="l" defTabSz="951248">
              <a:lnSpc>
                <a:spcPct val="100000"/>
              </a:lnSpc>
              <a:spcBef>
                <a:spcPts val="685"/>
              </a:spcBef>
              <a:buFontTx/>
              <a:buNone/>
              <a:defRPr sz="2244" baseline="0">
                <a:solidFill>
                  <a:schemeClr val="tx1"/>
                </a:solidFill>
              </a:defRPr>
            </a:lvl7pPr>
            <a:lvl8pPr marL="0" indent="0" algn="l" defTabSz="951248">
              <a:lnSpc>
                <a:spcPct val="100000"/>
              </a:lnSpc>
              <a:spcBef>
                <a:spcPts val="685"/>
              </a:spcBef>
              <a:buFontTx/>
              <a:buNone/>
              <a:defRPr sz="2244" baseline="0">
                <a:solidFill>
                  <a:schemeClr val="tx1"/>
                </a:solidFill>
              </a:defRPr>
            </a:lvl8pPr>
            <a:lvl9pPr marL="0" indent="0" algn="l" defTabSz="951248">
              <a:lnSpc>
                <a:spcPct val="100000"/>
              </a:lnSpc>
              <a:spcBef>
                <a:spcPts val="685"/>
              </a:spcBef>
              <a:buFontTx/>
              <a:buNone/>
              <a:defRPr sz="2244" baseline="0">
                <a:solidFill>
                  <a:schemeClr val="tx1"/>
                </a:solidFill>
              </a:defRPr>
            </a:lvl9pPr>
          </a:lstStyle>
          <a:p>
            <a:r>
              <a:rPr lang="en-US" noProof="0"/>
              <a:t>Click to edit Master subtitle style</a:t>
            </a:r>
          </a:p>
        </p:txBody>
      </p:sp>
      <p:sp>
        <p:nvSpPr>
          <p:cNvPr id="5" name="2 Text Placeholder"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668785" y="1465289"/>
            <a:ext cx="11098907" cy="4886453"/>
          </a:xfrm>
          <a:prstGeom prst="rect">
            <a:avLst/>
          </a:prstGeom>
        </p:spPr>
        <p:txBody>
          <a:bodyPr/>
          <a:lstStyle>
            <a:lvl1pPr marL="0"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449"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241"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773"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912"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vl6pPr marL="1072486" indent="0">
              <a:spcBef>
                <a:spcPts val="337"/>
              </a:spcBef>
              <a:buFontTx/>
              <a:buNone/>
              <a:defRPr sz="1836" baseline="0">
                <a:solidFill>
                  <a:schemeClr val="tx1"/>
                </a:solidFill>
                <a:latin typeface="Comic Sans MS" panose="030F0702030302020204" pitchFamily="66" charset="0"/>
              </a:defRPr>
            </a:lvl6pPr>
            <a:lvl7pPr marL="1072486" indent="0">
              <a:spcBef>
                <a:spcPts val="337"/>
              </a:spcBef>
              <a:buFontTx/>
              <a:buNone/>
              <a:defRPr sz="1836" baseline="0">
                <a:solidFill>
                  <a:schemeClr val="tx1"/>
                </a:solidFill>
                <a:latin typeface="Comic Sans MS" panose="030F0702030302020204" pitchFamily="66" charset="0"/>
              </a:defRPr>
            </a:lvl7pPr>
            <a:lvl8pPr marL="1072486" indent="0">
              <a:spcBef>
                <a:spcPts val="337"/>
              </a:spcBef>
              <a:buFontTx/>
              <a:buNone/>
              <a:defRPr sz="1836" baseline="0">
                <a:solidFill>
                  <a:schemeClr val="tx1"/>
                </a:solidFill>
                <a:latin typeface="Comic Sans MS" panose="030F0702030302020204" pitchFamily="66" charset="0"/>
              </a:defRPr>
            </a:lvl8pPr>
            <a:lvl9pPr marL="1072486" indent="0">
              <a:spcBef>
                <a:spcPts val="337"/>
              </a:spcBef>
              <a:buFontTx/>
              <a:buNone/>
              <a:defRPr sz="1836" baseline="0">
                <a:solidFill>
                  <a:schemeClr val="tx1"/>
                </a:solidFill>
                <a:latin typeface="Comic Sans MS" panose="030F0702030302020204" pitchFamily="66" charset="0"/>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504519"/>
      </p:ext>
    </p:extLst>
  </p:cSld>
  <p:clrMapOvr>
    <a:masterClrMapping/>
  </p:clrMapOvr>
  <p:extLst>
    <p:ext uri="{DCECCB84-F9BA-43D5-87BE-67443E8EF086}">
      <p15:sldGuideLst xmlns:p15="http://schemas.microsoft.com/office/powerpoint/2012/main">
        <p15:guide id="8" pos="413">
          <p15:clr>
            <a:srgbClr val="547EBF"/>
          </p15:clr>
        </p15:guide>
        <p15:guide id="9" orient="horz" pos="495">
          <p15:clr>
            <a:srgbClr val="547EBF"/>
          </p15:clr>
        </p15:guide>
        <p15:guide id="10" pos="7267">
          <p15:clr>
            <a:srgbClr val="547EBF"/>
          </p15:clr>
        </p15:guide>
        <p15:guide id="11" orient="horz" pos="202">
          <p15:clr>
            <a:srgbClr val="547EBF"/>
          </p15:clr>
        </p15:guide>
        <p15:guide id="12" orient="horz" pos="789">
          <p15:clr>
            <a:srgbClr val="547EBF"/>
          </p15:clr>
        </p15:guide>
        <p15:guide id="13" orient="horz" pos="912">
          <p15:clr>
            <a:srgbClr val="547EBF"/>
          </p15:clr>
        </p15:guide>
        <p15:guide id="14" orient="horz" pos="3923">
          <p15:clr>
            <a:srgbClr val="547EBF"/>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84507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7232062"/>
      </p:ext>
    </p:extLst>
  </p:cSld>
  <p:clrMapOvr>
    <a:masterClrMapping/>
  </p:clrMapOvr>
  <p:extLst>
    <p:ext uri="{DCECCB84-F9BA-43D5-87BE-67443E8EF086}">
      <p15:sldGuideLst xmlns:p15="http://schemas.microsoft.com/office/powerpoint/2012/main"/>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p:cSld name="Blank color">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70550123"/>
      </p:ext>
    </p:extLst>
  </p:cSld>
  <p:clrMapOvr>
    <a:masterClrMapping/>
  </p:clrMapOvr>
  <p:extLst>
    <p:ext uri="{DCECCB84-F9BA-43D5-87BE-67443E8EF086}">
      <p15:sldGuideLst xmlns:p15="http://schemas.microsoft.com/office/powerpoint/2012/main"/>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p:cSld name="Copyright">
    <p:spTree>
      <p:nvGrpSpPr>
        <p:cNvPr id="1" name=""/>
        <p:cNvGrpSpPr/>
        <p:nvPr/>
      </p:nvGrpSpPr>
      <p:grpSpPr>
        <a:xfrm>
          <a:off x="0" y="0"/>
          <a:ext cx="0" cy="0"/>
          <a:chOff x="0" y="0"/>
          <a:chExt cx="0" cy="0"/>
        </a:xfrm>
      </p:grpSpPr>
      <p:sp>
        <p:nvSpPr>
          <p:cNvPr id="11" name="Content Placeholder 2">
            <a:extLst>
              <a:ext uri="{FF2B5EF4-FFF2-40B4-BE49-F238E27FC236}">
                <a16:creationId xmlns:a16="http://schemas.microsoft.com/office/drawing/2014/main" id="{4F94614A-5991-48D1-BAE0-C77F81393F2D}"/>
              </a:ext>
            </a:extLst>
          </p:cNvPr>
          <p:cNvSpPr txBox="1">
            <a:spLocks/>
          </p:cNvSpPr>
          <p:nvPr/>
        </p:nvSpPr>
        <p:spPr>
          <a:xfrm>
            <a:off x="233185" y="369155"/>
            <a:ext cx="12047835" cy="6081351"/>
          </a:xfrm>
          <a:prstGeom prst="rect">
            <a:avLst/>
          </a:prstGeom>
        </p:spPr>
        <p:txBody>
          <a:bodyPr vert="horz" lIns="93247" tIns="46623" rIns="93247" bIns="46623" rtlCol="0">
            <a:normAutofit fontScale="77500" lnSpcReduction="20000"/>
          </a:bodyPr>
          <a:lstStyle>
            <a:lvl1pPr marL="112713" indent="6350" algn="l" defTabSz="914400" rtl="0" eaLnBrk="1" latinLnBrk="0" hangingPunct="1">
              <a:spcBef>
                <a:spcPct val="20000"/>
              </a:spcBef>
              <a:spcAft>
                <a:spcPts val="300"/>
              </a:spcAft>
              <a:buSzPct val="100000"/>
              <a:buFont typeface="Arial" pitchFamily="34" charset="0"/>
              <a:buNone/>
              <a:defRPr sz="1050" kern="1200">
                <a:solidFill>
                  <a:schemeClr val="tx1"/>
                </a:solidFill>
                <a:latin typeface="Calibri Light" panose="020F0302020204030204" pitchFamily="34" charset="0"/>
                <a:ea typeface="+mn-ea"/>
                <a:cs typeface="+mn-cs"/>
              </a:defRPr>
            </a:lvl1pPr>
            <a:lvl2pPr marL="112713" indent="6350" algn="l" defTabSz="914400" rtl="0" eaLnBrk="1" latinLnBrk="0" hangingPunct="1">
              <a:spcBef>
                <a:spcPct val="20000"/>
              </a:spcBef>
              <a:buSzPct val="110000"/>
              <a:buFont typeface="Arial" pitchFamily="34" charset="0"/>
              <a:buNone/>
              <a:defRPr sz="2000" kern="1200">
                <a:solidFill>
                  <a:schemeClr val="tx1"/>
                </a:solidFill>
                <a:latin typeface="Calibri Light" panose="020F0302020204030204" pitchFamily="34" charset="0"/>
                <a:ea typeface="+mn-ea"/>
                <a:cs typeface="+mn-cs"/>
              </a:defRPr>
            </a:lvl2pPr>
            <a:lvl3pPr marL="112713" indent="6350" algn="l" defTabSz="914400" rtl="0" eaLnBrk="1" latinLnBrk="0" hangingPunct="1">
              <a:spcBef>
                <a:spcPct val="20000"/>
              </a:spcBef>
              <a:buSzPct val="110000"/>
              <a:buFont typeface="Arial" pitchFamily="34" charset="0"/>
              <a:buNone/>
              <a:defRPr sz="1800" kern="1200">
                <a:solidFill>
                  <a:schemeClr val="tx1"/>
                </a:solidFill>
                <a:latin typeface="Calibri Light" panose="020F0302020204030204" pitchFamily="34" charset="0"/>
                <a:ea typeface="+mn-ea"/>
                <a:cs typeface="+mn-cs"/>
              </a:defRPr>
            </a:lvl3pPr>
            <a:lvl4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4pPr>
            <a:lvl5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346" b="1" dirty="0">
                <a:solidFill>
                  <a:srgbClr val="000000"/>
                </a:solidFill>
              </a:rPr>
              <a:t>Conditions and Terms of Use</a:t>
            </a:r>
          </a:p>
          <a:p>
            <a:r>
              <a:rPr lang="en-US" sz="1530" dirty="0">
                <a:solidFill>
                  <a:srgbClr val="0A5BBA"/>
                </a:solidFill>
              </a:rPr>
              <a:t>Microsoft Confidential</a:t>
            </a:r>
          </a:p>
          <a:p>
            <a:r>
              <a:rPr lang="en-US" sz="1836" dirty="0">
                <a:solidFill>
                  <a:srgbClr val="000000"/>
                </a:solidFill>
              </a:rPr>
              <a:t>This training package is proprietary and confidential, and is intended only for uses described in the training materials. Content and software is provided to you under a Non-Disclosure Agreement and cannot be distributed. Copying or disclosing all or any portion of the content and/or software included in such packages is strictly prohibited.</a:t>
            </a:r>
          </a:p>
          <a:p>
            <a:r>
              <a:rPr lang="en-US" sz="1836" dirty="0">
                <a:solidFill>
                  <a:srgbClr val="000000"/>
                </a:solidFill>
              </a:rPr>
              <a:t>The contents of this package are for informational and training purposes only and are provided "as is" without warranty of any kind, whether express or implied, including but not limited to the implied warranties of merchantability, fitness for a particular purpose, and non-infringement.</a:t>
            </a:r>
          </a:p>
          <a:p>
            <a:r>
              <a:rPr lang="en-US" sz="1836" dirty="0">
                <a:solidFill>
                  <a:srgbClr val="000000"/>
                </a:solidFill>
              </a:rPr>
              <a:t>Training package content, including URLs and other Internet website references, is subject to change without notice. Because Microsoft must respond to changing market conditions, the content should not be interpreted to be a commitment on the part of Microsoft, and Microsoft cannot guarantee the accuracy of any information presented after the date of publication. Unless otherwise noted, the companies, organizations, products, domain names, e-mail addresses, logos, people, places, and events depicted herein are fictitious, and no association with any real company, organization, product, domain name, e-mail address, logo, person, place, or event is intended or should be inferred. </a:t>
            </a:r>
          </a:p>
          <a:p>
            <a:endParaRPr lang="en-US" sz="1836" dirty="0">
              <a:solidFill>
                <a:srgbClr val="000000"/>
              </a:solidFill>
            </a:endParaRPr>
          </a:p>
          <a:p>
            <a:r>
              <a:rPr lang="en-US" sz="2346" b="1" dirty="0">
                <a:solidFill>
                  <a:srgbClr val="000000"/>
                </a:solidFill>
              </a:rPr>
              <a:t>Copyright and Trademarks </a:t>
            </a:r>
          </a:p>
          <a:p>
            <a:r>
              <a:rPr lang="en-US" sz="1530" dirty="0">
                <a:solidFill>
                  <a:srgbClr val="0A5BBA"/>
                </a:solidFill>
              </a:rPr>
              <a:t>© 2020 Microsoft Corporation. All rights reserved.</a:t>
            </a:r>
          </a:p>
          <a:p>
            <a:r>
              <a:rPr lang="en-US" sz="1836" dirty="0">
                <a:solidFill>
                  <a:srgbClr val="000000"/>
                </a:solidFill>
              </a:rPr>
              <a:t>Microsoft may have patents, patent applications, trademarks, copyrights, or other intellectual property rights covering subject matter in this document. Except as expressly provided in written license agreement from Microsoft, the furnishing of this document does not give you any license to these patents, trademarks, copyrights, or other intellectual property.</a:t>
            </a:r>
          </a:p>
          <a:p>
            <a:r>
              <a:rPr lang="en-US" sz="1836" dirty="0">
                <a:solidFill>
                  <a:srgbClr val="000000"/>
                </a:solidFill>
              </a:rPr>
              <a:t>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pPr algn="ctr"/>
            <a:r>
              <a:rPr lang="en-US" sz="1836" dirty="0">
                <a:solidFill>
                  <a:srgbClr val="000000"/>
                </a:solidFill>
              </a:rPr>
              <a:t>For more information, see </a:t>
            </a:r>
            <a:r>
              <a:rPr lang="en-US" sz="1836" b="1" dirty="0">
                <a:solidFill>
                  <a:srgbClr val="000000"/>
                </a:solidFill>
              </a:rPr>
              <a:t>Use of Microsoft Copyrighted Content </a:t>
            </a:r>
            <a:r>
              <a:rPr lang="en-US" sz="1836" dirty="0">
                <a:solidFill>
                  <a:srgbClr val="000000"/>
                </a:solidFill>
              </a:rPr>
              <a:t>at</a:t>
            </a:r>
            <a:br>
              <a:rPr lang="en-US" sz="1836" dirty="0">
                <a:solidFill>
                  <a:srgbClr val="000000"/>
                </a:solidFill>
              </a:rPr>
            </a:br>
            <a:r>
              <a:rPr lang="en-US" sz="1836" dirty="0">
                <a:solidFill>
                  <a:srgbClr val="FF0000"/>
                </a:solidFill>
                <a:hlinkClick r:id="rId2"/>
              </a:rPr>
              <a:t>https://www.microsoft.com/en-us/legal/intellectualproperty/permissions/default.aspx</a:t>
            </a:r>
            <a:r>
              <a:rPr lang="en-US" sz="1836" dirty="0">
                <a:solidFill>
                  <a:srgbClr val="FF0000"/>
                </a:solidFill>
              </a:rPr>
              <a:t> </a:t>
            </a:r>
          </a:p>
          <a:p>
            <a:r>
              <a:rPr lang="en-US" sz="1836" dirty="0">
                <a:solidFill>
                  <a:srgbClr val="000000"/>
                </a:solidFill>
              </a:rPr>
              <a:t>Microsoft®, Internet Explorer®, Outlook®, OneDrive®, DirectX®, Windows Server® and Windows® are either registered trademarks or trademarks of Microsoft Corporation in the United States and/or other countries. Other Microsoft products mentioned herein may be either registered trademarks or trademarks of Microsoft Corporation in the United States and/or other countries. All other trademarks are property of their respective owners.</a:t>
            </a:r>
          </a:p>
        </p:txBody>
      </p:sp>
    </p:spTree>
    <p:extLst>
      <p:ext uri="{BB962C8B-B14F-4D97-AF65-F5344CB8AC3E}">
        <p14:creationId xmlns:p14="http://schemas.microsoft.com/office/powerpoint/2010/main" val="3522369441"/>
      </p:ext>
    </p:extLst>
  </p:cSld>
  <p:clrMapOvr>
    <a:masterClrMapping/>
  </p:clrMapOvr>
  <p:extLst>
    <p:ext uri="{DCECCB84-F9BA-43D5-87BE-67443E8EF086}">
      <p15:sldGuideLst xmlns:p15="http://schemas.microsoft.com/office/powerpoint/2012/main"/>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tx2"/>
        </a:solidFill>
        <a:effectLst/>
      </p:bgPr>
    </p:bg>
    <p:spTree>
      <p:nvGrpSpPr>
        <p:cNvPr id="1" name=""/>
        <p:cNvGrpSpPr/>
        <p:nvPr/>
      </p:nvGrpSpPr>
      <p:grpSpPr>
        <a:xfrm>
          <a:off x="0" y="0"/>
          <a:ext cx="0" cy="0"/>
          <a:chOff x="0" y="0"/>
          <a:chExt cx="0" cy="0"/>
        </a:xfrm>
      </p:grpSpPr>
      <p:sp>
        <p:nvSpPr>
          <p:cNvPr id="7" name="Text Box 3" descr="This is a copyright notice that should be included on the final slide.">
            <a:extLst>
              <a:ext uri="{FF2B5EF4-FFF2-40B4-BE49-F238E27FC236}">
                <a16:creationId xmlns:a16="http://schemas.microsoft.com/office/drawing/2014/main" id="{04B4E2A9-F0F4-40BC-A66B-ACB987CEF1B9}"/>
              </a:ext>
            </a:extLst>
          </p:cNvPr>
          <p:cNvSpPr txBox="1">
            <a:spLocks noChangeArrowheads="1"/>
          </p:cNvSpPr>
          <p:nvPr/>
        </p:nvSpPr>
        <p:spPr bwMode="blackWhite">
          <a:xfrm>
            <a:off x="668460" y="6238939"/>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dirty="0">
                <a:solidFill>
                  <a:schemeClr val="bg1"/>
                </a:solidFill>
                <a:cs typeface="Segoe UI" pitchFamily="34" charset="0"/>
              </a:rPr>
              <a:t>© Copyright Microsoft Corporation. All rights reserved. </a:t>
            </a:r>
          </a:p>
        </p:txBody>
      </p:sp>
      <p:pic>
        <p:nvPicPr>
          <p:cNvPr id="10" name="Picture 9" descr="Microsoft Logo">
            <a:extLst>
              <a:ext uri="{FF2B5EF4-FFF2-40B4-BE49-F238E27FC236}">
                <a16:creationId xmlns:a16="http://schemas.microsoft.com/office/drawing/2014/main" id="{636C95FD-6A74-4A60-A70A-46D16BA519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0922" y="310868"/>
            <a:ext cx="2104562" cy="943146"/>
          </a:xfrm>
          <a:prstGeom prst="rect">
            <a:avLst/>
          </a:prstGeom>
        </p:spPr>
      </p:pic>
    </p:spTree>
    <p:extLst>
      <p:ext uri="{BB962C8B-B14F-4D97-AF65-F5344CB8AC3E}">
        <p14:creationId xmlns:p14="http://schemas.microsoft.com/office/powerpoint/2010/main" val="997130902"/>
      </p:ext>
    </p:extLst>
  </p:cSld>
  <p:clrMapOvr>
    <a:masterClrMapping/>
  </p:clrMapOvr>
  <p:extLst>
    <p:ext uri="{DCECCB84-F9BA-43D5-87BE-67443E8EF086}">
      <p15:sldGuideLst xmlns:p15="http://schemas.microsoft.com/office/powerpoint/2012/main"/>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1 Title"/>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2 Text Placeholder">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668786" y="1465289"/>
            <a:ext cx="11098906" cy="4928549"/>
          </a:xfrm>
          <a:prstGeom prst="rect">
            <a:avLst/>
          </a:prstGeom>
        </p:spPr>
        <p:txBody>
          <a:bodyPr wrap="square">
            <a:noAutofit/>
          </a:bodyPr>
          <a:lstStyle>
            <a:lvl1pPr>
              <a:defRPr sz="2448">
                <a:latin typeface="+mn-lt"/>
              </a:defRPr>
            </a:lvl1pPr>
            <a:lvl2pPr>
              <a:defRPr sz="2040">
                <a:latin typeface="+mn-lt"/>
              </a:defRPr>
            </a:lvl2pPr>
            <a:lvl3pPr>
              <a:defRPr sz="1836">
                <a:latin typeface="+mn-lt"/>
              </a:defRPr>
            </a:lvl3pPr>
            <a:lvl4pPr>
              <a:defRPr sz="1632">
                <a:latin typeface="+mn-lt"/>
              </a:defRPr>
            </a:lvl4pPr>
            <a:lvl5pPr>
              <a:defRPr sz="1428">
                <a:latin typeface="+mn-lt"/>
              </a:defRPr>
            </a:lvl5pPr>
            <a:lvl6pPr marL="1044508" indent="-167867">
              <a:spcBef>
                <a:spcPts val="337"/>
              </a:spcBef>
              <a:defRPr sz="1836" baseline="0"/>
            </a:lvl6pPr>
            <a:lvl7pPr marL="1044508" indent="-167867">
              <a:spcBef>
                <a:spcPts val="337"/>
              </a:spcBef>
              <a:defRPr sz="1836" baseline="0"/>
            </a:lvl7pPr>
            <a:lvl8pPr marL="1044508" indent="-167867">
              <a:spcBef>
                <a:spcPts val="337"/>
              </a:spcBef>
              <a:defRPr sz="1836" baseline="0"/>
            </a:lvl8pPr>
            <a:lvl9pPr marL="1044508" indent="-167867">
              <a:spcBef>
                <a:spcPts val="337"/>
              </a:spcBef>
              <a:defRPr sz="1836"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393839"/>
            <a:ext cx="12436476"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12355683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9" orient="horz" pos="202">
          <p15:clr>
            <a:srgbClr val="FFFFFF"/>
          </p15:clr>
        </p15:guide>
        <p15:guide id="10" orient="horz" pos="495">
          <p15:clr>
            <a:srgbClr val="FFFFFF"/>
          </p15:clr>
        </p15:guide>
        <p15:guide id="11" orient="horz" pos="887">
          <p15:clr>
            <a:srgbClr val="FFFFFF"/>
          </p15:clr>
        </p15:guide>
        <p15:guide id="12" orient="horz" pos="3923">
          <p15:clr>
            <a:srgbClr val="FFFFFF"/>
          </p15:clr>
        </p15:guide>
        <p15:guide id="13" pos="413">
          <p15:clr>
            <a:srgbClr val="FFFFFF"/>
          </p15:clr>
        </p15:guide>
        <p15:guide id="14" pos="7267">
          <p15:clr>
            <a:srgbClr val="FFFFFF"/>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509A250-FF31-4206-8172-F9D3106AACB1}" type="datetimeFigureOut">
              <a:rPr lang="en-US"/>
              <a:t>4/19/2022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a:t>‹#›</a:t>
            </a:fld>
            <a:endParaRPr lang="en-US" dirty="0"/>
          </a:p>
        </p:txBody>
      </p:sp>
    </p:spTree>
    <p:extLst>
      <p:ext uri="{BB962C8B-B14F-4D97-AF65-F5344CB8AC3E}">
        <p14:creationId xmlns:p14="http://schemas.microsoft.com/office/powerpoint/2010/main" val="597439027"/>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334127" y="0"/>
            <a:ext cx="6102349" cy="6994525"/>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2000">
                <a:solidFill>
                  <a:schemeClr val="bg2"/>
                </a:solidFill>
                <a:latin typeface="+mj-lt"/>
              </a:defRPr>
            </a:lvl1pPr>
          </a:lstStyle>
          <a:p>
            <a:r>
              <a:rPr lang="en-US" dirty="0"/>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p:nvPr>
        </p:nvSpPr>
        <p:spPr>
          <a:xfrm>
            <a:off x="434977" y="227014"/>
            <a:ext cx="5667375" cy="773112"/>
          </a:xfrm>
          <a:prstGeom prst="rect">
            <a:avLst/>
          </a:prstGeom>
        </p:spPr>
        <p:txBody>
          <a:bodyPr vert="horz" wrap="square" lIns="0" tIns="164592" rIns="0" bIns="0" rtlCol="0" anchor="t">
            <a:noAutofit/>
          </a:bodyPr>
          <a:lstStyle>
            <a:lvl1pPr>
              <a:defRPr sz="3468"/>
            </a:lvl1pPr>
          </a:lstStyle>
          <a:p>
            <a:endParaRPr lang="en-US"/>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34975" y="1152408"/>
            <a:ext cx="5667374" cy="2624741"/>
          </a:xfrm>
        </p:spPr>
        <p:txBody>
          <a:bodyPr wrap="square" lIns="0" tIns="0" rIns="0" bIns="0">
            <a:noAutofit/>
          </a:bodyPr>
          <a:lstStyle>
            <a:lvl1pPr marL="0" marR="0" indent="0" algn="l" defTabSz="932384" rtl="0" eaLnBrk="1" fontAlgn="auto" latinLnBrk="0" hangingPunct="1">
              <a:lnSpc>
                <a:spcPct val="90000"/>
              </a:lnSpc>
              <a:spcBef>
                <a:spcPts val="0"/>
              </a:spcBef>
              <a:spcAft>
                <a:spcPts val="2600"/>
              </a:spcAft>
              <a:buClrTx/>
              <a:buSzPct val="90000"/>
              <a:buFont typeface="Wingdings" panose="05000000000000000000" pitchFamily="2" charset="2"/>
              <a:buNone/>
              <a:tabLst/>
              <a:defRPr sz="2448" b="0" i="0">
                <a:solidFill>
                  <a:srgbClr val="000000"/>
                </a:solidFill>
                <a:latin typeface="+mn-lt"/>
              </a:defRPr>
            </a:lvl1pPr>
            <a:lvl2pPr marL="228513" marR="0" indent="0" algn="l" defTabSz="932384"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57024" indent="0">
              <a:buNone/>
              <a:defRPr/>
            </a:lvl3pPr>
            <a:lvl4pPr marL="685537" indent="0">
              <a:buNone/>
              <a:defRPr/>
            </a:lvl4pPr>
            <a:lvl5pPr marL="914049" indent="0">
              <a:buNone/>
              <a:defRPr/>
            </a:lvl5pPr>
          </a:lstStyle>
          <a:p>
            <a:pPr lvl="0"/>
            <a:r>
              <a:rPr lang="pt-BR"/>
              <a:t>Subhead Segoe UI 24pt</a:t>
            </a:r>
          </a:p>
          <a:p>
            <a:pPr lvl="0"/>
            <a:r>
              <a:rPr lang="pt-BR"/>
              <a:t>Subhead Segoe UI 24pt</a:t>
            </a:r>
          </a:p>
          <a:p>
            <a:pPr lvl="0"/>
            <a:r>
              <a:rPr lang="pt-BR"/>
              <a:t>Subhead Segoe UI 24pt</a:t>
            </a:r>
          </a:p>
        </p:txBody>
      </p:sp>
    </p:spTree>
    <p:extLst>
      <p:ext uri="{BB962C8B-B14F-4D97-AF65-F5344CB8AC3E}">
        <p14:creationId xmlns:p14="http://schemas.microsoft.com/office/powerpoint/2010/main" val="2449382765"/>
      </p:ext>
    </p:extLst>
  </p:cSld>
  <p:clrMapOvr>
    <a:masterClrMapping/>
  </p:clrMapOvr>
  <p:transition>
    <p:fade/>
  </p:transition>
  <p:extLst>
    <p:ext uri="{DCECCB84-F9BA-43D5-87BE-67443E8EF086}">
      <p15:sldGuideLst xmlns:p15="http://schemas.microsoft.com/office/powerpoint/2012/main"/>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493016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7911055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34975" y="227014"/>
            <a:ext cx="11563350" cy="773112"/>
          </a:xfrm>
          <a:prstGeom prst="rect">
            <a:avLst/>
          </a:prstGeom>
        </p:spPr>
        <p:txBody>
          <a:bodyPr vert="horz" wrap="square" lIns="0" tIns="164592" rIns="0" bIns="0" rtlCol="0" anchor="t">
            <a:noAutofit/>
          </a:bodyPr>
          <a:lstStyle>
            <a:lvl1pPr>
              <a:defRPr sz="3468">
                <a:solidFill>
                  <a:schemeClr val="tx2"/>
                </a:solidFill>
              </a:defRPr>
            </a:lvl1pPr>
          </a:lstStyle>
          <a:p>
            <a:r>
              <a:rPr lang="en-US"/>
              <a:t>Title</a:t>
            </a:r>
          </a:p>
        </p:txBody>
      </p:sp>
    </p:spTree>
    <p:extLst>
      <p:ext uri="{BB962C8B-B14F-4D97-AF65-F5344CB8AC3E}">
        <p14:creationId xmlns:p14="http://schemas.microsoft.com/office/powerpoint/2010/main" val="778388260"/>
      </p:ext>
    </p:extLst>
  </p:cSld>
  <p:clrMapOvr>
    <a:masterClrMapping/>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Tit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white">
          <a:xfrm>
            <a:off x="468308" y="479425"/>
            <a:ext cx="1448129" cy="310896"/>
            <a:chOff x="457200" y="1643393"/>
            <a:chExt cx="4492753" cy="964540"/>
          </a:xfrm>
        </p:grpSpPr>
        <p:pic>
          <p:nvPicPr>
            <p:cNvPr id="6" name="Picture 5"/>
            <p:cNvPicPr>
              <a:picLocks noChangeAspect="1"/>
            </p:cNvPicPr>
            <p:nvPr/>
          </p:nvPicPr>
          <p:blipFill>
            <a:blip r:embed="rId3"/>
            <a:stretch>
              <a:fillRect/>
            </a:stretch>
          </p:blipFill>
          <p:spPr bwMode="white">
            <a:xfrm>
              <a:off x="457200" y="1643393"/>
              <a:ext cx="964540" cy="964540"/>
            </a:xfrm>
            <a:prstGeom prst="rect">
              <a:avLst/>
            </a:prstGeom>
          </p:spPr>
        </p:pic>
        <p:sp>
          <p:nvSpPr>
            <p:cNvPr id="8" name="Freeform 12"/>
            <p:cNvSpPr>
              <a:spLocks noEditPoints="1"/>
            </p:cNvSpPr>
            <p:nvPr/>
          </p:nvSpPr>
          <p:spPr bwMode="white">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1466726533"/>
      </p:ext>
    </p:extLst>
  </p:cSld>
  <p:clrMapOvr>
    <a:masterClrMapping/>
  </p:clrMapOvr>
  <p:transition>
    <p:fade/>
  </p:transition>
  <p:extLst>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93445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2"/>
        </a:solidFill>
        <a:effectLst/>
      </p:bgPr>
    </p:bg>
    <p:spTree>
      <p:nvGrpSpPr>
        <p:cNvPr id="1" name=""/>
        <p:cNvGrpSpPr/>
        <p:nvPr/>
      </p:nvGrpSpPr>
      <p:grpSpPr>
        <a:xfrm>
          <a:off x="0" y="0"/>
          <a:ext cx="0" cy="0"/>
          <a:chOff x="0" y="0"/>
          <a:chExt cx="0" cy="0"/>
        </a:xfrm>
      </p:grpSpPr>
      <p:sp>
        <p:nvSpPr>
          <p:cNvPr id="19" name="Rectangle 5"/>
          <p:cNvSpPr>
            <a:spLocks noChangeArrowheads="1"/>
          </p:cNvSpPr>
          <p:nvPr userDrawn="1"/>
        </p:nvSpPr>
        <p:spPr bwMode="auto">
          <a:xfrm>
            <a:off x="3176" y="4395789"/>
            <a:ext cx="12433300" cy="2601913"/>
          </a:xfrm>
          <a:prstGeom prst="rect">
            <a:avLst/>
          </a:prstGeom>
          <a:solidFill>
            <a:srgbClr val="4DA0E2"/>
          </a:solidFill>
          <a:ln>
            <a:noFill/>
          </a:ln>
        </p:spPr>
        <p:txBody>
          <a:bodyPr vert="horz" wrap="square" lIns="91427" tIns="45713" rIns="91427" bIns="45713" numCol="1" anchor="t" anchorCtr="0" compatLnSpc="1">
            <a:prstTxWarp prst="textNoShape">
              <a:avLst/>
            </a:prstTxWarp>
          </a:bodyPr>
          <a:lstStyle/>
          <a:p>
            <a:endParaRPr lang="en-US" sz="1800">
              <a:solidFill>
                <a:srgbClr val="FFFFFF"/>
              </a:solidFill>
              <a:latin typeface="Segoe UI"/>
            </a:endParaRPr>
          </a:p>
        </p:txBody>
      </p:sp>
      <p:sp>
        <p:nvSpPr>
          <p:cNvPr id="20" name="Rectangle 7"/>
          <p:cNvSpPr>
            <a:spLocks noChangeArrowheads="1"/>
          </p:cNvSpPr>
          <p:nvPr userDrawn="1"/>
        </p:nvSpPr>
        <p:spPr bwMode="auto">
          <a:xfrm>
            <a:off x="1" y="5843588"/>
            <a:ext cx="12433301" cy="1154113"/>
          </a:xfrm>
          <a:prstGeom prst="rect">
            <a:avLst/>
          </a:prstGeom>
          <a:solidFill>
            <a:srgbClr val="00188F"/>
          </a:solidFill>
          <a:ln>
            <a:noFill/>
          </a:ln>
        </p:spPr>
        <p:txBody>
          <a:bodyPr vert="horz" wrap="square" lIns="91427" tIns="45713" rIns="91427" bIns="45713" numCol="1" anchor="t" anchorCtr="0" compatLnSpc="1">
            <a:prstTxWarp prst="textNoShape">
              <a:avLst/>
            </a:prstTxWarp>
          </a:bodyPr>
          <a:lstStyle/>
          <a:p>
            <a:endParaRPr lang="en-US" sz="1800">
              <a:solidFill>
                <a:srgbClr val="FFFFFF"/>
              </a:solidFill>
              <a:latin typeface="Segoe UI"/>
            </a:endParaRPr>
          </a:p>
        </p:txBody>
      </p:sp>
      <p:sp>
        <p:nvSpPr>
          <p:cNvPr id="21" name="Rectangle 8"/>
          <p:cNvSpPr>
            <a:spLocks noChangeArrowheads="1"/>
          </p:cNvSpPr>
          <p:nvPr userDrawn="1"/>
        </p:nvSpPr>
        <p:spPr bwMode="auto">
          <a:xfrm>
            <a:off x="3176" y="3409951"/>
            <a:ext cx="12430127" cy="282575"/>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sz="1800">
              <a:solidFill>
                <a:srgbClr val="FFFFFF"/>
              </a:solidFill>
              <a:latin typeface="Segoe UI"/>
            </a:endParaRPr>
          </a:p>
        </p:txBody>
      </p:sp>
      <p:sp>
        <p:nvSpPr>
          <p:cNvPr id="22" name="Rectangle 21"/>
          <p:cNvSpPr/>
          <p:nvPr userDrawn="1"/>
        </p:nvSpPr>
        <p:spPr bwMode="white">
          <a:xfrm>
            <a:off x="0" y="-318"/>
            <a:ext cx="12435840" cy="6995160"/>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Rectangle 6"/>
          <p:cNvSpPr>
            <a:spLocks noChangeArrowheads="1"/>
          </p:cNvSpPr>
          <p:nvPr userDrawn="1"/>
        </p:nvSpPr>
        <p:spPr bwMode="auto">
          <a:xfrm>
            <a:off x="3176" y="4395789"/>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sz="1800">
              <a:solidFill>
                <a:srgbClr val="FFFFFF"/>
              </a:solidFill>
              <a:latin typeface="Segoe UI"/>
            </a:endParaRPr>
          </a:p>
        </p:txBody>
      </p:sp>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399"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2" y="3955786"/>
            <a:ext cx="7315137" cy="1828007"/>
          </a:xfrm>
          <a:noFill/>
        </p:spPr>
        <p:txBody>
          <a:bodyPr lIns="164592" tIns="109728" rIns="164592"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24309560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2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9"/>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2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22"/>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4.96142E-6 L -4.34261E-6 4.9614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2.42851E-6 L -3.02783E-6 2.42851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950"/>
                                        <p:tgtEl>
                                          <p:spTgt spid="7"/>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7"/>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7"/>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9" grpId="0"/>
      <p:bldP spid="9" grpId="1"/>
      <p:bldP spid="9" grpId="2"/>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bldP spid="5" grpId="2"/>
    </p:bldLst>
  </p:timing>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092881"/>
          </a:xfrm>
        </p:spPr>
        <p:txBody>
          <a:bodyPr>
            <a:spAutoFit/>
          </a:bodyPr>
          <a:lstStyle>
            <a:lvl1pPr>
              <a:defRPr sz="399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83315950"/>
      </p:ext>
    </p:extLst>
  </p:cSld>
  <p:clrMapOvr>
    <a:masterClrMapping/>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50"/>
            <a:ext cx="5486399" cy="1985506"/>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50"/>
            <a:ext cx="5486399" cy="1985506"/>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38927531"/>
      </p:ext>
    </p:extLst>
  </p:cSld>
  <p:clrMapOvr>
    <a:masterClrMapping/>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90393783"/>
      </p:ext>
    </p:extLst>
  </p:cSld>
  <p:clrMapOvr>
    <a:masterClrMapping/>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7315200" cy="1181862"/>
          </a:xfrm>
          <a:noFill/>
        </p:spPr>
        <p:txBody>
          <a:bodyPr wrap="square"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a:t>Demo title</a:t>
            </a:r>
          </a:p>
        </p:txBody>
      </p:sp>
      <p:pic>
        <p:nvPicPr>
          <p:cNvPr id="6" name="Picture 5"/>
          <p:cNvPicPr>
            <a:picLocks noChangeAspect="1"/>
          </p:cNvPicPr>
          <p:nvPr userDrawn="1"/>
        </p:nvPicPr>
        <p:blipFill>
          <a:blip r:embed="rId2"/>
          <a:stretch>
            <a:fillRect/>
          </a:stretch>
        </p:blipFill>
        <p:spPr>
          <a:xfrm>
            <a:off x="7757448" y="304193"/>
            <a:ext cx="4409440" cy="6400800"/>
          </a:xfrm>
          <a:prstGeom prst="rect">
            <a:avLst/>
          </a:prstGeom>
        </p:spPr>
      </p:pic>
    </p:spTree>
    <p:extLst>
      <p:ext uri="{BB962C8B-B14F-4D97-AF65-F5344CB8AC3E}">
        <p14:creationId xmlns:p14="http://schemas.microsoft.com/office/powerpoint/2010/main" val="21772529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pic>
        <p:nvPicPr>
          <p:cNvPr id="5" name="Picture 4"/>
          <p:cNvPicPr>
            <a:picLocks noChangeAspect="1"/>
          </p:cNvPicPr>
          <p:nvPr userDrawn="1"/>
        </p:nvPicPr>
        <p:blipFill>
          <a:blip r:embed="rId2"/>
          <a:stretch>
            <a:fillRect/>
          </a:stretch>
        </p:blipFill>
        <p:spPr>
          <a:xfrm>
            <a:off x="0" y="3802062"/>
            <a:ext cx="12436475" cy="2989024"/>
          </a:xfrm>
          <a:prstGeom prst="rect">
            <a:avLst/>
          </a:prstGeom>
        </p:spPr>
      </p:pic>
    </p:spTree>
    <p:extLst>
      <p:ext uri="{BB962C8B-B14F-4D97-AF65-F5344CB8AC3E}">
        <p14:creationId xmlns:p14="http://schemas.microsoft.com/office/powerpoint/2010/main" val="25440585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7140894"/>
      </p:ext>
    </p:extLst>
  </p:cSld>
  <p:clrMapOvr>
    <a:masterClrMapping/>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Q&amp;A">
    <p:bg>
      <p:bgPr>
        <a:solidFill>
          <a:schemeClr val="bg2"/>
        </a:solidFill>
        <a:effectLst/>
      </p:bgPr>
    </p:bg>
    <p:spTree>
      <p:nvGrpSpPr>
        <p:cNvPr id="1" name=""/>
        <p:cNvGrpSpPr/>
        <p:nvPr/>
      </p:nvGrpSpPr>
      <p:grpSpPr>
        <a:xfrm>
          <a:off x="0" y="0"/>
          <a:ext cx="0" cy="0"/>
          <a:chOff x="0" y="0"/>
          <a:chExt cx="0" cy="0"/>
        </a:xfrm>
      </p:grpSpPr>
      <p:sp>
        <p:nvSpPr>
          <p:cNvPr id="3" name="Title 3"/>
          <p:cNvSpPr txBox="1">
            <a:spLocks/>
          </p:cNvSpPr>
          <p:nvPr userDrawn="1"/>
        </p:nvSpPr>
        <p:spPr>
          <a:xfrm>
            <a:off x="274639" y="1364283"/>
            <a:ext cx="11887200" cy="1831975"/>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563" rtl="0" eaLnBrk="1" fontAlgn="auto" latinLnBrk="0" hangingPunct="1">
              <a:lnSpc>
                <a:spcPct val="90000"/>
              </a:lnSpc>
              <a:spcBef>
                <a:spcPct val="0"/>
              </a:spcBef>
              <a:spcAft>
                <a:spcPts val="0"/>
              </a:spcAft>
              <a:buClrTx/>
              <a:buSzTx/>
              <a:buFontTx/>
              <a:buNone/>
              <a:tabLst/>
              <a:defRPr/>
            </a:pPr>
            <a:r>
              <a:rPr kumimoji="0" lang="en-US" sz="11497" b="0" i="0" u="none" strike="noStrike" kern="1200" cap="none" spc="-102" normalizeH="0" baseline="0" noProof="0">
                <a:ln w="3175">
                  <a:noFill/>
                </a:ln>
                <a:gradFill>
                  <a:gsLst>
                    <a:gs pos="1250">
                      <a:srgbClr val="FFFFFF"/>
                    </a:gs>
                    <a:gs pos="100000">
                      <a:srgbClr val="FFFFFF"/>
                    </a:gs>
                  </a:gsLst>
                  <a:lin ang="5400000" scaled="0"/>
                </a:gradFill>
                <a:effectLst/>
                <a:uLnTx/>
                <a:uFillTx/>
                <a:latin typeface="Segoe UI Light"/>
                <a:ea typeface="+mn-ea"/>
                <a:cs typeface="Segoe UI" pitchFamily="34" charset="0"/>
              </a:rPr>
              <a:t>Q&amp;A</a:t>
            </a:r>
          </a:p>
        </p:txBody>
      </p:sp>
      <p:pic>
        <p:nvPicPr>
          <p:cNvPr id="4" name="Picture 3"/>
          <p:cNvPicPr>
            <a:picLocks noChangeAspect="1"/>
          </p:cNvPicPr>
          <p:nvPr userDrawn="1"/>
        </p:nvPicPr>
        <p:blipFill>
          <a:blip r:embed="rId2"/>
          <a:stretch>
            <a:fillRect/>
          </a:stretch>
        </p:blipFill>
        <p:spPr>
          <a:xfrm>
            <a:off x="636" y="3410197"/>
            <a:ext cx="12435840" cy="3104213"/>
          </a:xfrm>
          <a:prstGeom prst="rect">
            <a:avLst/>
          </a:prstGeom>
        </p:spPr>
      </p:pic>
    </p:spTree>
    <p:extLst>
      <p:ext uri="{BB962C8B-B14F-4D97-AF65-F5344CB8AC3E}">
        <p14:creationId xmlns:p14="http://schemas.microsoft.com/office/powerpoint/2010/main" val="22322958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1_Blank Accent Color 1">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66113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2"/>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68308" y="479425"/>
            <a:ext cx="1448129" cy="310896"/>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800"/>
            </a:p>
          </p:txBody>
        </p:sp>
      </p:grpSp>
      <p:sp>
        <p:nvSpPr>
          <p:cNvPr id="8"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54" tIns="182854" rIns="182854" bIns="182854" numCol="1" anchor="t"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4959096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74702" y="2117165"/>
            <a:ext cx="8229535" cy="1828800"/>
          </a:xfrm>
          <a:noFill/>
        </p:spPr>
        <p:txBody>
          <a:bodyPr lIns="146304" tIns="91440" rIns="146304" bIns="91440" anchor="t" anchorCtr="0"/>
          <a:lstStyle>
            <a:lvl1pPr>
              <a:defRPr sz="5400" spc="-100" baseline="0">
                <a:gradFill>
                  <a:gsLst>
                    <a:gs pos="3333">
                      <a:schemeClr val="tx2"/>
                    </a:gs>
                    <a:gs pos="39000">
                      <a:schemeClr val="tx2"/>
                    </a:gs>
                  </a:gsLst>
                  <a:lin ang="5400000" scaled="0"/>
                </a:gradFill>
              </a:defRPr>
            </a:lvl1pPr>
          </a:lstStyle>
          <a:p>
            <a:r>
              <a:rPr lang="en-US"/>
              <a:t>Presentation title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80" y="6121924"/>
            <a:ext cx="1828800" cy="391754"/>
          </a:xfrm>
          <a:prstGeom prst="rect">
            <a:avLst/>
          </a:prstGeom>
        </p:spPr>
      </p:pic>
      <p:sp>
        <p:nvSpPr>
          <p:cNvPr id="6" name="Text Placeholder 2"/>
          <p:cNvSpPr txBox="1">
            <a:spLocks/>
          </p:cNvSpPr>
          <p:nvPr userDrawn="1"/>
        </p:nvSpPr>
        <p:spPr bwMode="auto">
          <a:xfrm>
            <a:off x="366141" y="205459"/>
            <a:ext cx="3017487" cy="548634"/>
          </a:xfrm>
          <a:prstGeom prst="rect">
            <a:avLst/>
          </a:prstGeom>
        </p:spPr>
        <p:txBody>
          <a:bodyPr vert="horz" wrap="square" lIns="146304" tIns="109728" rIns="146304" bIns="109728" rtlCol="0">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gradFill>
                  <a:gsLst>
                    <a:gs pos="4040">
                      <a:srgbClr val="525252"/>
                    </a:gs>
                    <a:gs pos="17000">
                      <a:srgbClr val="52525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b="1" dirty="0"/>
              <a:t>Microsoft Services</a:t>
            </a:r>
            <a:endParaRPr lang="en-US" sz="2400" dirty="0">
              <a:latin typeface="Segoe UI"/>
            </a:endParaRPr>
          </a:p>
        </p:txBody>
      </p:sp>
    </p:spTree>
    <p:extLst>
      <p:ext uri="{BB962C8B-B14F-4D97-AF65-F5344CB8AC3E}">
        <p14:creationId xmlns:p14="http://schemas.microsoft.com/office/powerpoint/2010/main" val="28860535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69283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40" y="1212850"/>
            <a:ext cx="11887200" cy="2073072"/>
          </a:xfrm>
        </p:spPr>
        <p:txBody>
          <a:bodyPr/>
          <a:lstStyle>
            <a:lvl1pPr marL="0" indent="0">
              <a:buNone/>
              <a:defRPr sz="3672">
                <a:gradFill>
                  <a:gsLst>
                    <a:gs pos="1250">
                      <a:schemeClr val="tx1"/>
                    </a:gs>
                    <a:gs pos="99000">
                      <a:schemeClr val="tx1"/>
                    </a:gs>
                  </a:gsLst>
                  <a:lin ang="5400000" scaled="0"/>
                </a:gradFill>
              </a:defRPr>
            </a:lvl1pPr>
            <a:lvl2pPr marL="0" indent="0">
              <a:spcBef>
                <a:spcPts val="306"/>
              </a:spcBef>
              <a:spcAft>
                <a:spcPts val="612"/>
              </a:spcAft>
              <a:buFontTx/>
              <a:buNone/>
              <a:defRPr sz="2040"/>
            </a:lvl2pPr>
            <a:lvl3pPr marL="228513" indent="0">
              <a:spcBef>
                <a:spcPts val="306"/>
              </a:spcBef>
              <a:spcAft>
                <a:spcPts val="612"/>
              </a:spcAft>
              <a:buNone/>
              <a:defRPr sz="1836"/>
            </a:lvl3pPr>
            <a:lvl4pPr marL="457024" indent="0">
              <a:spcBef>
                <a:spcPts val="306"/>
              </a:spcBef>
              <a:spcAft>
                <a:spcPts val="612"/>
              </a:spcAft>
              <a:buNone/>
              <a:defRPr sz="1428">
                <a:latin typeface="Segoe UI" panose="020B0502040204020203" pitchFamily="34" charset="0"/>
                <a:cs typeface="Segoe UI" panose="020B0502040204020203" pitchFamily="34" charset="0"/>
              </a:defRPr>
            </a:lvl4pPr>
            <a:lvl5pPr marL="685537" indent="0">
              <a:spcBef>
                <a:spcPts val="306"/>
              </a:spcBef>
              <a:spcAft>
                <a:spcPts val="612"/>
              </a:spcAft>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33110455"/>
      </p:ext>
    </p:extLst>
  </p:cSld>
  <p:clrMapOvr>
    <a:masterClrMapping/>
  </p:clrMapOvr>
  <p:transition>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1"/>
          </p:nvPr>
        </p:nvSpPr>
        <p:spPr>
          <a:xfrm>
            <a:off x="274640" y="1212852"/>
            <a:ext cx="11889564" cy="2059025"/>
          </a:xfrm>
        </p:spPr>
        <p:txBody>
          <a:bodyPr/>
          <a:lstStyle>
            <a:lvl1pPr marL="0" indent="0">
              <a:buNone/>
              <a:defRPr/>
            </a:lvl1pPr>
            <a:lvl2pPr marL="28566" indent="0">
              <a:buNone/>
              <a:defRPr sz="2000"/>
            </a:lvl2pPr>
            <a:lvl3pPr marL="223776" indent="0">
              <a:buNone/>
              <a:defRPr sz="2000"/>
            </a:lvl3pPr>
            <a:lvl4pPr marL="476117" indent="0">
              <a:buNone/>
              <a:defRPr sz="1800"/>
            </a:lvl4pPr>
            <a:lvl5pPr marL="739568" indent="0">
              <a:buNone/>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14516078"/>
      </p:ext>
    </p:extLst>
  </p:cSld>
  <p:clrMapOvr>
    <a:masterClrMapping/>
  </p:clrMapOvr>
  <p:transition>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40" y="1212852"/>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13" indent="0">
              <a:buNone/>
              <a:defRPr/>
            </a:lvl3pPr>
            <a:lvl4pPr marL="457024" indent="0">
              <a:buNone/>
              <a:defRPr/>
            </a:lvl4pPr>
            <a:lvl5pPr marL="68553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59937940"/>
      </p:ext>
    </p:extLst>
  </p:cSld>
  <p:clrMapOvr>
    <a:masterClrMapping/>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userDrawn="1">
  <p:cSld name="1_Title Slide">
    <p:bg>
      <p:bgPr>
        <a:solidFill>
          <a:srgbClr val="0086AC"/>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5943535" cy="1828786"/>
          </a:xfrm>
          <a:noFill/>
        </p:spPr>
        <p:txBody>
          <a:bodyPr lIns="146304" tIns="91440" rIns="146304" bIns="91440" anchor="t" anchorCtr="0"/>
          <a:lstStyle>
            <a:lvl1pPr>
              <a:defRPr sz="5399"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3" y="3955786"/>
            <a:ext cx="5943536" cy="1828007"/>
          </a:xfrm>
          <a:noFill/>
        </p:spPr>
        <p:txBody>
          <a:bodyPr lIns="164592" tIns="109728" rIns="164592"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800"/>
            </a:p>
          </p:txBody>
        </p:sp>
      </p:grpSp>
      <p:sp>
        <p:nvSpPr>
          <p:cNvPr id="12" name="Text Placeholder 16"/>
          <p:cNvSpPr>
            <a:spLocks noGrp="1"/>
          </p:cNvSpPr>
          <p:nvPr>
            <p:ph type="body" sz="quarter" idx="13" hasCustomPrompt="1"/>
          </p:nvPr>
        </p:nvSpPr>
        <p:spPr>
          <a:xfrm>
            <a:off x="8506905" y="294305"/>
            <a:ext cx="3657600" cy="578303"/>
          </a:xfrm>
        </p:spPr>
        <p:txBody>
          <a:bodyPr lIns="182880" tIns="146304" rIns="182880" bIns="146304"/>
          <a:lstStyle>
            <a:lvl1pPr marL="0" indent="0" algn="r">
              <a:buNone/>
              <a:defRPr sz="2000">
                <a:latin typeface="+mn-lt"/>
              </a:defRPr>
            </a:lvl1pPr>
            <a:lvl2pPr marL="342834" indent="0">
              <a:buNone/>
              <a:defRPr sz="2000"/>
            </a:lvl2pPr>
            <a:lvl3pPr marL="571390" indent="0">
              <a:buNone/>
              <a:defRPr sz="2000"/>
            </a:lvl3pPr>
            <a:lvl4pPr marL="799946" indent="0">
              <a:buNone/>
              <a:defRPr sz="2000"/>
            </a:lvl4pPr>
            <a:lvl5pPr marL="1028503" indent="0">
              <a:buNone/>
              <a:defRPr sz="2000"/>
            </a:lvl5pPr>
          </a:lstStyle>
          <a:p>
            <a:pPr lvl="0"/>
            <a:r>
              <a:rPr lang="en-US"/>
              <a:t>Session Code</a:t>
            </a:r>
          </a:p>
        </p:txBody>
      </p:sp>
      <p:sp>
        <p:nvSpPr>
          <p:cNvPr id="13" name="Text Placeholder 16"/>
          <p:cNvSpPr>
            <a:spLocks noGrp="1"/>
          </p:cNvSpPr>
          <p:nvPr>
            <p:ph type="body" sz="quarter" idx="14" hasCustomPrompt="1"/>
          </p:nvPr>
        </p:nvSpPr>
        <p:spPr>
          <a:xfrm>
            <a:off x="274703" y="6116467"/>
            <a:ext cx="3657600" cy="578303"/>
          </a:xfrm>
        </p:spPr>
        <p:txBody>
          <a:bodyPr lIns="182880" tIns="146304" rIns="182880" bIns="146304" anchor="b"/>
          <a:lstStyle>
            <a:lvl1pPr marL="0" indent="0" algn="l">
              <a:buNone/>
              <a:defRPr sz="2000">
                <a:latin typeface="+mn-lt"/>
              </a:defRPr>
            </a:lvl1pPr>
            <a:lvl2pPr marL="342834" indent="0">
              <a:buNone/>
              <a:defRPr sz="2000"/>
            </a:lvl2pPr>
            <a:lvl3pPr marL="571390" indent="0">
              <a:buNone/>
              <a:defRPr sz="2000"/>
            </a:lvl3pPr>
            <a:lvl4pPr marL="799946" indent="0">
              <a:buNone/>
              <a:defRPr sz="2000"/>
            </a:lvl4pPr>
            <a:lvl5pPr marL="1028503" indent="0">
              <a:buNone/>
              <a:defRPr sz="2000"/>
            </a:lvl5pPr>
          </a:lstStyle>
          <a:p>
            <a:pPr lvl="0"/>
            <a:r>
              <a:rPr lang="en-US"/>
              <a:t>Yammer hashtag</a:t>
            </a:r>
          </a:p>
        </p:txBody>
      </p:sp>
      <p:grpSp>
        <p:nvGrpSpPr>
          <p:cNvPr id="58" name="Group 57"/>
          <p:cNvGrpSpPr/>
          <p:nvPr userDrawn="1"/>
        </p:nvGrpSpPr>
        <p:grpSpPr>
          <a:xfrm>
            <a:off x="9163050" y="4660901"/>
            <a:ext cx="511175" cy="787400"/>
            <a:chOff x="8189913" y="3194051"/>
            <a:chExt cx="511175" cy="787400"/>
          </a:xfrm>
        </p:grpSpPr>
        <p:sp>
          <p:nvSpPr>
            <p:cNvPr id="59" name="Freeform 65"/>
            <p:cNvSpPr>
              <a:spLocks/>
            </p:cNvSpPr>
            <p:nvPr userDrawn="1"/>
          </p:nvSpPr>
          <p:spPr bwMode="auto">
            <a:xfrm>
              <a:off x="8361363" y="3390901"/>
              <a:ext cx="169863" cy="96838"/>
            </a:xfrm>
            <a:custGeom>
              <a:avLst/>
              <a:gdLst>
                <a:gd name="T0" fmla="*/ 107 w 107"/>
                <a:gd name="T1" fmla="*/ 30 h 61"/>
                <a:gd name="T2" fmla="*/ 53 w 107"/>
                <a:gd name="T3" fmla="*/ 0 h 61"/>
                <a:gd name="T4" fmla="*/ 0 w 107"/>
                <a:gd name="T5" fmla="*/ 30 h 61"/>
                <a:gd name="T6" fmla="*/ 54 w 107"/>
                <a:gd name="T7" fmla="*/ 61 h 61"/>
                <a:gd name="T8" fmla="*/ 107 w 107"/>
                <a:gd name="T9" fmla="*/ 30 h 61"/>
              </a:gdLst>
              <a:ahLst/>
              <a:cxnLst>
                <a:cxn ang="0">
                  <a:pos x="T0" y="T1"/>
                </a:cxn>
                <a:cxn ang="0">
                  <a:pos x="T2" y="T3"/>
                </a:cxn>
                <a:cxn ang="0">
                  <a:pos x="T4" y="T5"/>
                </a:cxn>
                <a:cxn ang="0">
                  <a:pos x="T6" y="T7"/>
                </a:cxn>
                <a:cxn ang="0">
                  <a:pos x="T8" y="T9"/>
                </a:cxn>
              </a:cxnLst>
              <a:rect l="0" t="0" r="r" b="b"/>
              <a:pathLst>
                <a:path w="107" h="61">
                  <a:moveTo>
                    <a:pt x="107" y="30"/>
                  </a:moveTo>
                  <a:lnTo>
                    <a:pt x="53" y="0"/>
                  </a:lnTo>
                  <a:lnTo>
                    <a:pt x="0" y="30"/>
                  </a:lnTo>
                  <a:lnTo>
                    <a:pt x="54" y="61"/>
                  </a:lnTo>
                  <a:lnTo>
                    <a:pt x="107" y="3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0" name="Freeform 66"/>
            <p:cNvSpPr>
              <a:spLocks/>
            </p:cNvSpPr>
            <p:nvPr userDrawn="1"/>
          </p:nvSpPr>
          <p:spPr bwMode="auto">
            <a:xfrm>
              <a:off x="8447088" y="3340101"/>
              <a:ext cx="254000" cy="344488"/>
            </a:xfrm>
            <a:custGeom>
              <a:avLst/>
              <a:gdLst>
                <a:gd name="T0" fmla="*/ 0 w 160"/>
                <a:gd name="T1" fmla="*/ 217 h 217"/>
                <a:gd name="T2" fmla="*/ 160 w 160"/>
                <a:gd name="T3" fmla="*/ 124 h 217"/>
                <a:gd name="T4" fmla="*/ 160 w 160"/>
                <a:gd name="T5" fmla="*/ 0 h 217"/>
                <a:gd name="T6" fmla="*/ 0 w 160"/>
                <a:gd name="T7" fmla="*/ 93 h 217"/>
                <a:gd name="T8" fmla="*/ 0 w 160"/>
                <a:gd name="T9" fmla="*/ 217 h 217"/>
              </a:gdLst>
              <a:ahLst/>
              <a:cxnLst>
                <a:cxn ang="0">
                  <a:pos x="T0" y="T1"/>
                </a:cxn>
                <a:cxn ang="0">
                  <a:pos x="T2" y="T3"/>
                </a:cxn>
                <a:cxn ang="0">
                  <a:pos x="T4" y="T5"/>
                </a:cxn>
                <a:cxn ang="0">
                  <a:pos x="T6" y="T7"/>
                </a:cxn>
                <a:cxn ang="0">
                  <a:pos x="T8" y="T9"/>
                </a:cxn>
              </a:cxnLst>
              <a:rect l="0" t="0" r="r" b="b"/>
              <a:pathLst>
                <a:path w="160" h="217">
                  <a:moveTo>
                    <a:pt x="0" y="217"/>
                  </a:moveTo>
                  <a:lnTo>
                    <a:pt x="160" y="124"/>
                  </a:lnTo>
                  <a:lnTo>
                    <a:pt x="160" y="0"/>
                  </a:lnTo>
                  <a:lnTo>
                    <a:pt x="0" y="93"/>
                  </a:lnTo>
                  <a:lnTo>
                    <a:pt x="0" y="21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1" name="Freeform 67"/>
            <p:cNvSpPr>
              <a:spLocks/>
            </p:cNvSpPr>
            <p:nvPr userDrawn="1"/>
          </p:nvSpPr>
          <p:spPr bwMode="auto">
            <a:xfrm>
              <a:off x="8274050" y="3389313"/>
              <a:ext cx="173038" cy="296863"/>
            </a:xfrm>
            <a:custGeom>
              <a:avLst/>
              <a:gdLst>
                <a:gd name="T0" fmla="*/ 109 w 109"/>
                <a:gd name="T1" fmla="*/ 187 h 187"/>
                <a:gd name="T2" fmla="*/ 0 w 109"/>
                <a:gd name="T3" fmla="*/ 124 h 187"/>
                <a:gd name="T4" fmla="*/ 0 w 109"/>
                <a:gd name="T5" fmla="*/ 0 h 187"/>
                <a:gd name="T6" fmla="*/ 109 w 109"/>
                <a:gd name="T7" fmla="*/ 62 h 187"/>
                <a:gd name="T8" fmla="*/ 109 w 109"/>
                <a:gd name="T9" fmla="*/ 187 h 187"/>
              </a:gdLst>
              <a:ahLst/>
              <a:cxnLst>
                <a:cxn ang="0">
                  <a:pos x="T0" y="T1"/>
                </a:cxn>
                <a:cxn ang="0">
                  <a:pos x="T2" y="T3"/>
                </a:cxn>
                <a:cxn ang="0">
                  <a:pos x="T4" y="T5"/>
                </a:cxn>
                <a:cxn ang="0">
                  <a:pos x="T6" y="T7"/>
                </a:cxn>
                <a:cxn ang="0">
                  <a:pos x="T8" y="T9"/>
                </a:cxn>
              </a:cxnLst>
              <a:rect l="0" t="0" r="r" b="b"/>
              <a:pathLst>
                <a:path w="109" h="187">
                  <a:moveTo>
                    <a:pt x="109" y="187"/>
                  </a:moveTo>
                  <a:lnTo>
                    <a:pt x="0" y="124"/>
                  </a:lnTo>
                  <a:lnTo>
                    <a:pt x="0" y="0"/>
                  </a:lnTo>
                  <a:lnTo>
                    <a:pt x="109" y="62"/>
                  </a:lnTo>
                  <a:lnTo>
                    <a:pt x="109" y="187"/>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2" name="Freeform 68"/>
            <p:cNvSpPr>
              <a:spLocks/>
            </p:cNvSpPr>
            <p:nvPr userDrawn="1"/>
          </p:nvSpPr>
          <p:spPr bwMode="auto">
            <a:xfrm>
              <a:off x="8189913" y="3635376"/>
              <a:ext cx="150813" cy="233363"/>
            </a:xfrm>
            <a:custGeom>
              <a:avLst/>
              <a:gdLst>
                <a:gd name="T0" fmla="*/ 52 w 93"/>
                <a:gd name="T1" fmla="*/ 30 h 145"/>
                <a:gd name="T2" fmla="*/ 0 w 93"/>
                <a:gd name="T3" fmla="*/ 0 h 145"/>
                <a:gd name="T4" fmla="*/ 0 w 93"/>
                <a:gd name="T5" fmla="*/ 122 h 145"/>
                <a:gd name="T6" fmla="*/ 20 w 93"/>
                <a:gd name="T7" fmla="*/ 119 h 145"/>
                <a:gd name="T8" fmla="*/ 81 w 93"/>
                <a:gd name="T9" fmla="*/ 145 h 145"/>
                <a:gd name="T10" fmla="*/ 93 w 93"/>
                <a:gd name="T11" fmla="*/ 117 h 145"/>
                <a:gd name="T12" fmla="*/ 52 w 93"/>
                <a:gd name="T13" fmla="*/ 93 h 145"/>
                <a:gd name="T14" fmla="*/ 52 w 93"/>
                <a:gd name="T15" fmla="*/ 30 h 1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45">
                  <a:moveTo>
                    <a:pt x="52" y="30"/>
                  </a:moveTo>
                  <a:cubicBezTo>
                    <a:pt x="0" y="0"/>
                    <a:pt x="0" y="0"/>
                    <a:pt x="0" y="0"/>
                  </a:cubicBezTo>
                  <a:cubicBezTo>
                    <a:pt x="0" y="122"/>
                    <a:pt x="0" y="122"/>
                    <a:pt x="0" y="122"/>
                  </a:cubicBezTo>
                  <a:cubicBezTo>
                    <a:pt x="7" y="120"/>
                    <a:pt x="13" y="119"/>
                    <a:pt x="20" y="119"/>
                  </a:cubicBezTo>
                  <a:cubicBezTo>
                    <a:pt x="44" y="119"/>
                    <a:pt x="65" y="129"/>
                    <a:pt x="81" y="145"/>
                  </a:cubicBezTo>
                  <a:cubicBezTo>
                    <a:pt x="84" y="135"/>
                    <a:pt x="88" y="125"/>
                    <a:pt x="93" y="117"/>
                  </a:cubicBezTo>
                  <a:cubicBezTo>
                    <a:pt x="52" y="93"/>
                    <a:pt x="52" y="93"/>
                    <a:pt x="52" y="93"/>
                  </a:cubicBezTo>
                  <a:lnTo>
                    <a:pt x="52" y="3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3" name="Freeform 69"/>
            <p:cNvSpPr>
              <a:spLocks/>
            </p:cNvSpPr>
            <p:nvPr userDrawn="1"/>
          </p:nvSpPr>
          <p:spPr bwMode="auto">
            <a:xfrm>
              <a:off x="8447088" y="3536951"/>
              <a:ext cx="254000" cy="244475"/>
            </a:xfrm>
            <a:custGeom>
              <a:avLst/>
              <a:gdLst>
                <a:gd name="T0" fmla="*/ 0 w 160"/>
                <a:gd name="T1" fmla="*/ 154 h 154"/>
                <a:gd name="T2" fmla="*/ 160 w 160"/>
                <a:gd name="T3" fmla="*/ 62 h 154"/>
                <a:gd name="T4" fmla="*/ 160 w 160"/>
                <a:gd name="T5" fmla="*/ 0 h 154"/>
                <a:gd name="T6" fmla="*/ 0 w 160"/>
                <a:gd name="T7" fmla="*/ 94 h 154"/>
                <a:gd name="T8" fmla="*/ 0 w 160"/>
                <a:gd name="T9" fmla="*/ 154 h 154"/>
              </a:gdLst>
              <a:ahLst/>
              <a:cxnLst>
                <a:cxn ang="0">
                  <a:pos x="T0" y="T1"/>
                </a:cxn>
                <a:cxn ang="0">
                  <a:pos x="T2" y="T3"/>
                </a:cxn>
                <a:cxn ang="0">
                  <a:pos x="T4" y="T5"/>
                </a:cxn>
                <a:cxn ang="0">
                  <a:pos x="T6" y="T7"/>
                </a:cxn>
                <a:cxn ang="0">
                  <a:pos x="T8" y="T9"/>
                </a:cxn>
              </a:cxnLst>
              <a:rect l="0" t="0" r="r" b="b"/>
              <a:pathLst>
                <a:path w="160" h="154">
                  <a:moveTo>
                    <a:pt x="0" y="154"/>
                  </a:moveTo>
                  <a:lnTo>
                    <a:pt x="160" y="62"/>
                  </a:lnTo>
                  <a:lnTo>
                    <a:pt x="160" y="0"/>
                  </a:lnTo>
                  <a:lnTo>
                    <a:pt x="0" y="94"/>
                  </a:lnTo>
                  <a:lnTo>
                    <a:pt x="0" y="154"/>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4" name="Freeform 70"/>
            <p:cNvSpPr>
              <a:spLocks/>
            </p:cNvSpPr>
            <p:nvPr userDrawn="1"/>
          </p:nvSpPr>
          <p:spPr bwMode="auto">
            <a:xfrm>
              <a:off x="8447088" y="3633788"/>
              <a:ext cx="254000" cy="347663"/>
            </a:xfrm>
            <a:custGeom>
              <a:avLst/>
              <a:gdLst>
                <a:gd name="T0" fmla="*/ 0 w 160"/>
                <a:gd name="T1" fmla="*/ 219 h 219"/>
                <a:gd name="T2" fmla="*/ 160 w 160"/>
                <a:gd name="T3" fmla="*/ 125 h 219"/>
                <a:gd name="T4" fmla="*/ 160 w 160"/>
                <a:gd name="T5" fmla="*/ 0 h 219"/>
                <a:gd name="T6" fmla="*/ 0 w 160"/>
                <a:gd name="T7" fmla="*/ 93 h 219"/>
                <a:gd name="T8" fmla="*/ 0 w 160"/>
                <a:gd name="T9" fmla="*/ 219 h 219"/>
              </a:gdLst>
              <a:ahLst/>
              <a:cxnLst>
                <a:cxn ang="0">
                  <a:pos x="T0" y="T1"/>
                </a:cxn>
                <a:cxn ang="0">
                  <a:pos x="T2" y="T3"/>
                </a:cxn>
                <a:cxn ang="0">
                  <a:pos x="T4" y="T5"/>
                </a:cxn>
                <a:cxn ang="0">
                  <a:pos x="T6" y="T7"/>
                </a:cxn>
                <a:cxn ang="0">
                  <a:pos x="T8" y="T9"/>
                </a:cxn>
              </a:cxnLst>
              <a:rect l="0" t="0" r="r" b="b"/>
              <a:pathLst>
                <a:path w="160" h="219">
                  <a:moveTo>
                    <a:pt x="0" y="219"/>
                  </a:moveTo>
                  <a:lnTo>
                    <a:pt x="160" y="125"/>
                  </a:lnTo>
                  <a:lnTo>
                    <a:pt x="160" y="0"/>
                  </a:lnTo>
                  <a:lnTo>
                    <a:pt x="0" y="93"/>
                  </a:lnTo>
                  <a:lnTo>
                    <a:pt x="0" y="21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5" name="Freeform 71"/>
            <p:cNvSpPr>
              <a:spLocks/>
            </p:cNvSpPr>
            <p:nvPr userDrawn="1"/>
          </p:nvSpPr>
          <p:spPr bwMode="auto">
            <a:xfrm>
              <a:off x="8189913" y="3824288"/>
              <a:ext cx="257175" cy="155575"/>
            </a:xfrm>
            <a:custGeom>
              <a:avLst/>
              <a:gdLst>
                <a:gd name="T0" fmla="*/ 158 w 158"/>
                <a:gd name="T1" fmla="*/ 37 h 96"/>
                <a:gd name="T2" fmla="*/ 158 w 158"/>
                <a:gd name="T3" fmla="*/ 37 h 96"/>
                <a:gd name="T4" fmla="*/ 93 w 158"/>
                <a:gd name="T5" fmla="*/ 0 h 96"/>
                <a:gd name="T6" fmla="*/ 81 w 158"/>
                <a:gd name="T7" fmla="*/ 28 h 96"/>
                <a:gd name="T8" fmla="*/ 20 w 158"/>
                <a:gd name="T9" fmla="*/ 2 h 96"/>
                <a:gd name="T10" fmla="*/ 0 w 158"/>
                <a:gd name="T11" fmla="*/ 5 h 96"/>
                <a:gd name="T12" fmla="*/ 0 w 158"/>
                <a:gd name="T13" fmla="*/ 5 h 96"/>
                <a:gd name="T14" fmla="*/ 158 w 158"/>
                <a:gd name="T15" fmla="*/ 96 h 96"/>
                <a:gd name="T16" fmla="*/ 158 w 158"/>
                <a:gd name="T17" fmla="*/ 96 h 96"/>
                <a:gd name="T18" fmla="*/ 158 w 158"/>
                <a:gd name="T19" fmla="*/ 37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8" h="96">
                  <a:moveTo>
                    <a:pt x="158" y="37"/>
                  </a:moveTo>
                  <a:cubicBezTo>
                    <a:pt x="158" y="37"/>
                    <a:pt x="158" y="37"/>
                    <a:pt x="158" y="37"/>
                  </a:cubicBezTo>
                  <a:cubicBezTo>
                    <a:pt x="93" y="0"/>
                    <a:pt x="93" y="0"/>
                    <a:pt x="93" y="0"/>
                  </a:cubicBezTo>
                  <a:cubicBezTo>
                    <a:pt x="88" y="8"/>
                    <a:pt x="84" y="18"/>
                    <a:pt x="81" y="28"/>
                  </a:cubicBezTo>
                  <a:cubicBezTo>
                    <a:pt x="65" y="12"/>
                    <a:pt x="44" y="2"/>
                    <a:pt x="20" y="2"/>
                  </a:cubicBezTo>
                  <a:cubicBezTo>
                    <a:pt x="13" y="2"/>
                    <a:pt x="7" y="3"/>
                    <a:pt x="0" y="5"/>
                  </a:cubicBezTo>
                  <a:cubicBezTo>
                    <a:pt x="0" y="5"/>
                    <a:pt x="0" y="5"/>
                    <a:pt x="0" y="5"/>
                  </a:cubicBezTo>
                  <a:cubicBezTo>
                    <a:pt x="158" y="96"/>
                    <a:pt x="158" y="96"/>
                    <a:pt x="158" y="96"/>
                  </a:cubicBezTo>
                  <a:cubicBezTo>
                    <a:pt x="158" y="96"/>
                    <a:pt x="158" y="96"/>
                    <a:pt x="158" y="96"/>
                  </a:cubicBezTo>
                  <a:lnTo>
                    <a:pt x="158" y="37"/>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6" name="Freeform 72"/>
            <p:cNvSpPr>
              <a:spLocks/>
            </p:cNvSpPr>
            <p:nvPr userDrawn="1"/>
          </p:nvSpPr>
          <p:spPr bwMode="auto">
            <a:xfrm>
              <a:off x="8189913" y="3194051"/>
              <a:ext cx="511175" cy="587375"/>
            </a:xfrm>
            <a:custGeom>
              <a:avLst/>
              <a:gdLst>
                <a:gd name="T0" fmla="*/ 162 w 322"/>
                <a:gd name="T1" fmla="*/ 309 h 370"/>
                <a:gd name="T2" fmla="*/ 162 w 322"/>
                <a:gd name="T3" fmla="*/ 309 h 370"/>
                <a:gd name="T4" fmla="*/ 53 w 322"/>
                <a:gd name="T5" fmla="*/ 247 h 370"/>
                <a:gd name="T6" fmla="*/ 53 w 322"/>
                <a:gd name="T7" fmla="*/ 123 h 370"/>
                <a:gd name="T8" fmla="*/ 162 w 322"/>
                <a:gd name="T9" fmla="*/ 60 h 370"/>
                <a:gd name="T10" fmla="*/ 270 w 322"/>
                <a:gd name="T11" fmla="*/ 123 h 370"/>
                <a:gd name="T12" fmla="*/ 270 w 322"/>
                <a:gd name="T13" fmla="*/ 123 h 370"/>
                <a:gd name="T14" fmla="*/ 322 w 322"/>
                <a:gd name="T15" fmla="*/ 92 h 370"/>
                <a:gd name="T16" fmla="*/ 162 w 322"/>
                <a:gd name="T17" fmla="*/ 0 h 370"/>
                <a:gd name="T18" fmla="*/ 0 w 322"/>
                <a:gd name="T19" fmla="*/ 92 h 370"/>
                <a:gd name="T20" fmla="*/ 0 w 322"/>
                <a:gd name="T21" fmla="*/ 278 h 370"/>
                <a:gd name="T22" fmla="*/ 162 w 322"/>
                <a:gd name="T23" fmla="*/ 370 h 370"/>
                <a:gd name="T24" fmla="*/ 162 w 322"/>
                <a:gd name="T25" fmla="*/ 370 h 370"/>
                <a:gd name="T26" fmla="*/ 162 w 322"/>
                <a:gd name="T27" fmla="*/ 309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2" h="370">
                  <a:moveTo>
                    <a:pt x="162" y="309"/>
                  </a:moveTo>
                  <a:lnTo>
                    <a:pt x="162" y="309"/>
                  </a:lnTo>
                  <a:lnTo>
                    <a:pt x="53" y="247"/>
                  </a:lnTo>
                  <a:lnTo>
                    <a:pt x="53" y="123"/>
                  </a:lnTo>
                  <a:lnTo>
                    <a:pt x="162" y="60"/>
                  </a:lnTo>
                  <a:lnTo>
                    <a:pt x="270" y="123"/>
                  </a:lnTo>
                  <a:lnTo>
                    <a:pt x="270" y="123"/>
                  </a:lnTo>
                  <a:lnTo>
                    <a:pt x="322" y="92"/>
                  </a:lnTo>
                  <a:lnTo>
                    <a:pt x="162" y="0"/>
                  </a:lnTo>
                  <a:lnTo>
                    <a:pt x="0" y="92"/>
                  </a:lnTo>
                  <a:lnTo>
                    <a:pt x="0" y="278"/>
                  </a:lnTo>
                  <a:lnTo>
                    <a:pt x="162" y="370"/>
                  </a:lnTo>
                  <a:lnTo>
                    <a:pt x="162" y="370"/>
                  </a:lnTo>
                  <a:lnTo>
                    <a:pt x="162" y="30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grpSp>
        <p:nvGrpSpPr>
          <p:cNvPr id="67" name="Group 66"/>
          <p:cNvGrpSpPr/>
          <p:nvPr userDrawn="1"/>
        </p:nvGrpSpPr>
        <p:grpSpPr>
          <a:xfrm>
            <a:off x="5543551" y="4829175"/>
            <a:ext cx="458788" cy="709612"/>
            <a:chOff x="4570413" y="3209926"/>
            <a:chExt cx="458788" cy="709612"/>
          </a:xfrm>
        </p:grpSpPr>
        <p:sp>
          <p:nvSpPr>
            <p:cNvPr id="68" name="Freeform 21"/>
            <p:cNvSpPr>
              <a:spLocks/>
            </p:cNvSpPr>
            <p:nvPr userDrawn="1"/>
          </p:nvSpPr>
          <p:spPr bwMode="auto">
            <a:xfrm>
              <a:off x="4721225" y="3386138"/>
              <a:ext cx="153988" cy="88900"/>
            </a:xfrm>
            <a:custGeom>
              <a:avLst/>
              <a:gdLst>
                <a:gd name="T0" fmla="*/ 97 w 97"/>
                <a:gd name="T1" fmla="*/ 28 h 56"/>
                <a:gd name="T2" fmla="*/ 49 w 97"/>
                <a:gd name="T3" fmla="*/ 0 h 56"/>
                <a:gd name="T4" fmla="*/ 0 w 97"/>
                <a:gd name="T5" fmla="*/ 28 h 56"/>
                <a:gd name="T6" fmla="*/ 49 w 97"/>
                <a:gd name="T7" fmla="*/ 56 h 56"/>
                <a:gd name="T8" fmla="*/ 97 w 97"/>
                <a:gd name="T9" fmla="*/ 28 h 56"/>
              </a:gdLst>
              <a:ahLst/>
              <a:cxnLst>
                <a:cxn ang="0">
                  <a:pos x="T0" y="T1"/>
                </a:cxn>
                <a:cxn ang="0">
                  <a:pos x="T2" y="T3"/>
                </a:cxn>
                <a:cxn ang="0">
                  <a:pos x="T4" y="T5"/>
                </a:cxn>
                <a:cxn ang="0">
                  <a:pos x="T6" y="T7"/>
                </a:cxn>
                <a:cxn ang="0">
                  <a:pos x="T8" y="T9"/>
                </a:cxn>
              </a:cxnLst>
              <a:rect l="0" t="0" r="r" b="b"/>
              <a:pathLst>
                <a:path w="97" h="56">
                  <a:moveTo>
                    <a:pt x="97" y="28"/>
                  </a:moveTo>
                  <a:lnTo>
                    <a:pt x="49" y="0"/>
                  </a:lnTo>
                  <a:lnTo>
                    <a:pt x="0" y="28"/>
                  </a:lnTo>
                  <a:lnTo>
                    <a:pt x="49" y="56"/>
                  </a:lnTo>
                  <a:lnTo>
                    <a:pt x="97" y="28"/>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9" name="Freeform 22"/>
            <p:cNvSpPr>
              <a:spLocks/>
            </p:cNvSpPr>
            <p:nvPr userDrawn="1"/>
          </p:nvSpPr>
          <p:spPr bwMode="auto">
            <a:xfrm>
              <a:off x="4799013" y="3341688"/>
              <a:ext cx="230188" cy="311150"/>
            </a:xfrm>
            <a:custGeom>
              <a:avLst/>
              <a:gdLst>
                <a:gd name="T0" fmla="*/ 0 w 145"/>
                <a:gd name="T1" fmla="*/ 196 h 196"/>
                <a:gd name="T2" fmla="*/ 145 w 145"/>
                <a:gd name="T3" fmla="*/ 111 h 196"/>
                <a:gd name="T4" fmla="*/ 145 w 145"/>
                <a:gd name="T5" fmla="*/ 0 h 196"/>
                <a:gd name="T6" fmla="*/ 0 w 145"/>
                <a:gd name="T7" fmla="*/ 84 h 196"/>
                <a:gd name="T8" fmla="*/ 0 w 145"/>
                <a:gd name="T9" fmla="*/ 196 h 196"/>
              </a:gdLst>
              <a:ahLst/>
              <a:cxnLst>
                <a:cxn ang="0">
                  <a:pos x="T0" y="T1"/>
                </a:cxn>
                <a:cxn ang="0">
                  <a:pos x="T2" y="T3"/>
                </a:cxn>
                <a:cxn ang="0">
                  <a:pos x="T4" y="T5"/>
                </a:cxn>
                <a:cxn ang="0">
                  <a:pos x="T6" y="T7"/>
                </a:cxn>
                <a:cxn ang="0">
                  <a:pos x="T8" y="T9"/>
                </a:cxn>
              </a:cxnLst>
              <a:rect l="0" t="0" r="r" b="b"/>
              <a:pathLst>
                <a:path w="145" h="196">
                  <a:moveTo>
                    <a:pt x="0" y="196"/>
                  </a:moveTo>
                  <a:lnTo>
                    <a:pt x="145" y="111"/>
                  </a:lnTo>
                  <a:lnTo>
                    <a:pt x="145" y="0"/>
                  </a:lnTo>
                  <a:lnTo>
                    <a:pt x="0" y="84"/>
                  </a:lnTo>
                  <a:lnTo>
                    <a:pt x="0" y="19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0" name="Freeform 23"/>
            <p:cNvSpPr>
              <a:spLocks/>
            </p:cNvSpPr>
            <p:nvPr userDrawn="1"/>
          </p:nvSpPr>
          <p:spPr bwMode="auto">
            <a:xfrm>
              <a:off x="4645025" y="3386138"/>
              <a:ext cx="153988" cy="266700"/>
            </a:xfrm>
            <a:custGeom>
              <a:avLst/>
              <a:gdLst>
                <a:gd name="T0" fmla="*/ 97 w 97"/>
                <a:gd name="T1" fmla="*/ 168 h 168"/>
                <a:gd name="T2" fmla="*/ 0 w 97"/>
                <a:gd name="T3" fmla="*/ 112 h 168"/>
                <a:gd name="T4" fmla="*/ 0 w 97"/>
                <a:gd name="T5" fmla="*/ 0 h 168"/>
                <a:gd name="T6" fmla="*/ 97 w 97"/>
                <a:gd name="T7" fmla="*/ 56 h 168"/>
                <a:gd name="T8" fmla="*/ 97 w 97"/>
                <a:gd name="T9" fmla="*/ 168 h 168"/>
              </a:gdLst>
              <a:ahLst/>
              <a:cxnLst>
                <a:cxn ang="0">
                  <a:pos x="T0" y="T1"/>
                </a:cxn>
                <a:cxn ang="0">
                  <a:pos x="T2" y="T3"/>
                </a:cxn>
                <a:cxn ang="0">
                  <a:pos x="T4" y="T5"/>
                </a:cxn>
                <a:cxn ang="0">
                  <a:pos x="T6" y="T7"/>
                </a:cxn>
                <a:cxn ang="0">
                  <a:pos x="T8" y="T9"/>
                </a:cxn>
              </a:cxnLst>
              <a:rect l="0" t="0" r="r" b="b"/>
              <a:pathLst>
                <a:path w="97" h="168">
                  <a:moveTo>
                    <a:pt x="97" y="168"/>
                  </a:moveTo>
                  <a:lnTo>
                    <a:pt x="0" y="112"/>
                  </a:lnTo>
                  <a:lnTo>
                    <a:pt x="0" y="0"/>
                  </a:lnTo>
                  <a:lnTo>
                    <a:pt x="97" y="56"/>
                  </a:lnTo>
                  <a:lnTo>
                    <a:pt x="97" y="168"/>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1" name="Freeform 24"/>
            <p:cNvSpPr>
              <a:spLocks/>
            </p:cNvSpPr>
            <p:nvPr userDrawn="1"/>
          </p:nvSpPr>
          <p:spPr bwMode="auto">
            <a:xfrm>
              <a:off x="4570413" y="3606801"/>
              <a:ext cx="134938" cy="212725"/>
            </a:xfrm>
            <a:custGeom>
              <a:avLst/>
              <a:gdLst>
                <a:gd name="T0" fmla="*/ 46 w 84"/>
                <a:gd name="T1" fmla="*/ 27 h 131"/>
                <a:gd name="T2" fmla="*/ 0 w 84"/>
                <a:gd name="T3" fmla="*/ 0 h 131"/>
                <a:gd name="T4" fmla="*/ 0 w 84"/>
                <a:gd name="T5" fmla="*/ 110 h 131"/>
                <a:gd name="T6" fmla="*/ 17 w 84"/>
                <a:gd name="T7" fmla="*/ 108 h 131"/>
                <a:gd name="T8" fmla="*/ 72 w 84"/>
                <a:gd name="T9" fmla="*/ 131 h 131"/>
                <a:gd name="T10" fmla="*/ 84 w 84"/>
                <a:gd name="T11" fmla="*/ 105 h 131"/>
                <a:gd name="T12" fmla="*/ 46 w 84"/>
                <a:gd name="T13" fmla="*/ 84 h 131"/>
                <a:gd name="T14" fmla="*/ 46 w 84"/>
                <a:gd name="T15" fmla="*/ 27 h 1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131">
                  <a:moveTo>
                    <a:pt x="46" y="27"/>
                  </a:moveTo>
                  <a:cubicBezTo>
                    <a:pt x="0" y="0"/>
                    <a:pt x="0" y="0"/>
                    <a:pt x="0" y="0"/>
                  </a:cubicBezTo>
                  <a:cubicBezTo>
                    <a:pt x="0" y="110"/>
                    <a:pt x="0" y="110"/>
                    <a:pt x="0" y="110"/>
                  </a:cubicBezTo>
                  <a:cubicBezTo>
                    <a:pt x="5" y="108"/>
                    <a:pt x="11" y="108"/>
                    <a:pt x="17" y="108"/>
                  </a:cubicBezTo>
                  <a:cubicBezTo>
                    <a:pt x="39" y="108"/>
                    <a:pt x="58" y="117"/>
                    <a:pt x="72" y="131"/>
                  </a:cubicBezTo>
                  <a:cubicBezTo>
                    <a:pt x="75" y="122"/>
                    <a:pt x="79" y="113"/>
                    <a:pt x="84" y="105"/>
                  </a:cubicBezTo>
                  <a:cubicBezTo>
                    <a:pt x="46" y="84"/>
                    <a:pt x="46" y="84"/>
                    <a:pt x="46" y="84"/>
                  </a:cubicBezTo>
                  <a:lnTo>
                    <a:pt x="46"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2" name="Freeform 25"/>
            <p:cNvSpPr>
              <a:spLocks/>
            </p:cNvSpPr>
            <p:nvPr userDrawn="1"/>
          </p:nvSpPr>
          <p:spPr bwMode="auto">
            <a:xfrm>
              <a:off x="4799013" y="3517901"/>
              <a:ext cx="230188" cy="222250"/>
            </a:xfrm>
            <a:custGeom>
              <a:avLst/>
              <a:gdLst>
                <a:gd name="T0" fmla="*/ 0 w 145"/>
                <a:gd name="T1" fmla="*/ 140 h 140"/>
                <a:gd name="T2" fmla="*/ 145 w 145"/>
                <a:gd name="T3" fmla="*/ 56 h 140"/>
                <a:gd name="T4" fmla="*/ 145 w 145"/>
                <a:gd name="T5" fmla="*/ 0 h 140"/>
                <a:gd name="T6" fmla="*/ 0 w 145"/>
                <a:gd name="T7" fmla="*/ 86 h 140"/>
                <a:gd name="T8" fmla="*/ 0 w 145"/>
                <a:gd name="T9" fmla="*/ 140 h 140"/>
              </a:gdLst>
              <a:ahLst/>
              <a:cxnLst>
                <a:cxn ang="0">
                  <a:pos x="T0" y="T1"/>
                </a:cxn>
                <a:cxn ang="0">
                  <a:pos x="T2" y="T3"/>
                </a:cxn>
                <a:cxn ang="0">
                  <a:pos x="T4" y="T5"/>
                </a:cxn>
                <a:cxn ang="0">
                  <a:pos x="T6" y="T7"/>
                </a:cxn>
                <a:cxn ang="0">
                  <a:pos x="T8" y="T9"/>
                </a:cxn>
              </a:cxnLst>
              <a:rect l="0" t="0" r="r" b="b"/>
              <a:pathLst>
                <a:path w="145" h="140">
                  <a:moveTo>
                    <a:pt x="0" y="140"/>
                  </a:moveTo>
                  <a:lnTo>
                    <a:pt x="145" y="56"/>
                  </a:lnTo>
                  <a:lnTo>
                    <a:pt x="145" y="0"/>
                  </a:lnTo>
                  <a:lnTo>
                    <a:pt x="0" y="86"/>
                  </a:lnTo>
                  <a:lnTo>
                    <a:pt x="0" y="140"/>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3" name="Freeform 26"/>
            <p:cNvSpPr>
              <a:spLocks/>
            </p:cNvSpPr>
            <p:nvPr userDrawn="1"/>
          </p:nvSpPr>
          <p:spPr bwMode="auto">
            <a:xfrm>
              <a:off x="4799013" y="3605213"/>
              <a:ext cx="230188" cy="314325"/>
            </a:xfrm>
            <a:custGeom>
              <a:avLst/>
              <a:gdLst>
                <a:gd name="T0" fmla="*/ 0 w 145"/>
                <a:gd name="T1" fmla="*/ 198 h 198"/>
                <a:gd name="T2" fmla="*/ 145 w 145"/>
                <a:gd name="T3" fmla="*/ 113 h 198"/>
                <a:gd name="T4" fmla="*/ 145 w 145"/>
                <a:gd name="T5" fmla="*/ 0 h 198"/>
                <a:gd name="T6" fmla="*/ 0 w 145"/>
                <a:gd name="T7" fmla="*/ 85 h 198"/>
                <a:gd name="T8" fmla="*/ 0 w 145"/>
                <a:gd name="T9" fmla="*/ 198 h 198"/>
              </a:gdLst>
              <a:ahLst/>
              <a:cxnLst>
                <a:cxn ang="0">
                  <a:pos x="T0" y="T1"/>
                </a:cxn>
                <a:cxn ang="0">
                  <a:pos x="T2" y="T3"/>
                </a:cxn>
                <a:cxn ang="0">
                  <a:pos x="T4" y="T5"/>
                </a:cxn>
                <a:cxn ang="0">
                  <a:pos x="T6" y="T7"/>
                </a:cxn>
                <a:cxn ang="0">
                  <a:pos x="T8" y="T9"/>
                </a:cxn>
              </a:cxnLst>
              <a:rect l="0" t="0" r="r" b="b"/>
              <a:pathLst>
                <a:path w="145" h="198">
                  <a:moveTo>
                    <a:pt x="0" y="198"/>
                  </a:moveTo>
                  <a:lnTo>
                    <a:pt x="145" y="113"/>
                  </a:lnTo>
                  <a:lnTo>
                    <a:pt x="145" y="0"/>
                  </a:lnTo>
                  <a:lnTo>
                    <a:pt x="0" y="85"/>
                  </a:lnTo>
                  <a:lnTo>
                    <a:pt x="0" y="1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4" name="Freeform 27"/>
            <p:cNvSpPr>
              <a:spLocks/>
            </p:cNvSpPr>
            <p:nvPr userDrawn="1"/>
          </p:nvSpPr>
          <p:spPr bwMode="auto">
            <a:xfrm>
              <a:off x="4570413" y="3776663"/>
              <a:ext cx="228600" cy="142875"/>
            </a:xfrm>
            <a:custGeom>
              <a:avLst/>
              <a:gdLst>
                <a:gd name="T0" fmla="*/ 142 w 142"/>
                <a:gd name="T1" fmla="*/ 34 h 88"/>
                <a:gd name="T2" fmla="*/ 142 w 142"/>
                <a:gd name="T3" fmla="*/ 34 h 88"/>
                <a:gd name="T4" fmla="*/ 84 w 142"/>
                <a:gd name="T5" fmla="*/ 0 h 88"/>
                <a:gd name="T6" fmla="*/ 72 w 142"/>
                <a:gd name="T7" fmla="*/ 26 h 88"/>
                <a:gd name="T8" fmla="*/ 17 w 142"/>
                <a:gd name="T9" fmla="*/ 3 h 88"/>
                <a:gd name="T10" fmla="*/ 0 w 142"/>
                <a:gd name="T11" fmla="*/ 5 h 88"/>
                <a:gd name="T12" fmla="*/ 0 w 142"/>
                <a:gd name="T13" fmla="*/ 5 h 88"/>
                <a:gd name="T14" fmla="*/ 142 w 142"/>
                <a:gd name="T15" fmla="*/ 88 h 88"/>
                <a:gd name="T16" fmla="*/ 142 w 142"/>
                <a:gd name="T17" fmla="*/ 88 h 88"/>
                <a:gd name="T18" fmla="*/ 142 w 142"/>
                <a:gd name="T19" fmla="*/ 3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 h="88">
                  <a:moveTo>
                    <a:pt x="142" y="34"/>
                  </a:moveTo>
                  <a:cubicBezTo>
                    <a:pt x="142" y="34"/>
                    <a:pt x="142" y="34"/>
                    <a:pt x="142" y="34"/>
                  </a:cubicBezTo>
                  <a:cubicBezTo>
                    <a:pt x="84" y="0"/>
                    <a:pt x="84" y="0"/>
                    <a:pt x="84" y="0"/>
                  </a:cubicBezTo>
                  <a:cubicBezTo>
                    <a:pt x="79" y="8"/>
                    <a:pt x="75" y="17"/>
                    <a:pt x="72" y="26"/>
                  </a:cubicBezTo>
                  <a:cubicBezTo>
                    <a:pt x="58" y="12"/>
                    <a:pt x="39" y="3"/>
                    <a:pt x="17" y="3"/>
                  </a:cubicBezTo>
                  <a:cubicBezTo>
                    <a:pt x="11" y="3"/>
                    <a:pt x="5" y="3"/>
                    <a:pt x="0" y="5"/>
                  </a:cubicBezTo>
                  <a:cubicBezTo>
                    <a:pt x="0" y="5"/>
                    <a:pt x="0" y="5"/>
                    <a:pt x="0" y="5"/>
                  </a:cubicBezTo>
                  <a:cubicBezTo>
                    <a:pt x="142" y="88"/>
                    <a:pt x="142" y="88"/>
                    <a:pt x="142" y="88"/>
                  </a:cubicBezTo>
                  <a:cubicBezTo>
                    <a:pt x="142" y="88"/>
                    <a:pt x="142" y="88"/>
                    <a:pt x="142" y="88"/>
                  </a:cubicBezTo>
                  <a:lnTo>
                    <a:pt x="142" y="34"/>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5" name="Freeform 28"/>
            <p:cNvSpPr>
              <a:spLocks/>
            </p:cNvSpPr>
            <p:nvPr userDrawn="1"/>
          </p:nvSpPr>
          <p:spPr bwMode="auto">
            <a:xfrm>
              <a:off x="4570413" y="3209926"/>
              <a:ext cx="458788" cy="530225"/>
            </a:xfrm>
            <a:custGeom>
              <a:avLst/>
              <a:gdLst>
                <a:gd name="T0" fmla="*/ 144 w 289"/>
                <a:gd name="T1" fmla="*/ 279 h 334"/>
                <a:gd name="T2" fmla="*/ 144 w 289"/>
                <a:gd name="T3" fmla="*/ 279 h 334"/>
                <a:gd name="T4" fmla="*/ 47 w 289"/>
                <a:gd name="T5" fmla="*/ 223 h 334"/>
                <a:gd name="T6" fmla="*/ 47 w 289"/>
                <a:gd name="T7" fmla="*/ 110 h 334"/>
                <a:gd name="T8" fmla="*/ 144 w 289"/>
                <a:gd name="T9" fmla="*/ 54 h 334"/>
                <a:gd name="T10" fmla="*/ 242 w 289"/>
                <a:gd name="T11" fmla="*/ 110 h 334"/>
                <a:gd name="T12" fmla="*/ 242 w 289"/>
                <a:gd name="T13" fmla="*/ 111 h 334"/>
                <a:gd name="T14" fmla="*/ 289 w 289"/>
                <a:gd name="T15" fmla="*/ 83 h 334"/>
                <a:gd name="T16" fmla="*/ 144 w 289"/>
                <a:gd name="T17" fmla="*/ 0 h 334"/>
                <a:gd name="T18" fmla="*/ 0 w 289"/>
                <a:gd name="T19" fmla="*/ 83 h 334"/>
                <a:gd name="T20" fmla="*/ 0 w 289"/>
                <a:gd name="T21" fmla="*/ 250 h 334"/>
                <a:gd name="T22" fmla="*/ 144 w 289"/>
                <a:gd name="T23" fmla="*/ 334 h 334"/>
                <a:gd name="T24" fmla="*/ 144 w 289"/>
                <a:gd name="T25" fmla="*/ 334 h 334"/>
                <a:gd name="T26" fmla="*/ 144 w 289"/>
                <a:gd name="T27" fmla="*/ 27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9" h="334">
                  <a:moveTo>
                    <a:pt x="144" y="279"/>
                  </a:moveTo>
                  <a:lnTo>
                    <a:pt x="144" y="279"/>
                  </a:lnTo>
                  <a:lnTo>
                    <a:pt x="47" y="223"/>
                  </a:lnTo>
                  <a:lnTo>
                    <a:pt x="47" y="110"/>
                  </a:lnTo>
                  <a:lnTo>
                    <a:pt x="144" y="54"/>
                  </a:lnTo>
                  <a:lnTo>
                    <a:pt x="242" y="110"/>
                  </a:lnTo>
                  <a:lnTo>
                    <a:pt x="242" y="111"/>
                  </a:lnTo>
                  <a:lnTo>
                    <a:pt x="289" y="83"/>
                  </a:lnTo>
                  <a:lnTo>
                    <a:pt x="144" y="0"/>
                  </a:lnTo>
                  <a:lnTo>
                    <a:pt x="0" y="83"/>
                  </a:lnTo>
                  <a:lnTo>
                    <a:pt x="0" y="250"/>
                  </a:lnTo>
                  <a:lnTo>
                    <a:pt x="144" y="334"/>
                  </a:lnTo>
                  <a:lnTo>
                    <a:pt x="144" y="334"/>
                  </a:lnTo>
                  <a:lnTo>
                    <a:pt x="144" y="2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sp>
        <p:nvSpPr>
          <p:cNvPr id="76" name="Freeform 6"/>
          <p:cNvSpPr>
            <a:spLocks/>
          </p:cNvSpPr>
          <p:nvPr userDrawn="1"/>
        </p:nvSpPr>
        <p:spPr bwMode="auto">
          <a:xfrm>
            <a:off x="9418638" y="2273302"/>
            <a:ext cx="2049463" cy="823913"/>
          </a:xfrm>
          <a:custGeom>
            <a:avLst/>
            <a:gdLst>
              <a:gd name="T0" fmla="*/ 1131 w 1266"/>
              <a:gd name="T1" fmla="*/ 241 h 510"/>
              <a:gd name="T2" fmla="*/ 1108 w 1266"/>
              <a:gd name="T3" fmla="*/ 241 h 510"/>
              <a:gd name="T4" fmla="*/ 853 w 1266"/>
              <a:gd name="T5" fmla="*/ 0 h 510"/>
              <a:gd name="T6" fmla="*/ 605 w 1266"/>
              <a:gd name="T7" fmla="*/ 188 h 510"/>
              <a:gd name="T8" fmla="*/ 469 w 1266"/>
              <a:gd name="T9" fmla="*/ 131 h 510"/>
              <a:gd name="T10" fmla="*/ 280 w 1266"/>
              <a:gd name="T11" fmla="*/ 303 h 510"/>
              <a:gd name="T12" fmla="*/ 192 w 1266"/>
              <a:gd name="T13" fmla="*/ 344 h 510"/>
              <a:gd name="T14" fmla="*/ 107 w 1266"/>
              <a:gd name="T15" fmla="*/ 300 h 510"/>
              <a:gd name="T16" fmla="*/ 0 w 1266"/>
              <a:gd name="T17" fmla="*/ 404 h 510"/>
              <a:gd name="T18" fmla="*/ 107 w 1266"/>
              <a:gd name="T19" fmla="*/ 510 h 510"/>
              <a:gd name="T20" fmla="*/ 135 w 1266"/>
              <a:gd name="T21" fmla="*/ 510 h 510"/>
              <a:gd name="T22" fmla="*/ 482 w 1266"/>
              <a:gd name="T23" fmla="*/ 510 h 510"/>
              <a:gd name="T24" fmla="*/ 674 w 1266"/>
              <a:gd name="T25" fmla="*/ 510 h 510"/>
              <a:gd name="T26" fmla="*/ 1140 w 1266"/>
              <a:gd name="T27" fmla="*/ 510 h 510"/>
              <a:gd name="T28" fmla="*/ 1140 w 1266"/>
              <a:gd name="T29" fmla="*/ 510 h 510"/>
              <a:gd name="T30" fmla="*/ 1266 w 1266"/>
              <a:gd name="T31" fmla="*/ 375 h 510"/>
              <a:gd name="T32" fmla="*/ 1131 w 1266"/>
              <a:gd name="T33" fmla="*/ 241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66" h="510">
                <a:moveTo>
                  <a:pt x="1131" y="241"/>
                </a:moveTo>
                <a:cubicBezTo>
                  <a:pt x="1124" y="241"/>
                  <a:pt x="1118" y="241"/>
                  <a:pt x="1108" y="241"/>
                </a:cubicBezTo>
                <a:cubicBezTo>
                  <a:pt x="1102" y="106"/>
                  <a:pt x="992" y="0"/>
                  <a:pt x="853" y="0"/>
                </a:cubicBezTo>
                <a:cubicBezTo>
                  <a:pt x="734" y="0"/>
                  <a:pt x="636" y="81"/>
                  <a:pt x="605" y="188"/>
                </a:cubicBezTo>
                <a:cubicBezTo>
                  <a:pt x="570" y="153"/>
                  <a:pt x="523" y="131"/>
                  <a:pt x="469" y="131"/>
                </a:cubicBezTo>
                <a:cubicBezTo>
                  <a:pt x="372" y="131"/>
                  <a:pt x="290" y="206"/>
                  <a:pt x="280" y="303"/>
                </a:cubicBezTo>
                <a:cubicBezTo>
                  <a:pt x="249" y="307"/>
                  <a:pt x="217" y="322"/>
                  <a:pt x="192" y="344"/>
                </a:cubicBezTo>
                <a:cubicBezTo>
                  <a:pt x="173" y="316"/>
                  <a:pt x="142" y="300"/>
                  <a:pt x="107" y="300"/>
                </a:cubicBezTo>
                <a:cubicBezTo>
                  <a:pt x="47" y="300"/>
                  <a:pt x="0" y="347"/>
                  <a:pt x="0" y="404"/>
                </a:cubicBezTo>
                <a:cubicBezTo>
                  <a:pt x="0" y="463"/>
                  <a:pt x="47" y="510"/>
                  <a:pt x="107" y="510"/>
                </a:cubicBezTo>
                <a:cubicBezTo>
                  <a:pt x="135" y="510"/>
                  <a:pt x="135" y="510"/>
                  <a:pt x="135" y="510"/>
                </a:cubicBezTo>
                <a:cubicBezTo>
                  <a:pt x="482" y="510"/>
                  <a:pt x="482" y="510"/>
                  <a:pt x="482" y="510"/>
                </a:cubicBezTo>
                <a:cubicBezTo>
                  <a:pt x="674" y="510"/>
                  <a:pt x="674" y="510"/>
                  <a:pt x="674" y="510"/>
                </a:cubicBezTo>
                <a:cubicBezTo>
                  <a:pt x="1140" y="510"/>
                  <a:pt x="1140" y="510"/>
                  <a:pt x="1140" y="510"/>
                </a:cubicBezTo>
                <a:cubicBezTo>
                  <a:pt x="1140" y="510"/>
                  <a:pt x="1140" y="510"/>
                  <a:pt x="1140" y="510"/>
                </a:cubicBezTo>
                <a:cubicBezTo>
                  <a:pt x="1209" y="504"/>
                  <a:pt x="1266" y="447"/>
                  <a:pt x="1266" y="375"/>
                </a:cubicBezTo>
                <a:cubicBezTo>
                  <a:pt x="1266" y="300"/>
                  <a:pt x="1206" y="241"/>
                  <a:pt x="1131" y="24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00"/>
          </a:p>
        </p:txBody>
      </p:sp>
      <p:grpSp>
        <p:nvGrpSpPr>
          <p:cNvPr id="77" name="Group 76"/>
          <p:cNvGrpSpPr/>
          <p:nvPr userDrawn="1"/>
        </p:nvGrpSpPr>
        <p:grpSpPr>
          <a:xfrm>
            <a:off x="4631530" y="906464"/>
            <a:ext cx="4872038" cy="4795838"/>
            <a:chOff x="3657600" y="-6505575"/>
            <a:chExt cx="4872038" cy="4795838"/>
          </a:xfrm>
        </p:grpSpPr>
        <p:sp>
          <p:nvSpPr>
            <p:cNvPr id="78" name="Freeform 78"/>
            <p:cNvSpPr>
              <a:spLocks/>
            </p:cNvSpPr>
            <p:nvPr userDrawn="1"/>
          </p:nvSpPr>
          <p:spPr bwMode="auto">
            <a:xfrm>
              <a:off x="6442075" y="-3392488"/>
              <a:ext cx="1101725" cy="520700"/>
            </a:xfrm>
            <a:custGeom>
              <a:avLst/>
              <a:gdLst>
                <a:gd name="T0" fmla="*/ 0 w 694"/>
                <a:gd name="T1" fmla="*/ 256 h 328"/>
                <a:gd name="T2" fmla="*/ 125 w 694"/>
                <a:gd name="T3" fmla="*/ 328 h 328"/>
                <a:gd name="T4" fmla="*/ 694 w 694"/>
                <a:gd name="T5" fmla="*/ 0 h 328"/>
                <a:gd name="T6" fmla="*/ 694 w 694"/>
                <a:gd name="T7" fmla="*/ 0 h 328"/>
                <a:gd name="T8" fmla="*/ 125 w 694"/>
                <a:gd name="T9" fmla="*/ 328 h 328"/>
                <a:gd name="T10" fmla="*/ 0 w 694"/>
                <a:gd name="T11" fmla="*/ 256 h 328"/>
              </a:gdLst>
              <a:ahLst/>
              <a:cxnLst>
                <a:cxn ang="0">
                  <a:pos x="T0" y="T1"/>
                </a:cxn>
                <a:cxn ang="0">
                  <a:pos x="T2" y="T3"/>
                </a:cxn>
                <a:cxn ang="0">
                  <a:pos x="T4" y="T5"/>
                </a:cxn>
                <a:cxn ang="0">
                  <a:pos x="T6" y="T7"/>
                </a:cxn>
                <a:cxn ang="0">
                  <a:pos x="T8" y="T9"/>
                </a:cxn>
                <a:cxn ang="0">
                  <a:pos x="T10" y="T11"/>
                </a:cxn>
              </a:cxnLst>
              <a:rect l="0" t="0" r="r" b="b"/>
              <a:pathLst>
                <a:path w="694" h="328">
                  <a:moveTo>
                    <a:pt x="0" y="256"/>
                  </a:moveTo>
                  <a:lnTo>
                    <a:pt x="125" y="328"/>
                  </a:lnTo>
                  <a:lnTo>
                    <a:pt x="694" y="0"/>
                  </a:lnTo>
                  <a:lnTo>
                    <a:pt x="694" y="0"/>
                  </a:lnTo>
                  <a:lnTo>
                    <a:pt x="125" y="328"/>
                  </a:lnTo>
                  <a:lnTo>
                    <a:pt x="0" y="256"/>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79" name="Freeform 87"/>
            <p:cNvSpPr>
              <a:spLocks/>
            </p:cNvSpPr>
            <p:nvPr userDrawn="1"/>
          </p:nvSpPr>
          <p:spPr bwMode="auto">
            <a:xfrm>
              <a:off x="5737225" y="-5473700"/>
              <a:ext cx="903288" cy="1560513"/>
            </a:xfrm>
            <a:custGeom>
              <a:avLst/>
              <a:gdLst>
                <a:gd name="T0" fmla="*/ 569 w 569"/>
                <a:gd name="T1" fmla="*/ 983 h 983"/>
                <a:gd name="T2" fmla="*/ 0 w 569"/>
                <a:gd name="T3" fmla="*/ 655 h 983"/>
                <a:gd name="T4" fmla="*/ 0 w 569"/>
                <a:gd name="T5" fmla="*/ 0 h 983"/>
                <a:gd name="T6" fmla="*/ 569 w 569"/>
                <a:gd name="T7" fmla="*/ 329 h 983"/>
                <a:gd name="T8" fmla="*/ 569 w 569"/>
                <a:gd name="T9" fmla="*/ 983 h 983"/>
              </a:gdLst>
              <a:ahLst/>
              <a:cxnLst>
                <a:cxn ang="0">
                  <a:pos x="T0" y="T1"/>
                </a:cxn>
                <a:cxn ang="0">
                  <a:pos x="T2" y="T3"/>
                </a:cxn>
                <a:cxn ang="0">
                  <a:pos x="T4" y="T5"/>
                </a:cxn>
                <a:cxn ang="0">
                  <a:pos x="T6" y="T7"/>
                </a:cxn>
                <a:cxn ang="0">
                  <a:pos x="T8" y="T9"/>
                </a:cxn>
              </a:cxnLst>
              <a:rect l="0" t="0" r="r" b="b"/>
              <a:pathLst>
                <a:path w="569" h="983">
                  <a:moveTo>
                    <a:pt x="569" y="983"/>
                  </a:moveTo>
                  <a:lnTo>
                    <a:pt x="0" y="655"/>
                  </a:lnTo>
                  <a:lnTo>
                    <a:pt x="0" y="0"/>
                  </a:lnTo>
                  <a:lnTo>
                    <a:pt x="569" y="329"/>
                  </a:lnTo>
                  <a:lnTo>
                    <a:pt x="569" y="983"/>
                  </a:lnTo>
                  <a:close/>
                </a:path>
              </a:pathLst>
            </a:custGeom>
            <a:solidFill>
              <a:srgbClr val="CECECE"/>
            </a:solidFill>
            <a:ln w="9525">
              <a:noFill/>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80" name="Freeform 88"/>
            <p:cNvSpPr>
              <a:spLocks/>
            </p:cNvSpPr>
            <p:nvPr userDrawn="1"/>
          </p:nvSpPr>
          <p:spPr bwMode="auto">
            <a:xfrm>
              <a:off x="5299075" y="-4183063"/>
              <a:ext cx="790575" cy="1233488"/>
            </a:xfrm>
            <a:custGeom>
              <a:avLst/>
              <a:gdLst>
                <a:gd name="T0" fmla="*/ 271 w 489"/>
                <a:gd name="T1" fmla="*/ 157 h 763"/>
                <a:gd name="T2" fmla="*/ 0 w 489"/>
                <a:gd name="T3" fmla="*/ 0 h 763"/>
                <a:gd name="T4" fmla="*/ 0 w 489"/>
                <a:gd name="T5" fmla="*/ 641 h 763"/>
                <a:gd name="T6" fmla="*/ 102 w 489"/>
                <a:gd name="T7" fmla="*/ 629 h 763"/>
                <a:gd name="T8" fmla="*/ 423 w 489"/>
                <a:gd name="T9" fmla="*/ 763 h 763"/>
                <a:gd name="T10" fmla="*/ 489 w 489"/>
                <a:gd name="T11" fmla="*/ 615 h 763"/>
                <a:gd name="T12" fmla="*/ 271 w 489"/>
                <a:gd name="T13" fmla="*/ 489 h 763"/>
                <a:gd name="T14" fmla="*/ 271 w 489"/>
                <a:gd name="T15" fmla="*/ 157 h 7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9" h="763">
                  <a:moveTo>
                    <a:pt x="271" y="157"/>
                  </a:moveTo>
                  <a:cubicBezTo>
                    <a:pt x="0" y="0"/>
                    <a:pt x="0" y="0"/>
                    <a:pt x="0" y="0"/>
                  </a:cubicBezTo>
                  <a:cubicBezTo>
                    <a:pt x="0" y="641"/>
                    <a:pt x="0" y="641"/>
                    <a:pt x="0" y="641"/>
                  </a:cubicBezTo>
                  <a:cubicBezTo>
                    <a:pt x="33" y="633"/>
                    <a:pt x="67" y="629"/>
                    <a:pt x="102" y="629"/>
                  </a:cubicBezTo>
                  <a:cubicBezTo>
                    <a:pt x="229" y="629"/>
                    <a:pt x="341" y="681"/>
                    <a:pt x="423" y="763"/>
                  </a:cubicBezTo>
                  <a:cubicBezTo>
                    <a:pt x="439" y="711"/>
                    <a:pt x="461" y="661"/>
                    <a:pt x="489" y="615"/>
                  </a:cubicBezTo>
                  <a:cubicBezTo>
                    <a:pt x="271" y="489"/>
                    <a:pt x="271" y="489"/>
                    <a:pt x="271" y="489"/>
                  </a:cubicBezTo>
                  <a:lnTo>
                    <a:pt x="271" y="157"/>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81" name="Freeform 97"/>
            <p:cNvSpPr>
              <a:spLocks/>
            </p:cNvSpPr>
            <p:nvPr userDrawn="1"/>
          </p:nvSpPr>
          <p:spPr bwMode="auto">
            <a:xfrm>
              <a:off x="5956300" y="-3586163"/>
              <a:ext cx="57150" cy="228600"/>
            </a:xfrm>
            <a:custGeom>
              <a:avLst/>
              <a:gdLst>
                <a:gd name="T0" fmla="*/ 0 w 36"/>
                <a:gd name="T1" fmla="*/ 144 h 144"/>
                <a:gd name="T2" fmla="*/ 36 w 36"/>
                <a:gd name="T3" fmla="*/ 122 h 144"/>
                <a:gd name="T4" fmla="*/ 36 w 36"/>
                <a:gd name="T5" fmla="*/ 21 h 144"/>
                <a:gd name="T6" fmla="*/ 0 w 36"/>
                <a:gd name="T7" fmla="*/ 0 h 144"/>
                <a:gd name="T8" fmla="*/ 0 w 36"/>
                <a:gd name="T9" fmla="*/ 144 h 144"/>
              </a:gdLst>
              <a:ahLst/>
              <a:cxnLst>
                <a:cxn ang="0">
                  <a:pos x="T0" y="T1"/>
                </a:cxn>
                <a:cxn ang="0">
                  <a:pos x="T2" y="T3"/>
                </a:cxn>
                <a:cxn ang="0">
                  <a:pos x="T4" y="T5"/>
                </a:cxn>
                <a:cxn ang="0">
                  <a:pos x="T6" y="T7"/>
                </a:cxn>
                <a:cxn ang="0">
                  <a:pos x="T8" y="T9"/>
                </a:cxn>
              </a:cxnLst>
              <a:rect l="0" t="0" r="r" b="b"/>
              <a:pathLst>
                <a:path w="36" h="144">
                  <a:moveTo>
                    <a:pt x="0" y="144"/>
                  </a:moveTo>
                  <a:lnTo>
                    <a:pt x="36" y="122"/>
                  </a:lnTo>
                  <a:lnTo>
                    <a:pt x="36" y="21"/>
                  </a:lnTo>
                  <a:lnTo>
                    <a:pt x="0" y="0"/>
                  </a:lnTo>
                  <a:lnTo>
                    <a:pt x="0" y="144"/>
                  </a:lnTo>
                  <a:close/>
                </a:path>
              </a:pathLst>
            </a:custGeom>
            <a:solidFill>
              <a:srgbClr val="91A80A"/>
            </a:solidFill>
            <a:ln w="9525">
              <a:noFill/>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82" name="Freeform 98"/>
            <p:cNvSpPr>
              <a:spLocks/>
            </p:cNvSpPr>
            <p:nvPr userDrawn="1"/>
          </p:nvSpPr>
          <p:spPr bwMode="auto">
            <a:xfrm>
              <a:off x="5930900" y="-3598863"/>
              <a:ext cx="25400" cy="255588"/>
            </a:xfrm>
            <a:custGeom>
              <a:avLst/>
              <a:gdLst>
                <a:gd name="T0" fmla="*/ 0 w 16"/>
                <a:gd name="T1" fmla="*/ 161 h 161"/>
                <a:gd name="T2" fmla="*/ 16 w 16"/>
                <a:gd name="T3" fmla="*/ 152 h 161"/>
                <a:gd name="T4" fmla="*/ 16 w 16"/>
                <a:gd name="T5" fmla="*/ 8 h 161"/>
                <a:gd name="T6" fmla="*/ 0 w 16"/>
                <a:gd name="T7" fmla="*/ 0 h 161"/>
                <a:gd name="T8" fmla="*/ 0 w 16"/>
                <a:gd name="T9" fmla="*/ 161 h 161"/>
              </a:gdLst>
              <a:ahLst/>
              <a:cxnLst>
                <a:cxn ang="0">
                  <a:pos x="T0" y="T1"/>
                </a:cxn>
                <a:cxn ang="0">
                  <a:pos x="T2" y="T3"/>
                </a:cxn>
                <a:cxn ang="0">
                  <a:pos x="T4" y="T5"/>
                </a:cxn>
                <a:cxn ang="0">
                  <a:pos x="T6" y="T7"/>
                </a:cxn>
                <a:cxn ang="0">
                  <a:pos x="T8" y="T9"/>
                </a:cxn>
              </a:cxnLst>
              <a:rect l="0" t="0" r="r" b="b"/>
              <a:pathLst>
                <a:path w="16" h="161">
                  <a:moveTo>
                    <a:pt x="0" y="161"/>
                  </a:moveTo>
                  <a:lnTo>
                    <a:pt x="16" y="152"/>
                  </a:lnTo>
                  <a:lnTo>
                    <a:pt x="16" y="8"/>
                  </a:lnTo>
                  <a:lnTo>
                    <a:pt x="0" y="0"/>
                  </a:lnTo>
                  <a:lnTo>
                    <a:pt x="0" y="161"/>
                  </a:lnTo>
                  <a:close/>
                </a:path>
              </a:pathLst>
            </a:custGeom>
            <a:solidFill>
              <a:srgbClr val="004B1C"/>
            </a:solidFill>
            <a:ln w="9525">
              <a:noFill/>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83" name="Freeform 99"/>
            <p:cNvSpPr>
              <a:spLocks/>
            </p:cNvSpPr>
            <p:nvPr userDrawn="1"/>
          </p:nvSpPr>
          <p:spPr bwMode="auto">
            <a:xfrm>
              <a:off x="5881688" y="-3629025"/>
              <a:ext cx="49213" cy="314325"/>
            </a:xfrm>
            <a:custGeom>
              <a:avLst/>
              <a:gdLst>
                <a:gd name="T0" fmla="*/ 0 w 31"/>
                <a:gd name="T1" fmla="*/ 198 h 198"/>
                <a:gd name="T2" fmla="*/ 31 w 31"/>
                <a:gd name="T3" fmla="*/ 180 h 198"/>
                <a:gd name="T4" fmla="*/ 31 w 31"/>
                <a:gd name="T5" fmla="*/ 19 h 198"/>
                <a:gd name="T6" fmla="*/ 0 w 31"/>
                <a:gd name="T7" fmla="*/ 0 h 198"/>
                <a:gd name="T8" fmla="*/ 0 w 31"/>
                <a:gd name="T9" fmla="*/ 198 h 198"/>
              </a:gdLst>
              <a:ahLst/>
              <a:cxnLst>
                <a:cxn ang="0">
                  <a:pos x="T0" y="T1"/>
                </a:cxn>
                <a:cxn ang="0">
                  <a:pos x="T2" y="T3"/>
                </a:cxn>
                <a:cxn ang="0">
                  <a:pos x="T4" y="T5"/>
                </a:cxn>
                <a:cxn ang="0">
                  <a:pos x="T6" y="T7"/>
                </a:cxn>
                <a:cxn ang="0">
                  <a:pos x="T8" y="T9"/>
                </a:cxn>
              </a:cxnLst>
              <a:rect l="0" t="0" r="r" b="b"/>
              <a:pathLst>
                <a:path w="31" h="198">
                  <a:moveTo>
                    <a:pt x="0" y="198"/>
                  </a:moveTo>
                  <a:lnTo>
                    <a:pt x="31" y="180"/>
                  </a:lnTo>
                  <a:lnTo>
                    <a:pt x="31" y="19"/>
                  </a:lnTo>
                  <a:lnTo>
                    <a:pt x="0" y="0"/>
                  </a:lnTo>
                  <a:lnTo>
                    <a:pt x="0" y="198"/>
                  </a:lnTo>
                  <a:close/>
                </a:path>
              </a:pathLst>
            </a:custGeom>
            <a:solidFill>
              <a:srgbClr val="BAD80A"/>
            </a:solidFill>
            <a:ln w="9525">
              <a:noFill/>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84" name="Freeform 100"/>
            <p:cNvSpPr>
              <a:spLocks/>
            </p:cNvSpPr>
            <p:nvPr userDrawn="1"/>
          </p:nvSpPr>
          <p:spPr bwMode="auto">
            <a:xfrm>
              <a:off x="5737225" y="-3632200"/>
              <a:ext cx="144463" cy="320675"/>
            </a:xfrm>
            <a:custGeom>
              <a:avLst/>
              <a:gdLst>
                <a:gd name="T0" fmla="*/ 91 w 91"/>
                <a:gd name="T1" fmla="*/ 2 h 202"/>
                <a:gd name="T2" fmla="*/ 87 w 91"/>
                <a:gd name="T3" fmla="*/ 0 h 202"/>
                <a:gd name="T4" fmla="*/ 0 w 91"/>
                <a:gd name="T5" fmla="*/ 50 h 202"/>
                <a:gd name="T6" fmla="*/ 0 w 91"/>
                <a:gd name="T7" fmla="*/ 151 h 202"/>
                <a:gd name="T8" fmla="*/ 87 w 91"/>
                <a:gd name="T9" fmla="*/ 202 h 202"/>
                <a:gd name="T10" fmla="*/ 91 w 91"/>
                <a:gd name="T11" fmla="*/ 200 h 202"/>
                <a:gd name="T12" fmla="*/ 91 w 91"/>
                <a:gd name="T13" fmla="*/ 2 h 202"/>
              </a:gdLst>
              <a:ahLst/>
              <a:cxnLst>
                <a:cxn ang="0">
                  <a:pos x="T0" y="T1"/>
                </a:cxn>
                <a:cxn ang="0">
                  <a:pos x="T2" y="T3"/>
                </a:cxn>
                <a:cxn ang="0">
                  <a:pos x="T4" y="T5"/>
                </a:cxn>
                <a:cxn ang="0">
                  <a:pos x="T6" y="T7"/>
                </a:cxn>
                <a:cxn ang="0">
                  <a:pos x="T8" y="T9"/>
                </a:cxn>
                <a:cxn ang="0">
                  <a:pos x="T10" y="T11"/>
                </a:cxn>
                <a:cxn ang="0">
                  <a:pos x="T12" y="T13"/>
                </a:cxn>
              </a:cxnLst>
              <a:rect l="0" t="0" r="r" b="b"/>
              <a:pathLst>
                <a:path w="91" h="202">
                  <a:moveTo>
                    <a:pt x="91" y="2"/>
                  </a:moveTo>
                  <a:lnTo>
                    <a:pt x="87" y="0"/>
                  </a:lnTo>
                  <a:lnTo>
                    <a:pt x="0" y="50"/>
                  </a:lnTo>
                  <a:lnTo>
                    <a:pt x="0" y="151"/>
                  </a:lnTo>
                  <a:lnTo>
                    <a:pt x="87" y="202"/>
                  </a:lnTo>
                  <a:lnTo>
                    <a:pt x="91" y="200"/>
                  </a:lnTo>
                  <a:lnTo>
                    <a:pt x="91" y="2"/>
                  </a:lnTo>
                  <a:close/>
                </a:path>
              </a:pathLst>
            </a:custGeom>
            <a:solidFill>
              <a:srgbClr val="107C10"/>
            </a:solidFill>
            <a:ln w="9525">
              <a:noFill/>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85" name="Freeform 129"/>
            <p:cNvSpPr>
              <a:spLocks/>
            </p:cNvSpPr>
            <p:nvPr userDrawn="1"/>
          </p:nvSpPr>
          <p:spPr bwMode="auto">
            <a:xfrm>
              <a:off x="6640513" y="-4192588"/>
              <a:ext cx="1343025" cy="1831975"/>
            </a:xfrm>
            <a:custGeom>
              <a:avLst/>
              <a:gdLst>
                <a:gd name="T0" fmla="*/ 0 w 846"/>
                <a:gd name="T1" fmla="*/ 1154 h 1154"/>
                <a:gd name="T2" fmla="*/ 846 w 846"/>
                <a:gd name="T3" fmla="*/ 660 h 1154"/>
                <a:gd name="T4" fmla="*/ 846 w 846"/>
                <a:gd name="T5" fmla="*/ 0 h 1154"/>
                <a:gd name="T6" fmla="*/ 0 w 846"/>
                <a:gd name="T7" fmla="*/ 494 h 1154"/>
                <a:gd name="T8" fmla="*/ 0 w 846"/>
                <a:gd name="T9" fmla="*/ 1154 h 1154"/>
              </a:gdLst>
              <a:ahLst/>
              <a:cxnLst>
                <a:cxn ang="0">
                  <a:pos x="T0" y="T1"/>
                </a:cxn>
                <a:cxn ang="0">
                  <a:pos x="T2" y="T3"/>
                </a:cxn>
                <a:cxn ang="0">
                  <a:pos x="T4" y="T5"/>
                </a:cxn>
                <a:cxn ang="0">
                  <a:pos x="T6" y="T7"/>
                </a:cxn>
                <a:cxn ang="0">
                  <a:pos x="T8" y="T9"/>
                </a:cxn>
              </a:cxnLst>
              <a:rect l="0" t="0" r="r" b="b"/>
              <a:pathLst>
                <a:path w="846" h="1154">
                  <a:moveTo>
                    <a:pt x="0" y="1154"/>
                  </a:moveTo>
                  <a:lnTo>
                    <a:pt x="846" y="660"/>
                  </a:lnTo>
                  <a:lnTo>
                    <a:pt x="846" y="0"/>
                  </a:lnTo>
                  <a:lnTo>
                    <a:pt x="0" y="494"/>
                  </a:lnTo>
                  <a:lnTo>
                    <a:pt x="0" y="1154"/>
                  </a:lnTo>
                  <a:close/>
                </a:path>
              </a:pathLst>
            </a:custGeom>
            <a:solidFill>
              <a:srgbClr val="002050"/>
            </a:solidFill>
            <a:ln w="9525">
              <a:noFill/>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86" name="Freeform 132"/>
            <p:cNvSpPr>
              <a:spLocks/>
            </p:cNvSpPr>
            <p:nvPr userDrawn="1"/>
          </p:nvSpPr>
          <p:spPr bwMode="auto">
            <a:xfrm>
              <a:off x="5299075" y="-3189288"/>
              <a:ext cx="1341438" cy="823913"/>
            </a:xfrm>
            <a:custGeom>
              <a:avLst/>
              <a:gdLst>
                <a:gd name="T0" fmla="*/ 829 w 829"/>
                <a:gd name="T1" fmla="*/ 196 h 509"/>
                <a:gd name="T2" fmla="*/ 829 w 829"/>
                <a:gd name="T3" fmla="*/ 196 h 509"/>
                <a:gd name="T4" fmla="*/ 489 w 829"/>
                <a:gd name="T5" fmla="*/ 0 h 509"/>
                <a:gd name="T6" fmla="*/ 423 w 829"/>
                <a:gd name="T7" fmla="*/ 148 h 509"/>
                <a:gd name="T8" fmla="*/ 102 w 829"/>
                <a:gd name="T9" fmla="*/ 14 h 509"/>
                <a:gd name="T10" fmla="*/ 0 w 829"/>
                <a:gd name="T11" fmla="*/ 26 h 509"/>
                <a:gd name="T12" fmla="*/ 0 w 829"/>
                <a:gd name="T13" fmla="*/ 31 h 509"/>
                <a:gd name="T14" fmla="*/ 829 w 829"/>
                <a:gd name="T15" fmla="*/ 509 h 509"/>
                <a:gd name="T16" fmla="*/ 829 w 829"/>
                <a:gd name="T17" fmla="*/ 509 h 509"/>
                <a:gd name="T18" fmla="*/ 829 w 829"/>
                <a:gd name="T19" fmla="*/ 196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9" h="509">
                  <a:moveTo>
                    <a:pt x="829" y="196"/>
                  </a:moveTo>
                  <a:cubicBezTo>
                    <a:pt x="829" y="196"/>
                    <a:pt x="829" y="196"/>
                    <a:pt x="829" y="196"/>
                  </a:cubicBezTo>
                  <a:cubicBezTo>
                    <a:pt x="489" y="0"/>
                    <a:pt x="489" y="0"/>
                    <a:pt x="489" y="0"/>
                  </a:cubicBezTo>
                  <a:cubicBezTo>
                    <a:pt x="461" y="46"/>
                    <a:pt x="439" y="96"/>
                    <a:pt x="423" y="148"/>
                  </a:cubicBezTo>
                  <a:cubicBezTo>
                    <a:pt x="341" y="66"/>
                    <a:pt x="229" y="14"/>
                    <a:pt x="102" y="14"/>
                  </a:cubicBezTo>
                  <a:cubicBezTo>
                    <a:pt x="67" y="14"/>
                    <a:pt x="33" y="18"/>
                    <a:pt x="0" y="26"/>
                  </a:cubicBezTo>
                  <a:cubicBezTo>
                    <a:pt x="0" y="31"/>
                    <a:pt x="0" y="31"/>
                    <a:pt x="0" y="31"/>
                  </a:cubicBezTo>
                  <a:cubicBezTo>
                    <a:pt x="829" y="509"/>
                    <a:pt x="829" y="509"/>
                    <a:pt x="829" y="509"/>
                  </a:cubicBezTo>
                  <a:cubicBezTo>
                    <a:pt x="829" y="509"/>
                    <a:pt x="829" y="509"/>
                    <a:pt x="829" y="509"/>
                  </a:cubicBezTo>
                  <a:lnTo>
                    <a:pt x="829" y="196"/>
                  </a:lnTo>
                  <a:close/>
                </a:path>
              </a:pathLst>
            </a:custGeom>
            <a:solidFill>
              <a:srgbClr val="A0E6FA"/>
            </a:solidFill>
            <a:ln w="9525">
              <a:noFill/>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87" name="Freeform 133"/>
            <p:cNvSpPr>
              <a:spLocks/>
            </p:cNvSpPr>
            <p:nvPr userDrawn="1"/>
          </p:nvSpPr>
          <p:spPr bwMode="auto">
            <a:xfrm>
              <a:off x="6199188" y="-5461000"/>
              <a:ext cx="885825" cy="509588"/>
            </a:xfrm>
            <a:custGeom>
              <a:avLst/>
              <a:gdLst>
                <a:gd name="T0" fmla="*/ 558 w 558"/>
                <a:gd name="T1" fmla="*/ 161 h 321"/>
                <a:gd name="T2" fmla="*/ 278 w 558"/>
                <a:gd name="T3" fmla="*/ 0 h 321"/>
                <a:gd name="T4" fmla="*/ 0 w 558"/>
                <a:gd name="T5" fmla="*/ 160 h 321"/>
                <a:gd name="T6" fmla="*/ 276 w 558"/>
                <a:gd name="T7" fmla="*/ 320 h 321"/>
                <a:gd name="T8" fmla="*/ 278 w 558"/>
                <a:gd name="T9" fmla="*/ 319 h 321"/>
                <a:gd name="T10" fmla="*/ 282 w 558"/>
                <a:gd name="T11" fmla="*/ 321 h 321"/>
                <a:gd name="T12" fmla="*/ 558 w 558"/>
                <a:gd name="T13" fmla="*/ 161 h 321"/>
              </a:gdLst>
              <a:ahLst/>
              <a:cxnLst>
                <a:cxn ang="0">
                  <a:pos x="T0" y="T1"/>
                </a:cxn>
                <a:cxn ang="0">
                  <a:pos x="T2" y="T3"/>
                </a:cxn>
                <a:cxn ang="0">
                  <a:pos x="T4" y="T5"/>
                </a:cxn>
                <a:cxn ang="0">
                  <a:pos x="T6" y="T7"/>
                </a:cxn>
                <a:cxn ang="0">
                  <a:pos x="T8" y="T9"/>
                </a:cxn>
                <a:cxn ang="0">
                  <a:pos x="T10" y="T11"/>
                </a:cxn>
                <a:cxn ang="0">
                  <a:pos x="T12" y="T13"/>
                </a:cxn>
              </a:cxnLst>
              <a:rect l="0" t="0" r="r" b="b"/>
              <a:pathLst>
                <a:path w="558" h="321">
                  <a:moveTo>
                    <a:pt x="558" y="161"/>
                  </a:moveTo>
                  <a:lnTo>
                    <a:pt x="278" y="0"/>
                  </a:lnTo>
                  <a:lnTo>
                    <a:pt x="0" y="160"/>
                  </a:lnTo>
                  <a:lnTo>
                    <a:pt x="276" y="320"/>
                  </a:lnTo>
                  <a:lnTo>
                    <a:pt x="278" y="319"/>
                  </a:lnTo>
                  <a:lnTo>
                    <a:pt x="282" y="321"/>
                  </a:lnTo>
                  <a:lnTo>
                    <a:pt x="558" y="161"/>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88" name="Freeform 134"/>
            <p:cNvSpPr>
              <a:spLocks/>
            </p:cNvSpPr>
            <p:nvPr userDrawn="1"/>
          </p:nvSpPr>
          <p:spPr bwMode="auto">
            <a:xfrm>
              <a:off x="5299075" y="-6505575"/>
              <a:ext cx="2684463" cy="3097213"/>
            </a:xfrm>
            <a:custGeom>
              <a:avLst/>
              <a:gdLst>
                <a:gd name="T0" fmla="*/ 1691 w 1691"/>
                <a:gd name="T1" fmla="*/ 488 h 1951"/>
                <a:gd name="T2" fmla="*/ 845 w 1691"/>
                <a:gd name="T3" fmla="*/ 0 h 1951"/>
                <a:gd name="T4" fmla="*/ 0 w 1691"/>
                <a:gd name="T5" fmla="*/ 488 h 1951"/>
                <a:gd name="T6" fmla="*/ 0 w 1691"/>
                <a:gd name="T7" fmla="*/ 1463 h 1951"/>
                <a:gd name="T8" fmla="*/ 845 w 1691"/>
                <a:gd name="T9" fmla="*/ 1951 h 1951"/>
                <a:gd name="T10" fmla="*/ 845 w 1691"/>
                <a:gd name="T11" fmla="*/ 1951 h 1951"/>
                <a:gd name="T12" fmla="*/ 845 w 1691"/>
                <a:gd name="T13" fmla="*/ 1632 h 1951"/>
                <a:gd name="T14" fmla="*/ 845 w 1691"/>
                <a:gd name="T15" fmla="*/ 1632 h 1951"/>
                <a:gd name="T16" fmla="*/ 276 w 1691"/>
                <a:gd name="T17" fmla="*/ 1304 h 1951"/>
                <a:gd name="T18" fmla="*/ 276 w 1691"/>
                <a:gd name="T19" fmla="*/ 647 h 1951"/>
                <a:gd name="T20" fmla="*/ 845 w 1691"/>
                <a:gd name="T21" fmla="*/ 319 h 1951"/>
                <a:gd name="T22" fmla="*/ 1414 w 1691"/>
                <a:gd name="T23" fmla="*/ 647 h 1951"/>
                <a:gd name="T24" fmla="*/ 1414 w 1691"/>
                <a:gd name="T25" fmla="*/ 649 h 1951"/>
                <a:gd name="T26" fmla="*/ 845 w 1691"/>
                <a:gd name="T27" fmla="*/ 982 h 1951"/>
                <a:gd name="T28" fmla="*/ 845 w 1691"/>
                <a:gd name="T29" fmla="*/ 1632 h 1951"/>
                <a:gd name="T30" fmla="*/ 1691 w 1691"/>
                <a:gd name="T31" fmla="*/ 1137 h 1951"/>
                <a:gd name="T32" fmla="*/ 1691 w 1691"/>
                <a:gd name="T33" fmla="*/ 488 h 1951"/>
                <a:gd name="T34" fmla="*/ 1691 w 1691"/>
                <a:gd name="T35" fmla="*/ 488 h 19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91" h="1951">
                  <a:moveTo>
                    <a:pt x="1691" y="488"/>
                  </a:moveTo>
                  <a:lnTo>
                    <a:pt x="845" y="0"/>
                  </a:lnTo>
                  <a:lnTo>
                    <a:pt x="0" y="488"/>
                  </a:lnTo>
                  <a:lnTo>
                    <a:pt x="0" y="1463"/>
                  </a:lnTo>
                  <a:lnTo>
                    <a:pt x="845" y="1951"/>
                  </a:lnTo>
                  <a:lnTo>
                    <a:pt x="845" y="1951"/>
                  </a:lnTo>
                  <a:lnTo>
                    <a:pt x="845" y="1632"/>
                  </a:lnTo>
                  <a:lnTo>
                    <a:pt x="845" y="1632"/>
                  </a:lnTo>
                  <a:lnTo>
                    <a:pt x="276" y="1304"/>
                  </a:lnTo>
                  <a:lnTo>
                    <a:pt x="276" y="647"/>
                  </a:lnTo>
                  <a:lnTo>
                    <a:pt x="845" y="319"/>
                  </a:lnTo>
                  <a:lnTo>
                    <a:pt x="1414" y="647"/>
                  </a:lnTo>
                  <a:lnTo>
                    <a:pt x="1414" y="649"/>
                  </a:lnTo>
                  <a:lnTo>
                    <a:pt x="845" y="982"/>
                  </a:lnTo>
                  <a:lnTo>
                    <a:pt x="845" y="1632"/>
                  </a:lnTo>
                  <a:lnTo>
                    <a:pt x="1691" y="1137"/>
                  </a:lnTo>
                  <a:lnTo>
                    <a:pt x="1691" y="488"/>
                  </a:lnTo>
                  <a:lnTo>
                    <a:pt x="1691" y="488"/>
                  </a:lnTo>
                  <a:close/>
                </a:path>
              </a:pathLst>
            </a:custGeom>
            <a:solidFill>
              <a:srgbClr val="002050"/>
            </a:solidFill>
            <a:ln w="9525">
              <a:noFill/>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89" name="Freeform 135"/>
            <p:cNvSpPr>
              <a:spLocks/>
            </p:cNvSpPr>
            <p:nvPr userDrawn="1"/>
          </p:nvSpPr>
          <p:spPr bwMode="auto">
            <a:xfrm>
              <a:off x="6640513" y="-4712993"/>
              <a:ext cx="1343025" cy="1304630"/>
            </a:xfrm>
            <a:custGeom>
              <a:avLst/>
              <a:gdLst>
                <a:gd name="T0" fmla="*/ 0 w 846"/>
                <a:gd name="T1" fmla="*/ 814 h 814"/>
                <a:gd name="T2" fmla="*/ 0 w 846"/>
                <a:gd name="T3" fmla="*/ 814 h 814"/>
                <a:gd name="T4" fmla="*/ 846 w 846"/>
                <a:gd name="T5" fmla="*/ 326 h 814"/>
                <a:gd name="T6" fmla="*/ 846 w 846"/>
                <a:gd name="T7" fmla="*/ 0 h 814"/>
                <a:gd name="T8" fmla="*/ 0 w 846"/>
                <a:gd name="T9" fmla="*/ 495 h 814"/>
                <a:gd name="T10" fmla="*/ 0 w 846"/>
                <a:gd name="T11" fmla="*/ 814 h 814"/>
                <a:gd name="connsiteX0" fmla="*/ 0 w 10000"/>
                <a:gd name="connsiteY0" fmla="*/ 10096 h 10096"/>
                <a:gd name="connsiteX1" fmla="*/ 0 w 10000"/>
                <a:gd name="connsiteY1" fmla="*/ 10096 h 10096"/>
                <a:gd name="connsiteX2" fmla="*/ 10000 w 10000"/>
                <a:gd name="connsiteY2" fmla="*/ 4101 h 10096"/>
                <a:gd name="connsiteX3" fmla="*/ 10000 w 10000"/>
                <a:gd name="connsiteY3" fmla="*/ 0 h 10096"/>
                <a:gd name="connsiteX4" fmla="*/ 0 w 10000"/>
                <a:gd name="connsiteY4" fmla="*/ 6177 h 10096"/>
                <a:gd name="connsiteX5" fmla="*/ 0 w 10000"/>
                <a:gd name="connsiteY5" fmla="*/ 10096 h 10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0096">
                  <a:moveTo>
                    <a:pt x="0" y="10096"/>
                  </a:moveTo>
                  <a:lnTo>
                    <a:pt x="0" y="10096"/>
                  </a:lnTo>
                  <a:lnTo>
                    <a:pt x="10000" y="4101"/>
                  </a:lnTo>
                  <a:lnTo>
                    <a:pt x="10000" y="0"/>
                  </a:lnTo>
                  <a:lnTo>
                    <a:pt x="0" y="6177"/>
                  </a:lnTo>
                  <a:lnTo>
                    <a:pt x="0" y="10096"/>
                  </a:lnTo>
                  <a:close/>
                </a:path>
              </a:pathLst>
            </a:custGeom>
            <a:solidFill>
              <a:srgbClr val="7B7B7B"/>
            </a:solidFill>
            <a:ln w="19050">
              <a:solidFill>
                <a:srgbClr val="7B7B7B"/>
              </a:solidFill>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90" name="Freeform 144"/>
            <p:cNvSpPr>
              <a:spLocks/>
            </p:cNvSpPr>
            <p:nvPr userDrawn="1"/>
          </p:nvSpPr>
          <p:spPr bwMode="auto">
            <a:xfrm>
              <a:off x="6091238" y="-3529013"/>
              <a:ext cx="549275" cy="657225"/>
            </a:xfrm>
            <a:custGeom>
              <a:avLst/>
              <a:gdLst>
                <a:gd name="T0" fmla="*/ 339 w 339"/>
                <a:gd name="T1" fmla="*/ 407 h 407"/>
                <a:gd name="T2" fmla="*/ 339 w 339"/>
                <a:gd name="T3" fmla="*/ 75 h 407"/>
                <a:gd name="T4" fmla="*/ 339 w 339"/>
                <a:gd name="T5" fmla="*/ 75 h 407"/>
                <a:gd name="T6" fmla="*/ 210 w 339"/>
                <a:gd name="T7" fmla="*/ 0 h 407"/>
                <a:gd name="T8" fmla="*/ 0 w 339"/>
                <a:gd name="T9" fmla="*/ 212 h 407"/>
                <a:gd name="T10" fmla="*/ 339 w 339"/>
                <a:gd name="T11" fmla="*/ 407 h 407"/>
              </a:gdLst>
              <a:ahLst/>
              <a:cxnLst>
                <a:cxn ang="0">
                  <a:pos x="T0" y="T1"/>
                </a:cxn>
                <a:cxn ang="0">
                  <a:pos x="T2" y="T3"/>
                </a:cxn>
                <a:cxn ang="0">
                  <a:pos x="T4" y="T5"/>
                </a:cxn>
                <a:cxn ang="0">
                  <a:pos x="T6" y="T7"/>
                </a:cxn>
                <a:cxn ang="0">
                  <a:pos x="T8" y="T9"/>
                </a:cxn>
                <a:cxn ang="0">
                  <a:pos x="T10" y="T11"/>
                </a:cxn>
              </a:cxnLst>
              <a:rect l="0" t="0" r="r" b="b"/>
              <a:pathLst>
                <a:path w="339" h="407">
                  <a:moveTo>
                    <a:pt x="339" y="407"/>
                  </a:moveTo>
                  <a:cubicBezTo>
                    <a:pt x="339" y="75"/>
                    <a:pt x="339" y="75"/>
                    <a:pt x="339" y="75"/>
                  </a:cubicBezTo>
                  <a:cubicBezTo>
                    <a:pt x="339" y="75"/>
                    <a:pt x="339" y="75"/>
                    <a:pt x="339" y="75"/>
                  </a:cubicBezTo>
                  <a:cubicBezTo>
                    <a:pt x="210" y="0"/>
                    <a:pt x="210" y="0"/>
                    <a:pt x="210" y="0"/>
                  </a:cubicBezTo>
                  <a:cubicBezTo>
                    <a:pt x="111" y="61"/>
                    <a:pt x="18" y="187"/>
                    <a:pt x="0" y="212"/>
                  </a:cubicBezTo>
                  <a:cubicBezTo>
                    <a:pt x="339" y="407"/>
                    <a:pt x="339" y="407"/>
                    <a:pt x="339" y="40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91" name="Freeform 145"/>
            <p:cNvSpPr>
              <a:spLocks/>
            </p:cNvSpPr>
            <p:nvPr userDrawn="1"/>
          </p:nvSpPr>
          <p:spPr bwMode="auto">
            <a:xfrm>
              <a:off x="6083300" y="-3189288"/>
              <a:ext cx="7938" cy="11113"/>
            </a:xfrm>
            <a:custGeom>
              <a:avLst/>
              <a:gdLst>
                <a:gd name="T0" fmla="*/ 5 w 5"/>
                <a:gd name="T1" fmla="*/ 1 h 6"/>
                <a:gd name="T2" fmla="*/ 4 w 5"/>
                <a:gd name="T3" fmla="*/ 0 h 6"/>
                <a:gd name="T4" fmla="*/ 5 w 5"/>
                <a:gd name="T5" fmla="*/ 1 h 6"/>
              </a:gdLst>
              <a:ahLst/>
              <a:cxnLst>
                <a:cxn ang="0">
                  <a:pos x="T0" y="T1"/>
                </a:cxn>
                <a:cxn ang="0">
                  <a:pos x="T2" y="T3"/>
                </a:cxn>
                <a:cxn ang="0">
                  <a:pos x="T4" y="T5"/>
                </a:cxn>
              </a:cxnLst>
              <a:rect l="0" t="0" r="r" b="b"/>
              <a:pathLst>
                <a:path w="5" h="6">
                  <a:moveTo>
                    <a:pt x="5" y="1"/>
                  </a:moveTo>
                  <a:cubicBezTo>
                    <a:pt x="4" y="0"/>
                    <a:pt x="4" y="0"/>
                    <a:pt x="4" y="0"/>
                  </a:cubicBezTo>
                  <a:cubicBezTo>
                    <a:pt x="0" y="6"/>
                    <a:pt x="1" y="6"/>
                    <a:pt x="5" y="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92" name="Freeform 146"/>
            <p:cNvSpPr>
              <a:spLocks/>
            </p:cNvSpPr>
            <p:nvPr userDrawn="1"/>
          </p:nvSpPr>
          <p:spPr bwMode="auto">
            <a:xfrm>
              <a:off x="3657600" y="-3146425"/>
              <a:ext cx="4872038" cy="1436688"/>
            </a:xfrm>
            <a:custGeom>
              <a:avLst/>
              <a:gdLst>
                <a:gd name="T0" fmla="*/ 2686 w 3008"/>
                <a:gd name="T1" fmla="*/ 249 h 888"/>
                <a:gd name="T2" fmla="*/ 2634 w 3008"/>
                <a:gd name="T3" fmla="*/ 249 h 888"/>
                <a:gd name="T4" fmla="*/ 2590 w 3008"/>
                <a:gd name="T5" fmla="*/ 49 h 888"/>
                <a:gd name="T6" fmla="*/ 1842 w 3008"/>
                <a:gd name="T7" fmla="*/ 486 h 888"/>
                <a:gd name="T8" fmla="*/ 1842 w 3008"/>
                <a:gd name="T9" fmla="*/ 483 h 888"/>
                <a:gd name="T10" fmla="*/ 1842 w 3008"/>
                <a:gd name="T11" fmla="*/ 483 h 888"/>
                <a:gd name="T12" fmla="*/ 1013 w 3008"/>
                <a:gd name="T13" fmla="*/ 5 h 888"/>
                <a:gd name="T14" fmla="*/ 1013 w 3008"/>
                <a:gd name="T15" fmla="*/ 0 h 888"/>
                <a:gd name="T16" fmla="*/ 1012 w 3008"/>
                <a:gd name="T17" fmla="*/ 0 h 888"/>
                <a:gd name="T18" fmla="*/ 666 w 3008"/>
                <a:gd name="T19" fmla="*/ 397 h 888"/>
                <a:gd name="T20" fmla="*/ 456 w 3008"/>
                <a:gd name="T21" fmla="*/ 494 h 888"/>
                <a:gd name="T22" fmla="*/ 254 w 3008"/>
                <a:gd name="T23" fmla="*/ 390 h 888"/>
                <a:gd name="T24" fmla="*/ 0 w 3008"/>
                <a:gd name="T25" fmla="*/ 635 h 888"/>
                <a:gd name="T26" fmla="*/ 254 w 3008"/>
                <a:gd name="T27" fmla="*/ 888 h 888"/>
                <a:gd name="T28" fmla="*/ 321 w 3008"/>
                <a:gd name="T29" fmla="*/ 888 h 888"/>
                <a:gd name="T30" fmla="*/ 1145 w 3008"/>
                <a:gd name="T31" fmla="*/ 888 h 888"/>
                <a:gd name="T32" fmla="*/ 1601 w 3008"/>
                <a:gd name="T33" fmla="*/ 888 h 888"/>
                <a:gd name="T34" fmla="*/ 2709 w 3008"/>
                <a:gd name="T35" fmla="*/ 888 h 888"/>
                <a:gd name="T36" fmla="*/ 3008 w 3008"/>
                <a:gd name="T37" fmla="*/ 568 h 888"/>
                <a:gd name="T38" fmla="*/ 2686 w 3008"/>
                <a:gd name="T39" fmla="*/ 249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008" h="888">
                  <a:moveTo>
                    <a:pt x="2686" y="249"/>
                  </a:moveTo>
                  <a:cubicBezTo>
                    <a:pt x="2671" y="249"/>
                    <a:pt x="2656" y="249"/>
                    <a:pt x="2634" y="249"/>
                  </a:cubicBezTo>
                  <a:cubicBezTo>
                    <a:pt x="2631" y="178"/>
                    <a:pt x="2615" y="111"/>
                    <a:pt x="2590" y="49"/>
                  </a:cubicBezTo>
                  <a:cubicBezTo>
                    <a:pt x="1842" y="486"/>
                    <a:pt x="1842" y="486"/>
                    <a:pt x="1842" y="486"/>
                  </a:cubicBezTo>
                  <a:cubicBezTo>
                    <a:pt x="1842" y="483"/>
                    <a:pt x="1842" y="483"/>
                    <a:pt x="1842" y="483"/>
                  </a:cubicBezTo>
                  <a:cubicBezTo>
                    <a:pt x="1842" y="483"/>
                    <a:pt x="1842" y="483"/>
                    <a:pt x="1842" y="483"/>
                  </a:cubicBezTo>
                  <a:cubicBezTo>
                    <a:pt x="1013" y="5"/>
                    <a:pt x="1013" y="5"/>
                    <a:pt x="1013" y="5"/>
                  </a:cubicBezTo>
                  <a:cubicBezTo>
                    <a:pt x="1013" y="0"/>
                    <a:pt x="1013" y="0"/>
                    <a:pt x="1013" y="0"/>
                  </a:cubicBezTo>
                  <a:cubicBezTo>
                    <a:pt x="1012" y="0"/>
                    <a:pt x="1012" y="0"/>
                    <a:pt x="1012" y="0"/>
                  </a:cubicBezTo>
                  <a:cubicBezTo>
                    <a:pt x="827" y="44"/>
                    <a:pt x="685" y="202"/>
                    <a:pt x="666" y="397"/>
                  </a:cubicBezTo>
                  <a:cubicBezTo>
                    <a:pt x="591" y="405"/>
                    <a:pt x="516" y="442"/>
                    <a:pt x="456" y="494"/>
                  </a:cubicBezTo>
                  <a:cubicBezTo>
                    <a:pt x="411" y="427"/>
                    <a:pt x="336" y="390"/>
                    <a:pt x="254" y="390"/>
                  </a:cubicBezTo>
                  <a:cubicBezTo>
                    <a:pt x="112" y="390"/>
                    <a:pt x="0" y="501"/>
                    <a:pt x="0" y="635"/>
                  </a:cubicBezTo>
                  <a:cubicBezTo>
                    <a:pt x="0" y="776"/>
                    <a:pt x="112" y="888"/>
                    <a:pt x="254" y="888"/>
                  </a:cubicBezTo>
                  <a:cubicBezTo>
                    <a:pt x="321" y="888"/>
                    <a:pt x="321" y="888"/>
                    <a:pt x="321" y="888"/>
                  </a:cubicBezTo>
                  <a:cubicBezTo>
                    <a:pt x="1145" y="888"/>
                    <a:pt x="1145" y="888"/>
                    <a:pt x="1145" y="888"/>
                  </a:cubicBezTo>
                  <a:cubicBezTo>
                    <a:pt x="1601" y="888"/>
                    <a:pt x="1601" y="888"/>
                    <a:pt x="1601" y="888"/>
                  </a:cubicBezTo>
                  <a:cubicBezTo>
                    <a:pt x="2709" y="888"/>
                    <a:pt x="2709" y="888"/>
                    <a:pt x="2709" y="888"/>
                  </a:cubicBezTo>
                  <a:cubicBezTo>
                    <a:pt x="2873" y="873"/>
                    <a:pt x="3008" y="739"/>
                    <a:pt x="3008" y="568"/>
                  </a:cubicBezTo>
                  <a:cubicBezTo>
                    <a:pt x="3008" y="390"/>
                    <a:pt x="2866" y="249"/>
                    <a:pt x="2686" y="249"/>
                  </a:cubicBezTo>
                  <a:close/>
                </a:path>
              </a:pathLst>
            </a:custGeom>
            <a:solidFill>
              <a:srgbClr val="FFFFFF"/>
            </a:solid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sz="1800"/>
            </a:p>
          </p:txBody>
        </p:sp>
      </p:grpSp>
      <p:grpSp>
        <p:nvGrpSpPr>
          <p:cNvPr id="93" name="Group 92"/>
          <p:cNvGrpSpPr/>
          <p:nvPr userDrawn="1"/>
        </p:nvGrpSpPr>
        <p:grpSpPr>
          <a:xfrm>
            <a:off x="8232775" y="6223000"/>
            <a:ext cx="454025" cy="703262"/>
            <a:chOff x="7259638" y="4756151"/>
            <a:chExt cx="454025" cy="703262"/>
          </a:xfrm>
        </p:grpSpPr>
        <p:sp>
          <p:nvSpPr>
            <p:cNvPr id="94" name="Freeform 10"/>
            <p:cNvSpPr>
              <a:spLocks/>
            </p:cNvSpPr>
            <p:nvPr userDrawn="1"/>
          </p:nvSpPr>
          <p:spPr bwMode="auto">
            <a:xfrm>
              <a:off x="7410450" y="4933951"/>
              <a:ext cx="152400" cy="87313"/>
            </a:xfrm>
            <a:custGeom>
              <a:avLst/>
              <a:gdLst>
                <a:gd name="T0" fmla="*/ 96 w 96"/>
                <a:gd name="T1" fmla="*/ 27 h 55"/>
                <a:gd name="T2" fmla="*/ 47 w 96"/>
                <a:gd name="T3" fmla="*/ 0 h 55"/>
                <a:gd name="T4" fmla="*/ 0 w 96"/>
                <a:gd name="T5" fmla="*/ 27 h 55"/>
                <a:gd name="T6" fmla="*/ 48 w 96"/>
                <a:gd name="T7" fmla="*/ 55 h 55"/>
                <a:gd name="T8" fmla="*/ 96 w 96"/>
                <a:gd name="T9" fmla="*/ 27 h 55"/>
              </a:gdLst>
              <a:ahLst/>
              <a:cxnLst>
                <a:cxn ang="0">
                  <a:pos x="T0" y="T1"/>
                </a:cxn>
                <a:cxn ang="0">
                  <a:pos x="T2" y="T3"/>
                </a:cxn>
                <a:cxn ang="0">
                  <a:pos x="T4" y="T5"/>
                </a:cxn>
                <a:cxn ang="0">
                  <a:pos x="T6" y="T7"/>
                </a:cxn>
                <a:cxn ang="0">
                  <a:pos x="T8" y="T9"/>
                </a:cxn>
              </a:cxnLst>
              <a:rect l="0" t="0" r="r" b="b"/>
              <a:pathLst>
                <a:path w="96" h="55">
                  <a:moveTo>
                    <a:pt x="96" y="27"/>
                  </a:moveTo>
                  <a:lnTo>
                    <a:pt x="47" y="0"/>
                  </a:lnTo>
                  <a:lnTo>
                    <a:pt x="0" y="27"/>
                  </a:lnTo>
                  <a:lnTo>
                    <a:pt x="48" y="55"/>
                  </a:lnTo>
                  <a:lnTo>
                    <a:pt x="96"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5" name="Freeform 11"/>
            <p:cNvSpPr>
              <a:spLocks/>
            </p:cNvSpPr>
            <p:nvPr userDrawn="1"/>
          </p:nvSpPr>
          <p:spPr bwMode="auto">
            <a:xfrm>
              <a:off x="7486650" y="4887913"/>
              <a:ext cx="227013" cy="307975"/>
            </a:xfrm>
            <a:custGeom>
              <a:avLst/>
              <a:gdLst>
                <a:gd name="T0" fmla="*/ 0 w 143"/>
                <a:gd name="T1" fmla="*/ 194 h 194"/>
                <a:gd name="T2" fmla="*/ 143 w 143"/>
                <a:gd name="T3" fmla="*/ 110 h 194"/>
                <a:gd name="T4" fmla="*/ 143 w 143"/>
                <a:gd name="T5" fmla="*/ 0 h 194"/>
                <a:gd name="T6" fmla="*/ 0 w 143"/>
                <a:gd name="T7" fmla="*/ 84 h 194"/>
                <a:gd name="T8" fmla="*/ 0 w 143"/>
                <a:gd name="T9" fmla="*/ 194 h 194"/>
              </a:gdLst>
              <a:ahLst/>
              <a:cxnLst>
                <a:cxn ang="0">
                  <a:pos x="T0" y="T1"/>
                </a:cxn>
                <a:cxn ang="0">
                  <a:pos x="T2" y="T3"/>
                </a:cxn>
                <a:cxn ang="0">
                  <a:pos x="T4" y="T5"/>
                </a:cxn>
                <a:cxn ang="0">
                  <a:pos x="T6" y="T7"/>
                </a:cxn>
                <a:cxn ang="0">
                  <a:pos x="T8" y="T9"/>
                </a:cxn>
              </a:cxnLst>
              <a:rect l="0" t="0" r="r" b="b"/>
              <a:pathLst>
                <a:path w="143" h="194">
                  <a:moveTo>
                    <a:pt x="0" y="194"/>
                  </a:moveTo>
                  <a:lnTo>
                    <a:pt x="143" y="110"/>
                  </a:lnTo>
                  <a:lnTo>
                    <a:pt x="143" y="0"/>
                  </a:lnTo>
                  <a:lnTo>
                    <a:pt x="0" y="84"/>
                  </a:lnTo>
                  <a:lnTo>
                    <a:pt x="0" y="19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6" name="Freeform 12"/>
            <p:cNvSpPr>
              <a:spLocks/>
            </p:cNvSpPr>
            <p:nvPr userDrawn="1"/>
          </p:nvSpPr>
          <p:spPr bwMode="auto">
            <a:xfrm>
              <a:off x="7332663" y="4930776"/>
              <a:ext cx="153988" cy="266700"/>
            </a:xfrm>
            <a:custGeom>
              <a:avLst/>
              <a:gdLst>
                <a:gd name="T0" fmla="*/ 97 w 97"/>
                <a:gd name="T1" fmla="*/ 168 h 168"/>
                <a:gd name="T2" fmla="*/ 0 w 97"/>
                <a:gd name="T3" fmla="*/ 112 h 168"/>
                <a:gd name="T4" fmla="*/ 0 w 97"/>
                <a:gd name="T5" fmla="*/ 0 h 168"/>
                <a:gd name="T6" fmla="*/ 97 w 97"/>
                <a:gd name="T7" fmla="*/ 57 h 168"/>
                <a:gd name="T8" fmla="*/ 97 w 97"/>
                <a:gd name="T9" fmla="*/ 168 h 168"/>
              </a:gdLst>
              <a:ahLst/>
              <a:cxnLst>
                <a:cxn ang="0">
                  <a:pos x="T0" y="T1"/>
                </a:cxn>
                <a:cxn ang="0">
                  <a:pos x="T2" y="T3"/>
                </a:cxn>
                <a:cxn ang="0">
                  <a:pos x="T4" y="T5"/>
                </a:cxn>
                <a:cxn ang="0">
                  <a:pos x="T6" y="T7"/>
                </a:cxn>
                <a:cxn ang="0">
                  <a:pos x="T8" y="T9"/>
                </a:cxn>
              </a:cxnLst>
              <a:rect l="0" t="0" r="r" b="b"/>
              <a:pathLst>
                <a:path w="97" h="168">
                  <a:moveTo>
                    <a:pt x="97" y="168"/>
                  </a:moveTo>
                  <a:lnTo>
                    <a:pt x="0" y="112"/>
                  </a:lnTo>
                  <a:lnTo>
                    <a:pt x="0" y="0"/>
                  </a:lnTo>
                  <a:lnTo>
                    <a:pt x="97" y="57"/>
                  </a:lnTo>
                  <a:lnTo>
                    <a:pt x="97" y="168"/>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7" name="Freeform 13"/>
            <p:cNvSpPr>
              <a:spLocks/>
            </p:cNvSpPr>
            <p:nvPr userDrawn="1"/>
          </p:nvSpPr>
          <p:spPr bwMode="auto">
            <a:xfrm>
              <a:off x="7259638" y="5149851"/>
              <a:ext cx="133350" cy="209550"/>
            </a:xfrm>
            <a:custGeom>
              <a:avLst/>
              <a:gdLst>
                <a:gd name="T0" fmla="*/ 45 w 82"/>
                <a:gd name="T1" fmla="*/ 27 h 130"/>
                <a:gd name="T2" fmla="*/ 0 w 82"/>
                <a:gd name="T3" fmla="*/ 0 h 130"/>
                <a:gd name="T4" fmla="*/ 0 w 82"/>
                <a:gd name="T5" fmla="*/ 109 h 130"/>
                <a:gd name="T6" fmla="*/ 17 w 82"/>
                <a:gd name="T7" fmla="*/ 107 h 130"/>
                <a:gd name="T8" fmla="*/ 71 w 82"/>
                <a:gd name="T9" fmla="*/ 130 h 130"/>
                <a:gd name="T10" fmla="*/ 82 w 82"/>
                <a:gd name="T11" fmla="*/ 105 h 130"/>
                <a:gd name="T12" fmla="*/ 45 w 82"/>
                <a:gd name="T13" fmla="*/ 83 h 130"/>
                <a:gd name="T14" fmla="*/ 45 w 82"/>
                <a:gd name="T15" fmla="*/ 27 h 1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130">
                  <a:moveTo>
                    <a:pt x="45" y="27"/>
                  </a:moveTo>
                  <a:cubicBezTo>
                    <a:pt x="0" y="0"/>
                    <a:pt x="0" y="0"/>
                    <a:pt x="0" y="0"/>
                  </a:cubicBezTo>
                  <a:cubicBezTo>
                    <a:pt x="0" y="109"/>
                    <a:pt x="0" y="109"/>
                    <a:pt x="0" y="109"/>
                  </a:cubicBezTo>
                  <a:cubicBezTo>
                    <a:pt x="5" y="108"/>
                    <a:pt x="11" y="107"/>
                    <a:pt x="17" y="107"/>
                  </a:cubicBezTo>
                  <a:cubicBezTo>
                    <a:pt x="38" y="107"/>
                    <a:pt x="57" y="116"/>
                    <a:pt x="71" y="130"/>
                  </a:cubicBezTo>
                  <a:cubicBezTo>
                    <a:pt x="74" y="121"/>
                    <a:pt x="78" y="112"/>
                    <a:pt x="82" y="105"/>
                  </a:cubicBezTo>
                  <a:cubicBezTo>
                    <a:pt x="45" y="83"/>
                    <a:pt x="45" y="83"/>
                    <a:pt x="45" y="83"/>
                  </a:cubicBezTo>
                  <a:lnTo>
                    <a:pt x="45"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8" name="Freeform 14"/>
            <p:cNvSpPr>
              <a:spLocks/>
            </p:cNvSpPr>
            <p:nvPr userDrawn="1"/>
          </p:nvSpPr>
          <p:spPr bwMode="auto">
            <a:xfrm>
              <a:off x="7486650" y="5062538"/>
              <a:ext cx="227013" cy="217488"/>
            </a:xfrm>
            <a:custGeom>
              <a:avLst/>
              <a:gdLst>
                <a:gd name="T0" fmla="*/ 0 w 143"/>
                <a:gd name="T1" fmla="*/ 137 h 137"/>
                <a:gd name="T2" fmla="*/ 143 w 143"/>
                <a:gd name="T3" fmla="*/ 55 h 137"/>
                <a:gd name="T4" fmla="*/ 143 w 143"/>
                <a:gd name="T5" fmla="*/ 0 h 137"/>
                <a:gd name="T6" fmla="*/ 0 w 143"/>
                <a:gd name="T7" fmla="*/ 85 h 137"/>
                <a:gd name="T8" fmla="*/ 0 w 143"/>
                <a:gd name="T9" fmla="*/ 137 h 137"/>
              </a:gdLst>
              <a:ahLst/>
              <a:cxnLst>
                <a:cxn ang="0">
                  <a:pos x="T0" y="T1"/>
                </a:cxn>
                <a:cxn ang="0">
                  <a:pos x="T2" y="T3"/>
                </a:cxn>
                <a:cxn ang="0">
                  <a:pos x="T4" y="T5"/>
                </a:cxn>
                <a:cxn ang="0">
                  <a:pos x="T6" y="T7"/>
                </a:cxn>
                <a:cxn ang="0">
                  <a:pos x="T8" y="T9"/>
                </a:cxn>
              </a:cxnLst>
              <a:rect l="0" t="0" r="r" b="b"/>
              <a:pathLst>
                <a:path w="143" h="137">
                  <a:moveTo>
                    <a:pt x="0" y="137"/>
                  </a:moveTo>
                  <a:lnTo>
                    <a:pt x="143" y="55"/>
                  </a:lnTo>
                  <a:lnTo>
                    <a:pt x="143" y="0"/>
                  </a:lnTo>
                  <a:lnTo>
                    <a:pt x="0" y="85"/>
                  </a:lnTo>
                  <a:lnTo>
                    <a:pt x="0" y="137"/>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9" name="Freeform 15"/>
            <p:cNvSpPr>
              <a:spLocks/>
            </p:cNvSpPr>
            <p:nvPr userDrawn="1"/>
          </p:nvSpPr>
          <p:spPr bwMode="auto">
            <a:xfrm>
              <a:off x="7486650" y="5148263"/>
              <a:ext cx="227013" cy="311150"/>
            </a:xfrm>
            <a:custGeom>
              <a:avLst/>
              <a:gdLst>
                <a:gd name="T0" fmla="*/ 0 w 143"/>
                <a:gd name="T1" fmla="*/ 196 h 196"/>
                <a:gd name="T2" fmla="*/ 143 w 143"/>
                <a:gd name="T3" fmla="*/ 112 h 196"/>
                <a:gd name="T4" fmla="*/ 143 w 143"/>
                <a:gd name="T5" fmla="*/ 0 h 196"/>
                <a:gd name="T6" fmla="*/ 0 w 143"/>
                <a:gd name="T7" fmla="*/ 83 h 196"/>
                <a:gd name="T8" fmla="*/ 0 w 143"/>
                <a:gd name="T9" fmla="*/ 196 h 196"/>
              </a:gdLst>
              <a:ahLst/>
              <a:cxnLst>
                <a:cxn ang="0">
                  <a:pos x="T0" y="T1"/>
                </a:cxn>
                <a:cxn ang="0">
                  <a:pos x="T2" y="T3"/>
                </a:cxn>
                <a:cxn ang="0">
                  <a:pos x="T4" y="T5"/>
                </a:cxn>
                <a:cxn ang="0">
                  <a:pos x="T6" y="T7"/>
                </a:cxn>
                <a:cxn ang="0">
                  <a:pos x="T8" y="T9"/>
                </a:cxn>
              </a:cxnLst>
              <a:rect l="0" t="0" r="r" b="b"/>
              <a:pathLst>
                <a:path w="143" h="196">
                  <a:moveTo>
                    <a:pt x="0" y="196"/>
                  </a:moveTo>
                  <a:lnTo>
                    <a:pt x="143" y="112"/>
                  </a:lnTo>
                  <a:lnTo>
                    <a:pt x="143" y="0"/>
                  </a:lnTo>
                  <a:lnTo>
                    <a:pt x="0" y="83"/>
                  </a:lnTo>
                  <a:lnTo>
                    <a:pt x="0" y="19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00" name="Freeform 16"/>
            <p:cNvSpPr>
              <a:spLocks/>
            </p:cNvSpPr>
            <p:nvPr userDrawn="1"/>
          </p:nvSpPr>
          <p:spPr bwMode="auto">
            <a:xfrm>
              <a:off x="7259638" y="5319713"/>
              <a:ext cx="227013" cy="139700"/>
            </a:xfrm>
            <a:custGeom>
              <a:avLst/>
              <a:gdLst>
                <a:gd name="T0" fmla="*/ 140 w 140"/>
                <a:gd name="T1" fmla="*/ 33 h 86"/>
                <a:gd name="T2" fmla="*/ 140 w 140"/>
                <a:gd name="T3" fmla="*/ 33 h 86"/>
                <a:gd name="T4" fmla="*/ 82 w 140"/>
                <a:gd name="T5" fmla="*/ 0 h 86"/>
                <a:gd name="T6" fmla="*/ 71 w 140"/>
                <a:gd name="T7" fmla="*/ 25 h 86"/>
                <a:gd name="T8" fmla="*/ 17 w 140"/>
                <a:gd name="T9" fmla="*/ 2 h 86"/>
                <a:gd name="T10" fmla="*/ 0 w 140"/>
                <a:gd name="T11" fmla="*/ 4 h 86"/>
                <a:gd name="T12" fmla="*/ 0 w 140"/>
                <a:gd name="T13" fmla="*/ 5 h 86"/>
                <a:gd name="T14" fmla="*/ 140 w 140"/>
                <a:gd name="T15" fmla="*/ 86 h 86"/>
                <a:gd name="T16" fmla="*/ 140 w 140"/>
                <a:gd name="T17" fmla="*/ 86 h 86"/>
                <a:gd name="T18" fmla="*/ 140 w 140"/>
                <a:gd name="T19" fmla="*/ 3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0" h="86">
                  <a:moveTo>
                    <a:pt x="140" y="33"/>
                  </a:moveTo>
                  <a:cubicBezTo>
                    <a:pt x="140" y="33"/>
                    <a:pt x="140" y="33"/>
                    <a:pt x="140" y="33"/>
                  </a:cubicBezTo>
                  <a:cubicBezTo>
                    <a:pt x="82" y="0"/>
                    <a:pt x="82" y="0"/>
                    <a:pt x="82" y="0"/>
                  </a:cubicBezTo>
                  <a:cubicBezTo>
                    <a:pt x="78" y="7"/>
                    <a:pt x="74" y="16"/>
                    <a:pt x="71" y="25"/>
                  </a:cubicBezTo>
                  <a:cubicBezTo>
                    <a:pt x="57" y="11"/>
                    <a:pt x="38" y="2"/>
                    <a:pt x="17" y="2"/>
                  </a:cubicBezTo>
                  <a:cubicBezTo>
                    <a:pt x="11" y="2"/>
                    <a:pt x="5" y="3"/>
                    <a:pt x="0" y="4"/>
                  </a:cubicBezTo>
                  <a:cubicBezTo>
                    <a:pt x="0" y="5"/>
                    <a:pt x="0" y="5"/>
                    <a:pt x="0" y="5"/>
                  </a:cubicBezTo>
                  <a:cubicBezTo>
                    <a:pt x="140" y="86"/>
                    <a:pt x="140" y="86"/>
                    <a:pt x="140" y="86"/>
                  </a:cubicBezTo>
                  <a:cubicBezTo>
                    <a:pt x="140" y="86"/>
                    <a:pt x="140" y="86"/>
                    <a:pt x="140" y="86"/>
                  </a:cubicBezTo>
                  <a:lnTo>
                    <a:pt x="140" y="33"/>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01" name="Freeform 17"/>
            <p:cNvSpPr>
              <a:spLocks/>
            </p:cNvSpPr>
            <p:nvPr userDrawn="1"/>
          </p:nvSpPr>
          <p:spPr bwMode="auto">
            <a:xfrm>
              <a:off x="7259638" y="4756151"/>
              <a:ext cx="454025" cy="523875"/>
            </a:xfrm>
            <a:custGeom>
              <a:avLst/>
              <a:gdLst>
                <a:gd name="T0" fmla="*/ 143 w 286"/>
                <a:gd name="T1" fmla="*/ 277 h 330"/>
                <a:gd name="T2" fmla="*/ 143 w 286"/>
                <a:gd name="T3" fmla="*/ 277 h 330"/>
                <a:gd name="T4" fmla="*/ 46 w 286"/>
                <a:gd name="T5" fmla="*/ 222 h 330"/>
                <a:gd name="T6" fmla="*/ 46 w 286"/>
                <a:gd name="T7" fmla="*/ 110 h 330"/>
                <a:gd name="T8" fmla="*/ 143 w 286"/>
                <a:gd name="T9" fmla="*/ 54 h 330"/>
                <a:gd name="T10" fmla="*/ 239 w 286"/>
                <a:gd name="T11" fmla="*/ 110 h 330"/>
                <a:gd name="T12" fmla="*/ 239 w 286"/>
                <a:gd name="T13" fmla="*/ 110 h 330"/>
                <a:gd name="T14" fmla="*/ 286 w 286"/>
                <a:gd name="T15" fmla="*/ 83 h 330"/>
                <a:gd name="T16" fmla="*/ 143 w 286"/>
                <a:gd name="T17" fmla="*/ 0 h 330"/>
                <a:gd name="T18" fmla="*/ 0 w 286"/>
                <a:gd name="T19" fmla="*/ 83 h 330"/>
                <a:gd name="T20" fmla="*/ 0 w 286"/>
                <a:gd name="T21" fmla="*/ 248 h 330"/>
                <a:gd name="T22" fmla="*/ 143 w 286"/>
                <a:gd name="T23" fmla="*/ 330 h 330"/>
                <a:gd name="T24" fmla="*/ 143 w 286"/>
                <a:gd name="T25" fmla="*/ 330 h 330"/>
                <a:gd name="T26" fmla="*/ 143 w 286"/>
                <a:gd name="T27" fmla="*/ 27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6" h="330">
                  <a:moveTo>
                    <a:pt x="143" y="277"/>
                  </a:moveTo>
                  <a:lnTo>
                    <a:pt x="143" y="277"/>
                  </a:lnTo>
                  <a:lnTo>
                    <a:pt x="46" y="222"/>
                  </a:lnTo>
                  <a:lnTo>
                    <a:pt x="46" y="110"/>
                  </a:lnTo>
                  <a:lnTo>
                    <a:pt x="143" y="54"/>
                  </a:lnTo>
                  <a:lnTo>
                    <a:pt x="239" y="110"/>
                  </a:lnTo>
                  <a:lnTo>
                    <a:pt x="239" y="110"/>
                  </a:lnTo>
                  <a:lnTo>
                    <a:pt x="286" y="83"/>
                  </a:lnTo>
                  <a:lnTo>
                    <a:pt x="143" y="0"/>
                  </a:lnTo>
                  <a:lnTo>
                    <a:pt x="0" y="83"/>
                  </a:lnTo>
                  <a:lnTo>
                    <a:pt x="0" y="248"/>
                  </a:lnTo>
                  <a:lnTo>
                    <a:pt x="143" y="330"/>
                  </a:lnTo>
                  <a:lnTo>
                    <a:pt x="143" y="330"/>
                  </a:lnTo>
                  <a:lnTo>
                    <a:pt x="143" y="27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12885964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750"/>
                                  </p:stCondLst>
                                  <p:childTnLst>
                                    <p:set>
                                      <p:cBhvr>
                                        <p:cTn id="6" dur="1" fill="hold">
                                          <p:stCondLst>
                                            <p:cond delay="0"/>
                                          </p:stCondLst>
                                        </p:cTn>
                                        <p:tgtEl>
                                          <p:spTgt spid="77"/>
                                        </p:tgtEl>
                                        <p:attrNameLst>
                                          <p:attrName>style.visibility</p:attrName>
                                        </p:attrNameLst>
                                      </p:cBhvr>
                                      <p:to>
                                        <p:strVal val="visible"/>
                                      </p:to>
                                    </p:set>
                                    <p:animEffect transition="in" filter="fade">
                                      <p:cBhvr>
                                        <p:cTn id="7" dur="500"/>
                                        <p:tgtEl>
                                          <p:spTgt spid="77"/>
                                        </p:tgtEl>
                                      </p:cBhvr>
                                    </p:animEffect>
                                    <p:anim calcmode="lin" valueType="num">
                                      <p:cBhvr>
                                        <p:cTn id="8" dur="500" fill="hold"/>
                                        <p:tgtEl>
                                          <p:spTgt spid="77"/>
                                        </p:tgtEl>
                                        <p:attrNameLst>
                                          <p:attrName>ppt_x</p:attrName>
                                        </p:attrNameLst>
                                      </p:cBhvr>
                                      <p:tavLst>
                                        <p:tav tm="0">
                                          <p:val>
                                            <p:strVal val="#ppt_x"/>
                                          </p:val>
                                        </p:tav>
                                        <p:tav tm="100000">
                                          <p:val>
                                            <p:strVal val="#ppt_x"/>
                                          </p:val>
                                        </p:tav>
                                      </p:tavLst>
                                    </p:anim>
                                    <p:anim calcmode="lin" valueType="num">
                                      <p:cBhvr>
                                        <p:cTn id="9" dur="500" fill="hold"/>
                                        <p:tgtEl>
                                          <p:spTgt spid="77"/>
                                        </p:tgtEl>
                                        <p:attrNameLst>
                                          <p:attrName>ppt_y</p:attrName>
                                        </p:attrNameLst>
                                      </p:cBhvr>
                                      <p:tavLst>
                                        <p:tav tm="0">
                                          <p:val>
                                            <p:strVal val="#ppt_y+.1"/>
                                          </p:val>
                                        </p:tav>
                                        <p:tav tm="100000">
                                          <p:val>
                                            <p:strVal val="#ppt_y"/>
                                          </p:val>
                                        </p:tav>
                                      </p:tavLst>
                                    </p:anim>
                                  </p:childTnLst>
                                </p:cTn>
                              </p:par>
                              <p:par>
                                <p:cTn id="10" presetID="10" presetClass="entr" presetSubtype="0" fill="hold" grpId="0" nodeType="withEffect">
                                  <p:stCondLst>
                                    <p:cond delay="1000"/>
                                  </p:stCondLst>
                                  <p:childTnLst>
                                    <p:set>
                                      <p:cBhvr>
                                        <p:cTn id="11" dur="1" fill="hold">
                                          <p:stCondLst>
                                            <p:cond delay="0"/>
                                          </p:stCondLst>
                                        </p:cTn>
                                        <p:tgtEl>
                                          <p:spTgt spid="76"/>
                                        </p:tgtEl>
                                        <p:attrNameLst>
                                          <p:attrName>style.visibility</p:attrName>
                                        </p:attrNameLst>
                                      </p:cBhvr>
                                      <p:to>
                                        <p:strVal val="visible"/>
                                      </p:to>
                                    </p:set>
                                    <p:animEffect transition="in" filter="fade">
                                      <p:cBhvr>
                                        <p:cTn id="12" dur="250"/>
                                        <p:tgtEl>
                                          <p:spTgt spid="76"/>
                                        </p:tgtEl>
                                      </p:cBhvr>
                                    </p:animEffect>
                                  </p:childTnLst>
                                </p:cTn>
                              </p:par>
                              <p:par>
                                <p:cTn id="13" presetID="42" presetClass="path" presetSubtype="0" accel="50000" decel="50000" fill="hold" grpId="1" nodeType="withEffect">
                                  <p:stCondLst>
                                    <p:cond delay="750"/>
                                  </p:stCondLst>
                                  <p:childTnLst>
                                    <p:animMotion origin="layout" path="M -3.2193E-6 -4.82524E-6 L -0.10326 -4.82524E-6 " pathEditMode="relative" rAng="0" ptsTypes="AA">
                                      <p:cBhvr>
                                        <p:cTn id="14" dur="1250" fill="hold"/>
                                        <p:tgtEl>
                                          <p:spTgt spid="76"/>
                                        </p:tgtEl>
                                        <p:attrNameLst>
                                          <p:attrName>ppt_x</p:attrName>
                                          <p:attrName>ppt_y</p:attrName>
                                        </p:attrNameLst>
                                      </p:cBhvr>
                                      <p:rCtr x="-5170" y="0"/>
                                    </p:animMotion>
                                  </p:childTnLst>
                                </p:cTn>
                              </p:par>
                              <p:par>
                                <p:cTn id="15" presetID="10" presetClass="entr" presetSubtype="0" fill="hold" nodeType="withEffect">
                                  <p:stCondLst>
                                    <p:cond delay="1000"/>
                                  </p:stCondLst>
                                  <p:childTnLst>
                                    <p:set>
                                      <p:cBhvr>
                                        <p:cTn id="16" dur="1" fill="hold">
                                          <p:stCondLst>
                                            <p:cond delay="0"/>
                                          </p:stCondLst>
                                        </p:cTn>
                                        <p:tgtEl>
                                          <p:spTgt spid="58"/>
                                        </p:tgtEl>
                                        <p:attrNameLst>
                                          <p:attrName>style.visibility</p:attrName>
                                        </p:attrNameLst>
                                      </p:cBhvr>
                                      <p:to>
                                        <p:strVal val="visible"/>
                                      </p:to>
                                    </p:set>
                                    <p:animEffect transition="in" filter="fade">
                                      <p:cBhvr>
                                        <p:cTn id="17" dur="100"/>
                                        <p:tgtEl>
                                          <p:spTgt spid="58"/>
                                        </p:tgtEl>
                                      </p:cBhvr>
                                    </p:animEffect>
                                  </p:childTnLst>
                                </p:cTn>
                              </p:par>
                              <p:par>
                                <p:cTn id="18" presetID="42" presetClass="path" presetSubtype="0" accel="50000" decel="50000" fill="hold" nodeType="withEffect">
                                  <p:stCondLst>
                                    <p:cond delay="750"/>
                                  </p:stCondLst>
                                  <p:childTnLst>
                                    <p:animMotion origin="layout" path="M 1.99132E-7 -9.30549E-7 L -0.00064 -0.20608 " pathEditMode="relative" rAng="0" ptsTypes="AA">
                                      <p:cBhvr>
                                        <p:cTn id="19" dur="750" fill="hold"/>
                                        <p:tgtEl>
                                          <p:spTgt spid="58"/>
                                        </p:tgtEl>
                                        <p:attrNameLst>
                                          <p:attrName>ppt_x</p:attrName>
                                          <p:attrName>ppt_y</p:attrName>
                                        </p:attrNameLst>
                                      </p:cBhvr>
                                      <p:rCtr x="-38" y="-10304"/>
                                    </p:animMotion>
                                  </p:childTnLst>
                                </p:cTn>
                              </p:par>
                              <p:par>
                                <p:cTn id="20" presetID="10" presetClass="entr" presetSubtype="0" fill="hold" nodeType="withEffect">
                                  <p:stCondLst>
                                    <p:cond delay="1250"/>
                                  </p:stCondLst>
                                  <p:childTnLst>
                                    <p:set>
                                      <p:cBhvr>
                                        <p:cTn id="21" dur="1" fill="hold">
                                          <p:stCondLst>
                                            <p:cond delay="0"/>
                                          </p:stCondLst>
                                        </p:cTn>
                                        <p:tgtEl>
                                          <p:spTgt spid="93"/>
                                        </p:tgtEl>
                                        <p:attrNameLst>
                                          <p:attrName>style.visibility</p:attrName>
                                        </p:attrNameLst>
                                      </p:cBhvr>
                                      <p:to>
                                        <p:strVal val="visible"/>
                                      </p:to>
                                    </p:set>
                                    <p:animEffect transition="in" filter="fade">
                                      <p:cBhvr>
                                        <p:cTn id="22" dur="100"/>
                                        <p:tgtEl>
                                          <p:spTgt spid="93"/>
                                        </p:tgtEl>
                                      </p:cBhvr>
                                    </p:animEffect>
                                  </p:childTnLst>
                                </p:cTn>
                              </p:par>
                              <p:par>
                                <p:cTn id="23" presetID="42" presetClass="path" presetSubtype="0" accel="50000" decel="50000" fill="hold" nodeType="withEffect">
                                  <p:stCondLst>
                                    <p:cond delay="1000"/>
                                  </p:stCondLst>
                                  <p:childTnLst>
                                    <p:animMotion origin="layout" path="M 2.04238E-8 -4.74353E-6 L -0.00064 -0.20608 " pathEditMode="relative" rAng="0" ptsTypes="AA">
                                      <p:cBhvr>
                                        <p:cTn id="24" dur="750" fill="hold"/>
                                        <p:tgtEl>
                                          <p:spTgt spid="93"/>
                                        </p:tgtEl>
                                        <p:attrNameLst>
                                          <p:attrName>ppt_x</p:attrName>
                                          <p:attrName>ppt_y</p:attrName>
                                        </p:attrNameLst>
                                      </p:cBhvr>
                                      <p:rCtr x="-38" y="-10304"/>
                                    </p:animMotion>
                                  </p:childTnLst>
                                </p:cTn>
                              </p:par>
                              <p:par>
                                <p:cTn id="25" presetID="10" presetClass="entr" presetSubtype="0" fill="hold" nodeType="withEffect">
                                  <p:stCondLst>
                                    <p:cond delay="1500"/>
                                  </p:stCondLst>
                                  <p:childTnLst>
                                    <p:set>
                                      <p:cBhvr>
                                        <p:cTn id="26" dur="1" fill="hold">
                                          <p:stCondLst>
                                            <p:cond delay="0"/>
                                          </p:stCondLst>
                                        </p:cTn>
                                        <p:tgtEl>
                                          <p:spTgt spid="67"/>
                                        </p:tgtEl>
                                        <p:attrNameLst>
                                          <p:attrName>style.visibility</p:attrName>
                                        </p:attrNameLst>
                                      </p:cBhvr>
                                      <p:to>
                                        <p:strVal val="visible"/>
                                      </p:to>
                                    </p:set>
                                    <p:animEffect transition="in" filter="fade">
                                      <p:cBhvr>
                                        <p:cTn id="27" dur="50"/>
                                        <p:tgtEl>
                                          <p:spTgt spid="67"/>
                                        </p:tgtEl>
                                      </p:cBhvr>
                                    </p:animEffect>
                                  </p:childTnLst>
                                </p:cTn>
                              </p:par>
                              <p:par>
                                <p:cTn id="28" presetID="42" presetClass="path" presetSubtype="0" accel="50000" decel="50000" fill="hold" nodeType="withEffect">
                                  <p:stCondLst>
                                    <p:cond delay="1250"/>
                                  </p:stCondLst>
                                  <p:childTnLst>
                                    <p:animMotion origin="layout" path="M -7.1228E-7 -4.95234E-6 L 0.00498 -0.21402 " pathEditMode="relative" rAng="0" ptsTypes="AA">
                                      <p:cBhvr>
                                        <p:cTn id="29" dur="750" fill="hold"/>
                                        <p:tgtEl>
                                          <p:spTgt spid="67"/>
                                        </p:tgtEl>
                                        <p:attrNameLst>
                                          <p:attrName>ppt_x</p:attrName>
                                          <p:attrName>ppt_y</p:attrName>
                                        </p:attrNameLst>
                                      </p:cBhvr>
                                      <p:rCtr x="243" y="-1071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P spid="76" grpId="1" animBg="1"/>
    </p:bldLst>
  </p:timing>
</p:sldLayout>
</file>

<file path=ppt/slideLayouts/slideLayout204.xml><?xml version="1.0" encoding="utf-8"?>
<p:sldLayout xmlns:a="http://schemas.openxmlformats.org/drawingml/2006/main" xmlns:r="http://schemas.openxmlformats.org/officeDocument/2006/relationships" xmlns:p="http://schemas.openxmlformats.org/presentationml/2006/main" userDrawn="1">
  <p:cSld name="Title Slide - ANIMATED">
    <p:bg>
      <p:bgPr>
        <a:solidFill>
          <a:srgbClr val="0086AC"/>
        </a:solidFill>
        <a:effectLst/>
      </p:bgPr>
    </p:bg>
    <p:spTree>
      <p:nvGrpSpPr>
        <p:cNvPr id="1" name=""/>
        <p:cNvGrpSpPr/>
        <p:nvPr/>
      </p:nvGrpSpPr>
      <p:grpSpPr>
        <a:xfrm>
          <a:off x="0" y="0"/>
          <a:ext cx="0" cy="0"/>
          <a:chOff x="0" y="0"/>
          <a:chExt cx="0" cy="0"/>
        </a:xfrm>
      </p:grpSpPr>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800"/>
            </a:p>
          </p:txBody>
        </p:sp>
      </p:grpSp>
      <p:sp>
        <p:nvSpPr>
          <p:cNvPr id="11" name="TextBox 7"/>
          <p:cNvSpPr txBox="1"/>
          <p:nvPr userDrawn="1"/>
        </p:nvSpPr>
        <p:spPr bwMode="white">
          <a:xfrm>
            <a:off x="4443286" y="6696086"/>
            <a:ext cx="3549904"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a:gradFill>
                  <a:gsLst>
                    <a:gs pos="0">
                      <a:schemeClr val="tx1">
                        <a:alpha val="50000"/>
                      </a:schemeClr>
                    </a:gs>
                    <a:gs pos="86000">
                      <a:schemeClr val="tx1">
                        <a:alpha val="50000"/>
                      </a:schemeClr>
                    </a:gs>
                  </a:gsLst>
                  <a:lin ang="5400000" scaled="0"/>
                </a:gradFill>
                <a:latin typeface="+mn-lt"/>
              </a:rPr>
              <a:t>MICROSOFT CONFIDENTIAL – INTERNAL ONLY</a:t>
            </a:r>
          </a:p>
        </p:txBody>
      </p:sp>
      <p:sp>
        <p:nvSpPr>
          <p:cNvPr id="13" name="Text Placeholder 16"/>
          <p:cNvSpPr>
            <a:spLocks noGrp="1"/>
          </p:cNvSpPr>
          <p:nvPr>
            <p:ph type="body" sz="quarter" idx="14" hasCustomPrompt="1"/>
          </p:nvPr>
        </p:nvSpPr>
        <p:spPr>
          <a:xfrm>
            <a:off x="274703" y="6116467"/>
            <a:ext cx="3657600" cy="578303"/>
          </a:xfrm>
        </p:spPr>
        <p:txBody>
          <a:bodyPr lIns="182880" tIns="146304" rIns="182880" bIns="146304" anchor="b"/>
          <a:lstStyle>
            <a:lvl1pPr marL="0" indent="0" algn="l">
              <a:buNone/>
              <a:defRPr sz="2000">
                <a:latin typeface="+mn-lt"/>
              </a:defRPr>
            </a:lvl1pPr>
            <a:lvl2pPr marL="342834" indent="0">
              <a:buNone/>
              <a:defRPr sz="2000"/>
            </a:lvl2pPr>
            <a:lvl3pPr marL="571390" indent="0">
              <a:buNone/>
              <a:defRPr sz="2000"/>
            </a:lvl3pPr>
            <a:lvl4pPr marL="799946" indent="0">
              <a:buNone/>
              <a:defRPr sz="2000"/>
            </a:lvl4pPr>
            <a:lvl5pPr marL="1028503" indent="0">
              <a:buNone/>
              <a:defRPr sz="2000"/>
            </a:lvl5pPr>
          </a:lstStyle>
          <a:p>
            <a:pPr lvl="0"/>
            <a:r>
              <a:rPr lang="en-US"/>
              <a:t>Yammer hashtag</a:t>
            </a:r>
          </a:p>
        </p:txBody>
      </p:sp>
      <p:sp>
        <p:nvSpPr>
          <p:cNvPr id="12" name="Text Placeholder 16"/>
          <p:cNvSpPr>
            <a:spLocks noGrp="1"/>
          </p:cNvSpPr>
          <p:nvPr>
            <p:ph type="body" sz="quarter" idx="13" hasCustomPrompt="1"/>
          </p:nvPr>
        </p:nvSpPr>
        <p:spPr>
          <a:xfrm>
            <a:off x="8506905" y="294305"/>
            <a:ext cx="3657600" cy="578303"/>
          </a:xfrm>
        </p:spPr>
        <p:txBody>
          <a:bodyPr lIns="182880" tIns="146304" rIns="182880" bIns="146304"/>
          <a:lstStyle>
            <a:lvl1pPr marL="0" indent="0" algn="r">
              <a:buNone/>
              <a:defRPr sz="2000">
                <a:latin typeface="+mn-lt"/>
              </a:defRPr>
            </a:lvl1pPr>
            <a:lvl2pPr marL="342834" indent="0">
              <a:buNone/>
              <a:defRPr sz="2000"/>
            </a:lvl2pPr>
            <a:lvl3pPr marL="571390" indent="0">
              <a:buNone/>
              <a:defRPr sz="2000"/>
            </a:lvl3pPr>
            <a:lvl4pPr marL="799946" indent="0">
              <a:buNone/>
              <a:defRPr sz="2000"/>
            </a:lvl4pPr>
            <a:lvl5pPr marL="1028503" indent="0">
              <a:buNone/>
              <a:defRPr sz="2000"/>
            </a:lvl5pPr>
          </a:lstStyle>
          <a:p>
            <a:pPr lvl="0"/>
            <a:r>
              <a:rPr lang="en-US"/>
              <a:t>Session Code</a:t>
            </a:r>
          </a:p>
        </p:txBody>
      </p:sp>
      <p:sp>
        <p:nvSpPr>
          <p:cNvPr id="9" name="Title 1"/>
          <p:cNvSpPr>
            <a:spLocks noGrp="1"/>
          </p:cNvSpPr>
          <p:nvPr>
            <p:ph type="title" hasCustomPrompt="1"/>
          </p:nvPr>
        </p:nvSpPr>
        <p:spPr>
          <a:xfrm>
            <a:off x="274702" y="2125678"/>
            <a:ext cx="5839241" cy="1828786"/>
          </a:xfrm>
          <a:noFill/>
        </p:spPr>
        <p:txBody>
          <a:bodyPr lIns="146304" tIns="91440" rIns="146304" bIns="91440" anchor="t" anchorCtr="0"/>
          <a:lstStyle>
            <a:lvl1pPr>
              <a:defRPr sz="5399"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2" y="3955786"/>
            <a:ext cx="5848377" cy="1828007"/>
          </a:xfrm>
          <a:noFill/>
        </p:spPr>
        <p:txBody>
          <a:bodyPr lIns="164592" tIns="109728" rIns="164592"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a:t>Speaker name</a:t>
            </a:r>
          </a:p>
        </p:txBody>
      </p:sp>
      <p:grpSp>
        <p:nvGrpSpPr>
          <p:cNvPr id="2" name="Group 1"/>
          <p:cNvGrpSpPr/>
          <p:nvPr userDrawn="1"/>
        </p:nvGrpSpPr>
        <p:grpSpPr>
          <a:xfrm>
            <a:off x="5813395" y="124441"/>
            <a:ext cx="6245593" cy="7209808"/>
            <a:chOff x="5813395" y="124441"/>
            <a:chExt cx="6245593" cy="7209808"/>
          </a:xfrm>
        </p:grpSpPr>
        <p:pic>
          <p:nvPicPr>
            <p:cNvPr id="889" name="Picture 888"/>
            <p:cNvPicPr>
              <a:picLocks noChangeAspect="1"/>
            </p:cNvPicPr>
            <p:nvPr userDrawn="1"/>
          </p:nvPicPr>
          <p:blipFill>
            <a:blip r:embed="rId3">
              <a:lum bright="70000" contrast="-70000"/>
            </a:blip>
            <a:stretch>
              <a:fillRect/>
            </a:stretch>
          </p:blipFill>
          <p:spPr>
            <a:xfrm>
              <a:off x="6647005" y="2354262"/>
              <a:ext cx="1489168" cy="693233"/>
            </a:xfrm>
            <a:prstGeom prst="rect">
              <a:avLst/>
            </a:prstGeom>
          </p:spPr>
        </p:pic>
        <p:pic>
          <p:nvPicPr>
            <p:cNvPr id="888" name="Picture 887"/>
            <p:cNvPicPr>
              <a:picLocks noChangeAspect="1"/>
            </p:cNvPicPr>
            <p:nvPr userDrawn="1"/>
          </p:nvPicPr>
          <p:blipFill>
            <a:blip r:embed="rId3">
              <a:lum bright="70000" contrast="-70000"/>
            </a:blip>
            <a:stretch>
              <a:fillRect/>
            </a:stretch>
          </p:blipFill>
          <p:spPr>
            <a:xfrm>
              <a:off x="9191017" y="2724150"/>
              <a:ext cx="2867971" cy="1335090"/>
            </a:xfrm>
            <a:prstGeom prst="rect">
              <a:avLst/>
            </a:prstGeom>
          </p:spPr>
        </p:pic>
        <p:pic>
          <p:nvPicPr>
            <p:cNvPr id="883" name="Picture 882"/>
            <p:cNvPicPr>
              <a:picLocks noChangeAspect="1"/>
            </p:cNvPicPr>
            <p:nvPr/>
          </p:nvPicPr>
          <p:blipFill>
            <a:blip r:embed="rId4"/>
            <a:stretch>
              <a:fillRect/>
            </a:stretch>
          </p:blipFill>
          <p:spPr>
            <a:xfrm>
              <a:off x="6133373" y="124441"/>
              <a:ext cx="3035177" cy="4104659"/>
            </a:xfrm>
            <a:prstGeom prst="rect">
              <a:avLst/>
            </a:prstGeom>
          </p:spPr>
        </p:pic>
        <p:pic>
          <p:nvPicPr>
            <p:cNvPr id="884" name="Picture 883"/>
            <p:cNvPicPr>
              <a:picLocks noChangeAspect="1"/>
            </p:cNvPicPr>
            <p:nvPr/>
          </p:nvPicPr>
          <p:blipFill>
            <a:blip r:embed="rId5"/>
            <a:stretch>
              <a:fillRect/>
            </a:stretch>
          </p:blipFill>
          <p:spPr>
            <a:xfrm>
              <a:off x="8198644" y="1001712"/>
              <a:ext cx="3079149" cy="4083737"/>
            </a:xfrm>
            <a:prstGeom prst="rect">
              <a:avLst/>
            </a:prstGeom>
          </p:spPr>
        </p:pic>
        <p:pic>
          <p:nvPicPr>
            <p:cNvPr id="885" name="Picture 884"/>
            <p:cNvPicPr>
              <a:picLocks noChangeAspect="1"/>
            </p:cNvPicPr>
            <p:nvPr/>
          </p:nvPicPr>
          <p:blipFill>
            <a:blip r:embed="rId3">
              <a:lum bright="70000" contrast="-70000"/>
            </a:blip>
            <a:stretch>
              <a:fillRect/>
            </a:stretch>
          </p:blipFill>
          <p:spPr>
            <a:xfrm>
              <a:off x="5813395" y="2831443"/>
              <a:ext cx="3563938" cy="1659075"/>
            </a:xfrm>
            <a:prstGeom prst="rect">
              <a:avLst/>
            </a:prstGeom>
          </p:spPr>
        </p:pic>
        <p:pic>
          <p:nvPicPr>
            <p:cNvPr id="886" name="Picture 885"/>
            <p:cNvPicPr>
              <a:picLocks noChangeAspect="1"/>
            </p:cNvPicPr>
            <p:nvPr/>
          </p:nvPicPr>
          <p:blipFill>
            <a:blip r:embed="rId6"/>
            <a:stretch>
              <a:fillRect/>
            </a:stretch>
          </p:blipFill>
          <p:spPr>
            <a:xfrm>
              <a:off x="6950974" y="3178032"/>
              <a:ext cx="3266895" cy="4156217"/>
            </a:xfrm>
            <a:prstGeom prst="rect">
              <a:avLst/>
            </a:prstGeom>
          </p:spPr>
        </p:pic>
        <p:pic>
          <p:nvPicPr>
            <p:cNvPr id="887" name="Picture 886"/>
            <p:cNvPicPr>
              <a:picLocks noChangeAspect="1"/>
            </p:cNvPicPr>
            <p:nvPr/>
          </p:nvPicPr>
          <p:blipFill>
            <a:blip r:embed="rId7"/>
            <a:stretch>
              <a:fillRect/>
            </a:stretch>
          </p:blipFill>
          <p:spPr>
            <a:xfrm>
              <a:off x="7451355" y="4105275"/>
              <a:ext cx="1046428" cy="1449387"/>
            </a:xfrm>
            <a:prstGeom prst="rect">
              <a:avLst/>
            </a:prstGeom>
          </p:spPr>
        </p:pic>
        <p:pic>
          <p:nvPicPr>
            <p:cNvPr id="890" name="Picture 889"/>
            <p:cNvPicPr>
              <a:picLocks noChangeAspect="1"/>
            </p:cNvPicPr>
            <p:nvPr userDrawn="1"/>
          </p:nvPicPr>
          <p:blipFill>
            <a:blip r:embed="rId3">
              <a:lum bright="70000" contrast="-70000"/>
            </a:blip>
            <a:stretch>
              <a:fillRect/>
            </a:stretch>
          </p:blipFill>
          <p:spPr>
            <a:xfrm>
              <a:off x="9424683" y="5810253"/>
              <a:ext cx="906259" cy="421879"/>
            </a:xfrm>
            <a:prstGeom prst="rect">
              <a:avLst/>
            </a:prstGeom>
          </p:spPr>
        </p:pic>
      </p:grpSp>
    </p:spTree>
    <p:extLst>
      <p:ext uri="{BB962C8B-B14F-4D97-AF65-F5344CB8AC3E}">
        <p14:creationId xmlns:p14="http://schemas.microsoft.com/office/powerpoint/2010/main" val="1501950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5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950"/>
                                        <p:tgtEl>
                                          <p:spTgt spid="9"/>
                                        </p:tgtEl>
                                      </p:cBhvr>
                                    </p:animEffect>
                                  </p:childTnLst>
                                </p:cTn>
                              </p:par>
                              <p:par>
                                <p:cTn id="8" presetID="63" presetClass="path" presetSubtype="0" decel="100000" fill="hold" grpId="1" nodeType="withEffect">
                                  <p:stCondLst>
                                    <p:cond delay="750"/>
                                  </p:stCondLst>
                                  <p:childTnLst>
                                    <p:animMotion origin="layout" path="M -0.01455 4.96142E-6 L -4.34261E-6 4.96142E-6 " pathEditMode="relative" rAng="0" ptsTypes="AA">
                                      <p:cBhvr>
                                        <p:cTn id="9" dur="950" fill="hold"/>
                                        <p:tgtEl>
                                          <p:spTgt spid="9"/>
                                        </p:tgtEl>
                                        <p:attrNameLst>
                                          <p:attrName>ppt_x</p:attrName>
                                          <p:attrName>ppt_y</p:attrName>
                                        </p:attrNameLst>
                                      </p:cBhvr>
                                      <p:rCtr x="728" y="0"/>
                                    </p:animMotion>
                                  </p:childTnLst>
                                </p:cTn>
                              </p:par>
                              <p:par>
                                <p:cTn id="10" presetID="6" presetClass="emph" presetSubtype="0" accel="100000" autoRev="1" fill="hold" grpId="2" nodeType="withEffect">
                                  <p:stCondLst>
                                    <p:cond delay="50"/>
                                  </p:stCondLst>
                                  <p:childTnLst>
                                    <p:animScale>
                                      <p:cBhvr>
                                        <p:cTn id="11" dur="500" fill="hold"/>
                                        <p:tgtEl>
                                          <p:spTgt spid="9"/>
                                        </p:tgtEl>
                                      </p:cBhvr>
                                      <p:by x="95000" y="95000"/>
                                    </p:animScale>
                                  </p:childTnLst>
                                </p:cTn>
                              </p:par>
                              <p:par>
                                <p:cTn id="12" presetID="10" presetClass="entr" presetSubtype="0" fill="hold" grpId="0" nodeType="withEffect">
                                  <p:stCondLst>
                                    <p:cond delay="80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950"/>
                                        <p:tgtEl>
                                          <p:spTgt spid="5"/>
                                        </p:tgtEl>
                                      </p:cBhvr>
                                    </p:animEffect>
                                  </p:childTnLst>
                                </p:cTn>
                              </p:par>
                              <p:par>
                                <p:cTn id="15" presetID="63" presetClass="path" presetSubtype="0" decel="100000" fill="hold" grpId="1" nodeType="withEffect">
                                  <p:stCondLst>
                                    <p:cond delay="800"/>
                                  </p:stCondLst>
                                  <p:childTnLst>
                                    <p:animMotion origin="layout" path="M -0.01455 2.42851E-6 L -3.02783E-6 2.42851E-6 " pathEditMode="relative" rAng="0" ptsTypes="AA">
                                      <p:cBhvr>
                                        <p:cTn id="16" dur="950" fill="hold"/>
                                        <p:tgtEl>
                                          <p:spTgt spid="5"/>
                                        </p:tgtEl>
                                        <p:attrNameLst>
                                          <p:attrName>ppt_x</p:attrName>
                                          <p:attrName>ppt_y</p:attrName>
                                        </p:attrNameLst>
                                      </p:cBhvr>
                                      <p:rCtr x="728" y="0"/>
                                    </p:animMotion>
                                  </p:childTnLst>
                                </p:cTn>
                              </p:par>
                              <p:par>
                                <p:cTn id="17" presetID="6" presetClass="emph" presetSubtype="0" accel="100000" autoRev="1" fill="hold" grpId="2" nodeType="withEffect">
                                  <p:stCondLst>
                                    <p:cond delay="100"/>
                                  </p:stCondLst>
                                  <p:childTnLst>
                                    <p:animScale>
                                      <p:cBhvr>
                                        <p:cTn id="18" dur="500" fill="hold"/>
                                        <p:tgtEl>
                                          <p:spTgt spid="5"/>
                                        </p:tgtEl>
                                      </p:cBhvr>
                                      <p:by x="95000" y="95000"/>
                                    </p:animScale>
                                  </p:childTnLst>
                                </p:cTn>
                              </p:par>
                              <p:par>
                                <p:cTn id="19" presetID="10" presetClass="entr" presetSubtype="0" fill="hold" nodeType="withEffect">
                                  <p:stCondLst>
                                    <p:cond delay="90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950"/>
                                        <p:tgtEl>
                                          <p:spTgt spid="7"/>
                                        </p:tgtEl>
                                      </p:cBhvr>
                                    </p:animEffect>
                                  </p:childTnLst>
                                </p:cTn>
                              </p:par>
                              <p:par>
                                <p:cTn id="22" presetID="63" presetClass="path" presetSubtype="0" decel="100000" fill="hold" nodeType="withEffect">
                                  <p:stCondLst>
                                    <p:cond delay="900"/>
                                  </p:stCondLst>
                                  <p:childTnLst>
                                    <p:animMotion origin="layout" path="M -0.01455 -1.34362E-6 L -3.90605E-7 -1.34362E-6 " pathEditMode="relative" rAng="0" ptsTypes="AA">
                                      <p:cBhvr>
                                        <p:cTn id="23" dur="950" fill="hold"/>
                                        <p:tgtEl>
                                          <p:spTgt spid="7"/>
                                        </p:tgtEl>
                                        <p:attrNameLst>
                                          <p:attrName>ppt_x</p:attrName>
                                          <p:attrName>ppt_y</p:attrName>
                                        </p:attrNameLst>
                                      </p:cBhvr>
                                      <p:rCtr x="728" y="0"/>
                                    </p:animMotion>
                                  </p:childTnLst>
                                </p:cTn>
                              </p:par>
                              <p:par>
                                <p:cTn id="24" presetID="6" presetClass="emph" presetSubtype="0" accel="100000" autoRev="1" fill="hold" nodeType="withEffect">
                                  <p:stCondLst>
                                    <p:cond delay="200"/>
                                  </p:stCondLst>
                                  <p:childTnLst>
                                    <p:animScale>
                                      <p:cBhvr>
                                        <p:cTn id="25" dur="500" fill="hold"/>
                                        <p:tgtEl>
                                          <p:spTgt spid="7"/>
                                        </p:tgtEl>
                                      </p:cBhvr>
                                      <p:by x="95000" y="95000"/>
                                    </p:animScale>
                                  </p:childTnLst>
                                </p:cTn>
                              </p:par>
                              <p:par>
                                <p:cTn id="26" presetID="10" presetClass="entr" presetSubtype="0" fill="hold" grpId="0" nodeType="withEffect">
                                  <p:stCondLst>
                                    <p:cond delay="100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950"/>
                                        <p:tgtEl>
                                          <p:spTgt spid="11"/>
                                        </p:tgtEl>
                                      </p:cBhvr>
                                    </p:animEffect>
                                  </p:childTnLst>
                                </p:cTn>
                              </p:par>
                              <p:par>
                                <p:cTn id="29" presetID="63" presetClass="path" presetSubtype="0" decel="100000" fill="hold" grpId="1" nodeType="withEffect">
                                  <p:stCondLst>
                                    <p:cond delay="1000"/>
                                  </p:stCondLst>
                                  <p:childTnLst>
                                    <p:animMotion origin="layout" path="M -0.01455 -1.34362E-6 L -3.90605E-7 -1.34362E-6 " pathEditMode="relative" rAng="0" ptsTypes="AA">
                                      <p:cBhvr>
                                        <p:cTn id="30" dur="950" fill="hold"/>
                                        <p:tgtEl>
                                          <p:spTgt spid="11"/>
                                        </p:tgtEl>
                                        <p:attrNameLst>
                                          <p:attrName>ppt_x</p:attrName>
                                          <p:attrName>ppt_y</p:attrName>
                                        </p:attrNameLst>
                                      </p:cBhvr>
                                      <p:rCtr x="728" y="0"/>
                                    </p:animMotion>
                                  </p:childTnLst>
                                </p:cTn>
                              </p:par>
                              <p:par>
                                <p:cTn id="31" presetID="6" presetClass="emph" presetSubtype="0" accel="100000" autoRev="1" fill="hold" grpId="2" nodeType="withEffect">
                                  <p:stCondLst>
                                    <p:cond delay="300"/>
                                  </p:stCondLst>
                                  <p:childTnLst>
                                    <p:animScale>
                                      <p:cBhvr>
                                        <p:cTn id="32" dur="500" fill="hold"/>
                                        <p:tgtEl>
                                          <p:spTgt spid="11"/>
                                        </p:tgtEl>
                                      </p:cBhvr>
                                      <p:by x="95000" y="95000"/>
                                    </p:animScale>
                                  </p:childTnLst>
                                </p:cTn>
                              </p:par>
                              <p:par>
                                <p:cTn id="33" presetID="10" presetClass="entr" presetSubtype="0" fill="hold" grpId="0" nodeType="withEffect">
                                  <p:stCondLst>
                                    <p:cond delay="70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950"/>
                                        <p:tgtEl>
                                          <p:spTgt spid="12"/>
                                        </p:tgtEl>
                                      </p:cBhvr>
                                    </p:animEffect>
                                  </p:childTnLst>
                                </p:cTn>
                              </p:par>
                              <p:par>
                                <p:cTn id="36" presetID="63" presetClass="path" presetSubtype="0" decel="100000" fill="hold" grpId="1" nodeType="withEffect">
                                  <p:stCondLst>
                                    <p:cond delay="700"/>
                                  </p:stCondLst>
                                  <p:childTnLst>
                                    <p:animMotion origin="layout" path="M -0.01455 2.13345E-6 L 1.62369E-6 2.13345E-6 " pathEditMode="relative" rAng="0" ptsTypes="AA">
                                      <p:cBhvr>
                                        <p:cTn id="37" dur="950" fill="hold"/>
                                        <p:tgtEl>
                                          <p:spTgt spid="12"/>
                                        </p:tgtEl>
                                        <p:attrNameLst>
                                          <p:attrName>ppt_x</p:attrName>
                                          <p:attrName>ppt_y</p:attrName>
                                        </p:attrNameLst>
                                      </p:cBhvr>
                                      <p:rCtr x="728" y="0"/>
                                    </p:animMotion>
                                  </p:childTnLst>
                                </p:cTn>
                              </p:par>
                              <p:par>
                                <p:cTn id="38" presetID="6" presetClass="emph" presetSubtype="0" accel="100000" autoRev="1" fill="hold" grpId="2" nodeType="withEffect">
                                  <p:stCondLst>
                                    <p:cond delay="0"/>
                                  </p:stCondLst>
                                  <p:childTnLst>
                                    <p:animScale>
                                      <p:cBhvr>
                                        <p:cTn id="39" dur="500" fill="hold"/>
                                        <p:tgtEl>
                                          <p:spTgt spid="12"/>
                                        </p:tgtEl>
                                      </p:cBhvr>
                                      <p:by x="95000" y="95000"/>
                                    </p:animScale>
                                  </p:childTnLst>
                                </p:cTn>
                              </p:par>
                              <p:par>
                                <p:cTn id="40" presetID="10" presetClass="entr" presetSubtype="0" fill="hold" grpId="0" nodeType="withEffect">
                                  <p:stCondLst>
                                    <p:cond delay="70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950"/>
                                        <p:tgtEl>
                                          <p:spTgt spid="13"/>
                                        </p:tgtEl>
                                      </p:cBhvr>
                                    </p:animEffect>
                                  </p:childTnLst>
                                </p:cTn>
                              </p:par>
                              <p:par>
                                <p:cTn id="43" presetID="63" presetClass="path" presetSubtype="0" decel="100000" fill="hold" grpId="1" nodeType="withEffect">
                                  <p:stCondLst>
                                    <p:cond delay="700"/>
                                  </p:stCondLst>
                                  <p:childTnLst>
                                    <p:animMotion origin="layout" path="M -0.01455 -2.09714E-6 L -4.54174E-6 -2.09714E-6 " pathEditMode="relative" rAng="0" ptsTypes="AA">
                                      <p:cBhvr>
                                        <p:cTn id="44" dur="950" fill="hold"/>
                                        <p:tgtEl>
                                          <p:spTgt spid="13"/>
                                        </p:tgtEl>
                                        <p:attrNameLst>
                                          <p:attrName>ppt_x</p:attrName>
                                          <p:attrName>ppt_y</p:attrName>
                                        </p:attrNameLst>
                                      </p:cBhvr>
                                      <p:rCtr x="728" y="0"/>
                                    </p:animMotion>
                                  </p:childTnLst>
                                </p:cTn>
                              </p:par>
                              <p:par>
                                <p:cTn id="45" presetID="6" presetClass="emph" presetSubtype="0" accel="100000" autoRev="1" fill="hold" grpId="2" nodeType="withEffect">
                                  <p:stCondLst>
                                    <p:cond delay="0"/>
                                  </p:stCondLst>
                                  <p:childTnLst>
                                    <p:animScale>
                                      <p:cBhvr>
                                        <p:cTn id="46" dur="500" fill="hold"/>
                                        <p:tgtEl>
                                          <p:spTgt spid="13"/>
                                        </p:tgtEl>
                                      </p:cBhvr>
                                      <p:by x="95000" y="95000"/>
                                    </p:animScale>
                                  </p:childTnLst>
                                </p:cTn>
                              </p:par>
                              <p:par>
                                <p:cTn id="47" presetID="2" presetClass="entr" presetSubtype="2" decel="100000" fill="hold" nodeType="withEffect">
                                  <p:stCondLst>
                                    <p:cond delay="0"/>
                                  </p:stCondLst>
                                  <p:childTnLst>
                                    <p:set>
                                      <p:cBhvr>
                                        <p:cTn id="48" dur="1" fill="hold">
                                          <p:stCondLst>
                                            <p:cond delay="0"/>
                                          </p:stCondLst>
                                        </p:cTn>
                                        <p:tgtEl>
                                          <p:spTgt spid="2"/>
                                        </p:tgtEl>
                                        <p:attrNameLst>
                                          <p:attrName>style.visibility</p:attrName>
                                        </p:attrNameLst>
                                      </p:cBhvr>
                                      <p:to>
                                        <p:strVal val="visible"/>
                                      </p:to>
                                    </p:set>
                                    <p:anim calcmode="lin" valueType="num">
                                      <p:cBhvr additive="base">
                                        <p:cTn id="49" dur="1750" fill="hold"/>
                                        <p:tgtEl>
                                          <p:spTgt spid="2"/>
                                        </p:tgtEl>
                                        <p:attrNameLst>
                                          <p:attrName>ppt_x</p:attrName>
                                        </p:attrNameLst>
                                      </p:cBhvr>
                                      <p:tavLst>
                                        <p:tav tm="0">
                                          <p:val>
                                            <p:strVal val="1+#ppt_w/2"/>
                                          </p:val>
                                        </p:tav>
                                        <p:tav tm="100000">
                                          <p:val>
                                            <p:strVal val="#ppt_x"/>
                                          </p:val>
                                        </p:tav>
                                      </p:tavLst>
                                    </p:anim>
                                    <p:anim calcmode="lin" valueType="num">
                                      <p:cBhvr additive="base">
                                        <p:cTn id="50" dur="175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P spid="11" grpId="2"/>
      <p:bldP spid="13" grpId="0">
        <p:tmplLst>
          <p:tmpl>
            <p:tnLst>
              <p:par>
                <p:cTn presetID="10" presetClass="entr" presetSubtype="0" fill="hold" nodeType="withEffect">
                  <p:stCondLst>
                    <p:cond delay="700"/>
                  </p:stCondLst>
                  <p:childTnLst>
                    <p:set>
                      <p:cBhvr>
                        <p:cTn dur="1" fill="hold">
                          <p:stCondLst>
                            <p:cond delay="0"/>
                          </p:stCondLst>
                        </p:cTn>
                        <p:tgtEl>
                          <p:spTgt spid="13"/>
                        </p:tgtEl>
                        <p:attrNameLst>
                          <p:attrName>style.visibility</p:attrName>
                        </p:attrNameLst>
                      </p:cBhvr>
                      <p:to>
                        <p:strVal val="visible"/>
                      </p:to>
                    </p:set>
                    <p:animEffect transition="in" filter="fade">
                      <p:cBhvr>
                        <p:cTn dur="950"/>
                        <p:tgtEl>
                          <p:spTgt spid="13"/>
                        </p:tgtEl>
                      </p:cBhvr>
                    </p:animEffect>
                  </p:childTnLst>
                </p:cTn>
              </p:par>
            </p:tnLst>
          </p:tmpl>
        </p:tmplLst>
      </p:bldP>
      <p:bldP spid="13" grpId="1"/>
      <p:bldP spid="13" grpId="2"/>
      <p:bldP spid="12" grpId="0">
        <p:tmplLst>
          <p:tmpl>
            <p:tnLst>
              <p:par>
                <p:cTn presetID="10" presetClass="entr" presetSubtype="0" fill="hold" nodeType="withEffect">
                  <p:stCondLst>
                    <p:cond delay="700"/>
                  </p:stCondLst>
                  <p:childTnLst>
                    <p:set>
                      <p:cBhvr>
                        <p:cTn dur="1" fill="hold">
                          <p:stCondLst>
                            <p:cond delay="0"/>
                          </p:stCondLst>
                        </p:cTn>
                        <p:tgtEl>
                          <p:spTgt spid="12"/>
                        </p:tgtEl>
                        <p:attrNameLst>
                          <p:attrName>style.visibility</p:attrName>
                        </p:attrNameLst>
                      </p:cBhvr>
                      <p:to>
                        <p:strVal val="visible"/>
                      </p:to>
                    </p:set>
                    <p:animEffect transition="in" filter="fade">
                      <p:cBhvr>
                        <p:cTn dur="950"/>
                        <p:tgtEl>
                          <p:spTgt spid="12"/>
                        </p:tgtEl>
                      </p:cBhvr>
                    </p:animEffect>
                  </p:childTnLst>
                </p:cTn>
              </p:par>
            </p:tnLst>
          </p:tmpl>
        </p:tmplLst>
      </p:bldP>
      <p:bldP spid="12" grpId="1"/>
      <p:bldP spid="12" grpId="2"/>
      <p:bldP spid="9" grpId="0"/>
      <p:bldP spid="9" grpId="1"/>
      <p:bldP spid="9" grpId="2"/>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bldP spid="5" grpId="2"/>
    </p:bldLst>
  </p:timing>
</p:sldLayout>
</file>

<file path=ppt/slideLayouts/slideLayout205.xml><?xml version="1.0" encoding="utf-8"?>
<p:sldLayout xmlns:a="http://schemas.openxmlformats.org/drawingml/2006/main" xmlns:r="http://schemas.openxmlformats.org/officeDocument/2006/relationships" xmlns:p="http://schemas.openxmlformats.org/presentationml/2006/main" userDrawn="1">
  <p:cSld name="3_Title only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3"/>
            <a:ext cx="12436475" cy="1020377"/>
          </a:xfrm>
        </p:spPr>
        <p:txBody>
          <a:bodyPr lIns="274320" tIns="228600" anchor="t" anchorCtr="0"/>
          <a:lstStyle>
            <a:lvl1pPr>
              <a:defRPr/>
            </a:lvl1pPr>
          </a:lstStyle>
          <a:p>
            <a:r>
              <a:rPr lang="en-US"/>
              <a:t>Title</a:t>
            </a:r>
          </a:p>
        </p:txBody>
      </p:sp>
    </p:spTree>
    <p:extLst>
      <p:ext uri="{BB962C8B-B14F-4D97-AF65-F5344CB8AC3E}">
        <p14:creationId xmlns:p14="http://schemas.microsoft.com/office/powerpoint/2010/main" val="1225506264"/>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8F5E6-98CA-44AA-ACE5-8FB6A3B44F8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497D43C-C7CC-4C03-8FEB-74175E39D040}"/>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4F42643-6095-4B28-9DA8-4DB4981CCE1F}"/>
              </a:ext>
            </a:extLst>
          </p:cNvPr>
          <p:cNvSpPr>
            <a:spLocks noGrp="1"/>
          </p:cNvSpPr>
          <p:nvPr>
            <p:ph type="dt" sz="half" idx="10"/>
          </p:nvPr>
        </p:nvSpPr>
        <p:spPr/>
        <p:txBody>
          <a:bodyPr/>
          <a:lstStyle/>
          <a:p>
            <a:fld id="{3782754A-0B2B-46F8-BE27-8C3C8FD3C502}" type="datetimeFigureOut">
              <a:rPr lang="en-US" smtClean="0"/>
              <a:t>4/19/2022</a:t>
            </a:fld>
            <a:endParaRPr lang="en-US"/>
          </a:p>
        </p:txBody>
      </p:sp>
      <p:sp>
        <p:nvSpPr>
          <p:cNvPr id="5" name="Footer Placeholder 4">
            <a:extLst>
              <a:ext uri="{FF2B5EF4-FFF2-40B4-BE49-F238E27FC236}">
                <a16:creationId xmlns:a16="http://schemas.microsoft.com/office/drawing/2014/main" id="{8C3BD41A-BA9D-468B-B0CF-916784B94A7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9C6392C-88B2-4727-B3CF-89C8681355F8}"/>
              </a:ext>
            </a:extLst>
          </p:cNvPr>
          <p:cNvSpPr>
            <a:spLocks noGrp="1"/>
          </p:cNvSpPr>
          <p:nvPr>
            <p:ph type="sldNum" sz="quarter" idx="12"/>
          </p:nvPr>
        </p:nvSpPr>
        <p:spPr/>
        <p:txBody>
          <a:bodyPr/>
          <a:lstStyle/>
          <a:p>
            <a:fld id="{1AD306F1-5C75-4FF6-9BC7-DE23D31E2C6A}" type="slidenum">
              <a:rPr lang="en-US" smtClean="0"/>
              <a:t>‹#›</a:t>
            </a:fld>
            <a:endParaRPr lang="en-US"/>
          </a:p>
        </p:txBody>
      </p:sp>
    </p:spTree>
    <p:extLst>
      <p:ext uri="{BB962C8B-B14F-4D97-AF65-F5344CB8AC3E}">
        <p14:creationId xmlns:p14="http://schemas.microsoft.com/office/powerpoint/2010/main" val="2918258329"/>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p:cSld name="Title | Sub | Content">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6"/>
            <a:ext cx="11889564" cy="917575"/>
          </a:xfrm>
        </p:spPr>
        <p:txBody>
          <a:bodyPr/>
          <a:lstStyle/>
          <a:p>
            <a:r>
              <a:rPr lang="en-US"/>
              <a:t>Click to edit Master title style</a:t>
            </a:r>
          </a:p>
        </p:txBody>
      </p:sp>
      <p:sp>
        <p:nvSpPr>
          <p:cNvPr id="4" name="Text Placeholder 3"/>
          <p:cNvSpPr>
            <a:spLocks noGrp="1"/>
          </p:cNvSpPr>
          <p:nvPr>
            <p:ph type="body" sz="quarter" idx="10"/>
          </p:nvPr>
        </p:nvSpPr>
        <p:spPr>
          <a:xfrm>
            <a:off x="273051" y="1744663"/>
            <a:ext cx="12115800" cy="2092881"/>
          </a:xfrm>
        </p:spPr>
        <p:txBody>
          <a:bodyPr/>
          <a:lstStyle>
            <a:lvl1pPr marL="0" indent="0">
              <a:buNone/>
              <a:defRPr/>
            </a:lvl1pPr>
            <a:lvl2pPr marL="342768" indent="0">
              <a:buNone/>
              <a:defRPr/>
            </a:lvl2pPr>
            <a:lvl3pPr marL="571281" indent="0">
              <a:buNone/>
              <a:defRPr/>
            </a:lvl3pPr>
            <a:lvl4pPr marL="799792" indent="0">
              <a:buNone/>
              <a:defRPr/>
            </a:lvl4pPr>
            <a:lvl5pPr marL="102830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5"/>
          <p:cNvSpPr>
            <a:spLocks noGrp="1"/>
          </p:cNvSpPr>
          <p:nvPr>
            <p:ph type="body" sz="quarter" idx="11"/>
          </p:nvPr>
        </p:nvSpPr>
        <p:spPr>
          <a:xfrm>
            <a:off x="273051" y="982662"/>
            <a:ext cx="11888787" cy="572464"/>
          </a:xfrm>
        </p:spPr>
        <p:txBody>
          <a:bodyPr/>
          <a:lstStyle>
            <a:lvl1pPr marL="0" indent="0">
              <a:buFont typeface="Arial" panose="020B0604020202020204" pitchFamily="34" charset="0"/>
              <a:buNone/>
              <a:defRPr sz="2800">
                <a:solidFill>
                  <a:schemeClr val="tx2"/>
                </a:solidFill>
              </a:defRPr>
            </a:lvl1pPr>
            <a:lvl2pPr marL="342768" indent="0">
              <a:buNone/>
              <a:defRPr/>
            </a:lvl2pPr>
            <a:lvl3pPr marL="571281" indent="0">
              <a:buNone/>
              <a:defRPr/>
            </a:lvl3pPr>
            <a:lvl4pPr marL="799792" indent="0">
              <a:buNone/>
              <a:defRPr/>
            </a:lvl4pPr>
            <a:lvl5pPr marL="1028305" indent="0">
              <a:buNone/>
              <a:defRPr/>
            </a:lvl5pPr>
          </a:lstStyle>
          <a:p>
            <a:pPr lvl="0"/>
            <a:r>
              <a:rPr lang="en-US"/>
              <a:t>Edit Master text styles</a:t>
            </a:r>
          </a:p>
        </p:txBody>
      </p:sp>
    </p:spTree>
    <p:extLst>
      <p:ext uri="{BB962C8B-B14F-4D97-AF65-F5344CB8AC3E}">
        <p14:creationId xmlns:p14="http://schemas.microsoft.com/office/powerpoint/2010/main" val="995703260"/>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2888"/>
            <a:ext cx="11856403"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2015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4"/>
          </a:xfrm>
          <a:prstGeom prst="rect">
            <a:avLst/>
          </a:prstGeom>
        </p:spPr>
      </p:pic>
    </p:spTree>
    <p:extLst>
      <p:ext uri="{BB962C8B-B14F-4D97-AF65-F5344CB8AC3E}">
        <p14:creationId xmlns:p14="http://schemas.microsoft.com/office/powerpoint/2010/main" val="3928358739"/>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5309969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Copyright">
    <p:bg>
      <p:bgPr>
        <a:solidFill>
          <a:schemeClr val="bg1"/>
        </a:solidFill>
        <a:effectLst/>
      </p:bgPr>
    </p:bg>
    <p:spTree>
      <p:nvGrpSpPr>
        <p:cNvPr id="1" name=""/>
        <p:cNvGrpSpPr/>
        <p:nvPr/>
      </p:nvGrpSpPr>
      <p:grpSpPr>
        <a:xfrm>
          <a:off x="0" y="0"/>
          <a:ext cx="0" cy="0"/>
          <a:chOff x="0" y="0"/>
          <a:chExt cx="0" cy="0"/>
        </a:xfrm>
      </p:grpSpPr>
      <p:sp>
        <p:nvSpPr>
          <p:cNvPr id="2" name="Content Placeholder 2"/>
          <p:cNvSpPr txBox="1">
            <a:spLocks/>
          </p:cNvSpPr>
          <p:nvPr userDrawn="1"/>
        </p:nvSpPr>
        <p:spPr>
          <a:xfrm>
            <a:off x="233184" y="369155"/>
            <a:ext cx="12047835" cy="6081351"/>
          </a:xfrm>
          <a:prstGeom prst="rect">
            <a:avLst/>
          </a:prstGeom>
        </p:spPr>
        <p:txBody>
          <a:bodyPr vert="horz" lIns="93260" tIns="46630" rIns="93260" bIns="46630" rtlCol="0">
            <a:normAutofit fontScale="77500" lnSpcReduction="20000"/>
          </a:bodyPr>
          <a:lstStyle>
            <a:lvl1pPr marL="112713" indent="6350" algn="l" defTabSz="914400" rtl="0" eaLnBrk="1" latinLnBrk="0" hangingPunct="1">
              <a:spcBef>
                <a:spcPct val="20000"/>
              </a:spcBef>
              <a:spcAft>
                <a:spcPts val="300"/>
              </a:spcAft>
              <a:buSzPct val="100000"/>
              <a:buFont typeface="Arial" pitchFamily="34" charset="0"/>
              <a:buNone/>
              <a:defRPr sz="1050" kern="1200">
                <a:solidFill>
                  <a:schemeClr val="tx1"/>
                </a:solidFill>
                <a:latin typeface="Calibri Light" panose="020F0302020204030204" pitchFamily="34" charset="0"/>
                <a:ea typeface="+mn-ea"/>
                <a:cs typeface="+mn-cs"/>
              </a:defRPr>
            </a:lvl1pPr>
            <a:lvl2pPr marL="112713" indent="6350" algn="l" defTabSz="914400" rtl="0" eaLnBrk="1" latinLnBrk="0" hangingPunct="1">
              <a:spcBef>
                <a:spcPct val="20000"/>
              </a:spcBef>
              <a:buSzPct val="110000"/>
              <a:buFont typeface="Arial" pitchFamily="34" charset="0"/>
              <a:buNone/>
              <a:defRPr sz="2000" kern="1200">
                <a:solidFill>
                  <a:schemeClr val="tx1"/>
                </a:solidFill>
                <a:latin typeface="Calibri Light" panose="020F0302020204030204" pitchFamily="34" charset="0"/>
                <a:ea typeface="+mn-ea"/>
                <a:cs typeface="+mn-cs"/>
              </a:defRPr>
            </a:lvl2pPr>
            <a:lvl3pPr marL="112713" indent="6350" algn="l" defTabSz="914400" rtl="0" eaLnBrk="1" latinLnBrk="0" hangingPunct="1">
              <a:spcBef>
                <a:spcPct val="20000"/>
              </a:spcBef>
              <a:buSzPct val="110000"/>
              <a:buFont typeface="Arial" pitchFamily="34" charset="0"/>
              <a:buNone/>
              <a:defRPr sz="1800" kern="1200">
                <a:solidFill>
                  <a:schemeClr val="tx1"/>
                </a:solidFill>
                <a:latin typeface="Calibri Light" panose="020F0302020204030204" pitchFamily="34" charset="0"/>
                <a:ea typeface="+mn-ea"/>
                <a:cs typeface="+mn-cs"/>
              </a:defRPr>
            </a:lvl3pPr>
            <a:lvl4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4pPr>
            <a:lvl5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346" b="1" dirty="0">
                <a:solidFill>
                  <a:srgbClr val="000000"/>
                </a:solidFill>
              </a:rPr>
              <a:t>Conditions and Terms of Use</a:t>
            </a:r>
          </a:p>
          <a:p>
            <a:r>
              <a:rPr lang="en-US" sz="1530" dirty="0">
                <a:solidFill>
                  <a:srgbClr val="0A5BBA"/>
                </a:solidFill>
              </a:rPr>
              <a:t>Microsoft Confidential</a:t>
            </a:r>
          </a:p>
          <a:p>
            <a:r>
              <a:rPr lang="en-US" sz="1836" dirty="0">
                <a:solidFill>
                  <a:srgbClr val="000000"/>
                </a:solidFill>
              </a:rPr>
              <a:t>This training package is proprietary and confidential, and is intended only for uses described in the training materials. Content and software is provided to you under a Non-Disclosure Agreement and cannot be distributed. Copying or disclosing all or any portion of the content and/or software included in such packages is strictly prohibited.</a:t>
            </a:r>
          </a:p>
          <a:p>
            <a:r>
              <a:rPr lang="en-US" sz="1836" dirty="0">
                <a:solidFill>
                  <a:srgbClr val="000000"/>
                </a:solidFill>
              </a:rPr>
              <a:t>The contents of this package are for informational and training purposes only and are provided "as is" without warranty of any kind, whether express or implied, including but not limited to the implied warranties of merchantability, fitness for a particular purpose, and non-infringement.</a:t>
            </a:r>
          </a:p>
          <a:p>
            <a:r>
              <a:rPr lang="en-US" sz="1836" dirty="0">
                <a:solidFill>
                  <a:srgbClr val="000000"/>
                </a:solidFill>
              </a:rPr>
              <a:t>Training package content, including URLs and other Internet website references, is subject to change without notice. Because Microsoft must respond to changing market conditions, the content should not be interpreted to be a commitment on the part of Microsoft, and Microsoft cannot guarantee the accuracy of any information presented after the date of publication. Unless otherwise noted, the companies, organizations, products, domain names, e-mail addresses, logos, people, places, and events depicted herein are fictitious, and no association with any real company, organization, product, domain name, e-mail address, logo, person, place, or event is intended or should be inferred. </a:t>
            </a:r>
          </a:p>
          <a:p>
            <a:endParaRPr lang="en-US" sz="1836" dirty="0">
              <a:solidFill>
                <a:srgbClr val="000000"/>
              </a:solidFill>
            </a:endParaRPr>
          </a:p>
          <a:p>
            <a:r>
              <a:rPr lang="en-US" sz="2346" b="1" dirty="0">
                <a:solidFill>
                  <a:srgbClr val="000000"/>
                </a:solidFill>
              </a:rPr>
              <a:t>Copyright and Trademarks </a:t>
            </a:r>
          </a:p>
          <a:p>
            <a:r>
              <a:rPr lang="en-US" sz="1530" dirty="0">
                <a:solidFill>
                  <a:srgbClr val="0A5BBA"/>
                </a:solidFill>
              </a:rPr>
              <a:t>© 2016 Microsoft Corporation. All rights reserved.</a:t>
            </a:r>
          </a:p>
          <a:p>
            <a:r>
              <a:rPr lang="en-US" sz="1836" dirty="0">
                <a:solidFill>
                  <a:srgbClr val="000000"/>
                </a:solidFill>
              </a:rPr>
              <a:t>Microsoft may have patents, patent applications, trademarks, copyrights, or other intellectual property rights covering subject matter in this document. Except as expressly provided in written license agreement from Microsoft, the furnishing of this document does not give you any license to these patents, trademarks, copyrights, or other intellectual property.</a:t>
            </a:r>
          </a:p>
          <a:p>
            <a:r>
              <a:rPr lang="en-US" sz="1836" dirty="0">
                <a:solidFill>
                  <a:srgbClr val="000000"/>
                </a:solidFill>
              </a:rPr>
              <a:t>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pPr algn="ctr"/>
            <a:r>
              <a:rPr lang="en-US" sz="1836" dirty="0">
                <a:solidFill>
                  <a:srgbClr val="000000"/>
                </a:solidFill>
              </a:rPr>
              <a:t>For more information, see </a:t>
            </a:r>
            <a:r>
              <a:rPr lang="en-US" sz="1836" b="1" dirty="0">
                <a:solidFill>
                  <a:srgbClr val="000000"/>
                </a:solidFill>
              </a:rPr>
              <a:t>Use of Microsoft Copyrighted Content </a:t>
            </a:r>
            <a:r>
              <a:rPr lang="en-US" sz="1836" dirty="0">
                <a:solidFill>
                  <a:srgbClr val="000000"/>
                </a:solidFill>
              </a:rPr>
              <a:t>at</a:t>
            </a:r>
            <a:br>
              <a:rPr lang="en-US" sz="1836" dirty="0">
                <a:solidFill>
                  <a:srgbClr val="000000"/>
                </a:solidFill>
              </a:rPr>
            </a:br>
            <a:r>
              <a:rPr lang="en-US" sz="1836" dirty="0">
                <a:solidFill>
                  <a:srgbClr val="FF0000"/>
                </a:solidFill>
                <a:hlinkClick r:id="rId2"/>
              </a:rPr>
              <a:t>https://www.microsoft.com/en-us/legal/intellectualproperty/permissions/default.aspx</a:t>
            </a:r>
            <a:r>
              <a:rPr lang="en-US" sz="1836" dirty="0">
                <a:solidFill>
                  <a:srgbClr val="FF0000"/>
                </a:solidFill>
              </a:rPr>
              <a:t> </a:t>
            </a:r>
          </a:p>
          <a:p>
            <a:r>
              <a:rPr lang="en-US" sz="1836" dirty="0">
                <a:solidFill>
                  <a:srgbClr val="000000"/>
                </a:solidFill>
              </a:rPr>
              <a:t>Microsoft®, Internet Explorer®, Outlook®, SkyDrive®, Windows Vista®, Zune®, Xbox 360®, DirectX®, Windows Server® and Windows® are either registered trademarks or trademarks of Microsoft Corporation in the United States and/or other countries. Other Microsoft products mentioned herein may be either registered trademarks or trademarks of Microsoft Corporation in the United States and/or other countries. All other trademarks are property of their respective owners.</a:t>
            </a:r>
          </a:p>
        </p:txBody>
      </p:sp>
    </p:spTree>
    <p:extLst>
      <p:ext uri="{BB962C8B-B14F-4D97-AF65-F5344CB8AC3E}">
        <p14:creationId xmlns:p14="http://schemas.microsoft.com/office/powerpoint/2010/main" val="110492946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3_Title only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2"/>
            <a:ext cx="12436475" cy="1020377"/>
          </a:xfrm>
        </p:spPr>
        <p:txBody>
          <a:bodyPr lIns="274320" tIns="228600" anchor="t" anchorCtr="0"/>
          <a:lstStyle>
            <a:lvl1pPr>
              <a:defRPr/>
            </a:lvl1pPr>
          </a:lstStyle>
          <a:p>
            <a:r>
              <a:rPr lang="en-US"/>
              <a:t>Title</a:t>
            </a:r>
          </a:p>
        </p:txBody>
      </p:sp>
    </p:spTree>
    <p:extLst>
      <p:ext uri="{BB962C8B-B14F-4D97-AF65-F5344CB8AC3E}">
        <p14:creationId xmlns:p14="http://schemas.microsoft.com/office/powerpoint/2010/main" val="200744498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l="2944" t="1853" r="1090"/>
          <a:stretch/>
        </p:blipFill>
        <p:spPr>
          <a:xfrm flipH="1">
            <a:off x="0" y="2"/>
            <a:ext cx="12434704" cy="6994521"/>
          </a:xfrm>
          <a:prstGeom prst="rect">
            <a:avLst/>
          </a:prstGeom>
        </p:spPr>
      </p:pic>
      <p:sp>
        <p:nvSpPr>
          <p:cNvPr id="2" name="Rectangle 1"/>
          <p:cNvSpPr/>
          <p:nvPr userDrawn="1"/>
        </p:nvSpPr>
        <p:spPr bwMode="auto">
          <a:xfrm>
            <a:off x="274638" y="2119163"/>
            <a:ext cx="6400800" cy="3664099"/>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2119178"/>
            <a:ext cx="6402388"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50" y="3954463"/>
            <a:ext cx="6402388"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a:t>Speaker Name</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479425"/>
            <a:ext cx="1828800" cy="391754"/>
          </a:xfrm>
          <a:prstGeom prst="rect">
            <a:avLst/>
          </a:prstGeom>
        </p:spPr>
      </p:pic>
      <p:sp>
        <p:nvSpPr>
          <p:cNvPr id="7" name="Text Placeholder 2"/>
          <p:cNvSpPr txBox="1">
            <a:spLocks/>
          </p:cNvSpPr>
          <p:nvPr userDrawn="1"/>
        </p:nvSpPr>
        <p:spPr bwMode="auto">
          <a:xfrm>
            <a:off x="278781" y="6240432"/>
            <a:ext cx="3017487" cy="548634"/>
          </a:xfrm>
          <a:prstGeom prst="rect">
            <a:avLst/>
          </a:prstGeom>
        </p:spPr>
        <p:txBody>
          <a:bodyPr vert="horz" wrap="square" lIns="146304" tIns="109728" rIns="146304" bIns="109728" rtlCol="0">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gradFill>
                  <a:gsLst>
                    <a:gs pos="4040">
                      <a:srgbClr val="525252"/>
                    </a:gs>
                    <a:gs pos="17000">
                      <a:srgbClr val="52525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b="1" dirty="0"/>
              <a:t>Microsoft Services</a:t>
            </a:r>
            <a:endParaRPr lang="en-US" sz="2400" dirty="0">
              <a:latin typeface="Segoe UI"/>
            </a:endParaRPr>
          </a:p>
        </p:txBody>
      </p:sp>
    </p:spTree>
    <p:extLst>
      <p:ext uri="{BB962C8B-B14F-4D97-AF65-F5344CB8AC3E}">
        <p14:creationId xmlns:p14="http://schemas.microsoft.com/office/powerpoint/2010/main" val="1368165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a:t>Speaker 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80" y="6120853"/>
            <a:ext cx="1828800" cy="393896"/>
          </a:xfrm>
          <a:prstGeom prst="rect">
            <a:avLst/>
          </a:prstGeom>
        </p:spPr>
      </p:pic>
    </p:spTree>
    <p:extLst>
      <p:ext uri="{BB962C8B-B14F-4D97-AF65-F5344CB8AC3E}">
        <p14:creationId xmlns:p14="http://schemas.microsoft.com/office/powerpoint/2010/main" val="25882318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03268474"/>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74816850"/>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7959926"/>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79946700"/>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89335521"/>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8" y="3954463"/>
            <a:ext cx="10058401" cy="794064"/>
          </a:xfrm>
          <a:noFill/>
        </p:spPr>
        <p:txBody>
          <a:bodyPr lIns="182880" tIns="146304" rIns="182880" bIns="146304">
            <a:sp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8976025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20258259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68934554"/>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908698505"/>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266291156"/>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2366974557"/>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43985228"/>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0159915"/>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2390786"/>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29962453"/>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2015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5"/>
          </a:xfrm>
          <a:prstGeom prst="rect">
            <a:avLst/>
          </a:prstGeom>
        </p:spPr>
      </p:pic>
    </p:spTree>
    <p:extLst>
      <p:ext uri="{BB962C8B-B14F-4D97-AF65-F5344CB8AC3E}">
        <p14:creationId xmlns:p14="http://schemas.microsoft.com/office/powerpoint/2010/main" val="17293980"/>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482969643"/>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Title Slide Photo_Option">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5EBDE903-019C-494F-90F1-EA5BA92B903D}"/>
              </a:ext>
              <a:ext uri="{C183D7F6-B498-43B3-948B-1728B52AA6E4}">
                <adec:decorative xmlns:adec="http://schemas.microsoft.com/office/drawing/2017/decorative" val="1"/>
              </a:ext>
            </a:extLst>
          </p:cNvPr>
          <p:cNvSpPr>
            <a:spLocks noGrp="1"/>
          </p:cNvSpPr>
          <p:nvPr>
            <p:ph type="pic" sz="quarter" idx="15" hasCustomPrompt="1"/>
          </p:nvPr>
        </p:nvSpPr>
        <p:spPr>
          <a:xfrm>
            <a:off x="0" y="0"/>
            <a:ext cx="12436475" cy="6994525"/>
          </a:xfrm>
        </p:spPr>
        <p:txBody>
          <a:bodyPr/>
          <a:lstStyle>
            <a:lvl1pPr marL="0" indent="0">
              <a:buNone/>
              <a:defRPr/>
            </a:lvl1pPr>
          </a:lstStyle>
          <a:p>
            <a:r>
              <a:rPr lang="en-US" dirty="0"/>
              <a:t> </a:t>
            </a:r>
          </a:p>
        </p:txBody>
      </p:sp>
      <p:sp>
        <p:nvSpPr>
          <p:cNvPr id="10" name="Title 1">
            <a:extLst>
              <a:ext uri="{FF2B5EF4-FFF2-40B4-BE49-F238E27FC236}">
                <a16:creationId xmlns:a16="http://schemas.microsoft.com/office/drawing/2014/main" id="{6918950D-BA52-4C37-9FC7-9B2441DABC4D}"/>
              </a:ext>
              <a:ext uri="{C183D7F6-B498-43B3-948B-1728B52AA6E4}">
                <adec:decorative xmlns:adec="http://schemas.microsoft.com/office/drawing/2017/decorative" val="0"/>
              </a:ext>
            </a:extLst>
          </p:cNvPr>
          <p:cNvSpPr>
            <a:spLocks noGrp="1"/>
          </p:cNvSpPr>
          <p:nvPr>
            <p:ph type="title" hasCustomPrompt="1"/>
          </p:nvPr>
        </p:nvSpPr>
        <p:spPr>
          <a:xfrm>
            <a:off x="633913" y="4609100"/>
            <a:ext cx="11180739" cy="753369"/>
          </a:xfrm>
          <a:noFill/>
        </p:spPr>
        <p:txBody>
          <a:bodyPr wrap="square" lIns="0" tIns="0" rIns="0" bIns="182880" anchor="b" anchorCtr="0">
            <a:spAutoFit/>
          </a:bodyPr>
          <a:lstStyle>
            <a:lvl1pPr>
              <a:lnSpc>
                <a:spcPct val="100000"/>
              </a:lnSpc>
              <a:defRPr sz="3672" strike="noStrike" spc="-150" baseline="0">
                <a:solidFill>
                  <a:schemeClr val="bg2"/>
                </a:solidFill>
              </a:defRPr>
            </a:lvl1pPr>
          </a:lstStyle>
          <a:p>
            <a:r>
              <a:rPr lang="en-US"/>
              <a:t>Presentation Title</a:t>
            </a:r>
          </a:p>
        </p:txBody>
      </p:sp>
      <p:sp>
        <p:nvSpPr>
          <p:cNvPr id="11" name="Text Placeholder 4">
            <a:extLst>
              <a:ext uri="{FF2B5EF4-FFF2-40B4-BE49-F238E27FC236}">
                <a16:creationId xmlns:a16="http://schemas.microsoft.com/office/drawing/2014/main" id="{4B7969DA-51E9-4FB3-BFCC-63C88E80862C}"/>
              </a:ext>
              <a:ext uri="{C183D7F6-B498-43B3-948B-1728B52AA6E4}">
                <adec:decorative xmlns:adec="http://schemas.microsoft.com/office/drawing/2017/decorative" val="0"/>
              </a:ext>
            </a:extLst>
          </p:cNvPr>
          <p:cNvSpPr>
            <a:spLocks noGrp="1"/>
          </p:cNvSpPr>
          <p:nvPr>
            <p:ph type="body" sz="quarter" idx="12" hasCustomPrompt="1"/>
          </p:nvPr>
        </p:nvSpPr>
        <p:spPr>
          <a:xfrm>
            <a:off x="634227" y="5362469"/>
            <a:ext cx="11180425" cy="934125"/>
          </a:xfrm>
          <a:noFill/>
        </p:spPr>
        <p:txBody>
          <a:bodyPr lIns="0" tIns="0" rIns="0" bIns="0" anchor="t">
            <a:noAutofit/>
          </a:bodyPr>
          <a:lstStyle>
            <a:lvl1pPr marL="0" indent="0">
              <a:lnSpc>
                <a:spcPct val="100000"/>
              </a:lnSpc>
              <a:spcBef>
                <a:spcPts val="0"/>
              </a:spcBef>
              <a:buNone/>
              <a:defRPr sz="2244" spc="0" baseline="0">
                <a:solidFill>
                  <a:schemeClr val="bg2"/>
                </a:solidFill>
                <a:latin typeface="+mn-lt"/>
              </a:defRPr>
            </a:lvl1pPr>
          </a:lstStyle>
          <a:p>
            <a:pPr lvl="0"/>
            <a:r>
              <a:rPr lang="en-US"/>
              <a:t>Presenter Name</a:t>
            </a:r>
          </a:p>
        </p:txBody>
      </p:sp>
      <p:sp>
        <p:nvSpPr>
          <p:cNvPr id="3" name="Picture Placeholder 2" descr="Logo">
            <a:extLst>
              <a:ext uri="{FF2B5EF4-FFF2-40B4-BE49-F238E27FC236}">
                <a16:creationId xmlns:a16="http://schemas.microsoft.com/office/drawing/2014/main" id="{4FA036B9-184F-4471-B5AE-909B2C6C103D}"/>
              </a:ext>
            </a:extLst>
          </p:cNvPr>
          <p:cNvSpPr>
            <a:spLocks noGrp="1"/>
          </p:cNvSpPr>
          <p:nvPr>
            <p:ph type="pic" sz="quarter" idx="14" hasCustomPrompt="1"/>
          </p:nvPr>
        </p:nvSpPr>
        <p:spPr>
          <a:xfrm>
            <a:off x="310921" y="310868"/>
            <a:ext cx="2103514" cy="943146"/>
          </a:xfrm>
          <a:noFill/>
        </p:spPr>
        <p:txBody>
          <a:bodyPr anchor="ctr"/>
          <a:lstStyle>
            <a:lvl1pPr marL="0" indent="0" algn="ctr">
              <a:buNone/>
              <a:defRPr>
                <a:solidFill>
                  <a:schemeClr val="bg1">
                    <a:lumMod val="50000"/>
                  </a:schemeClr>
                </a:solidFill>
              </a:defRPr>
            </a:lvl1pPr>
          </a:lstStyle>
          <a:p>
            <a:r>
              <a:rPr lang="en-US" dirty="0"/>
              <a:t>Select Logo</a:t>
            </a:r>
          </a:p>
        </p:txBody>
      </p:sp>
    </p:spTree>
    <p:extLst>
      <p:ext uri="{BB962C8B-B14F-4D97-AF65-F5344CB8AC3E}">
        <p14:creationId xmlns:p14="http://schemas.microsoft.com/office/powerpoint/2010/main" val="41527049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Title Slide Photo_Option 2">
    <p:spTree>
      <p:nvGrpSpPr>
        <p:cNvPr id="1" name=""/>
        <p:cNvGrpSpPr/>
        <p:nvPr/>
      </p:nvGrpSpPr>
      <p:grpSpPr>
        <a:xfrm>
          <a:off x="0" y="0"/>
          <a:ext cx="0" cy="0"/>
          <a:chOff x="0" y="0"/>
          <a:chExt cx="0" cy="0"/>
        </a:xfrm>
      </p:grpSpPr>
      <p:sp>
        <p:nvSpPr>
          <p:cNvPr id="3" name="Picture Placeholder 3">
            <a:extLst>
              <a:ext uri="{FF2B5EF4-FFF2-40B4-BE49-F238E27FC236}">
                <a16:creationId xmlns:a16="http://schemas.microsoft.com/office/drawing/2014/main" id="{24A352F2-C61A-43CF-8620-3E68DD369544}"/>
              </a:ext>
              <a:ext uri="{C183D7F6-B498-43B3-948B-1728B52AA6E4}">
                <adec:decorative xmlns:adec="http://schemas.microsoft.com/office/drawing/2017/decorative" val="1"/>
              </a:ext>
            </a:extLst>
          </p:cNvPr>
          <p:cNvSpPr>
            <a:spLocks noGrp="1"/>
          </p:cNvSpPr>
          <p:nvPr>
            <p:ph type="pic" sz="quarter" idx="15" hasCustomPrompt="1"/>
          </p:nvPr>
        </p:nvSpPr>
        <p:spPr>
          <a:xfrm>
            <a:off x="0" y="0"/>
            <a:ext cx="12436475" cy="6994525"/>
          </a:xfrm>
        </p:spPr>
        <p:txBody>
          <a:bodyPr/>
          <a:lstStyle>
            <a:lvl1pPr marL="0" indent="0">
              <a:buNone/>
              <a:defRPr/>
            </a:lvl1pPr>
          </a:lstStyle>
          <a:p>
            <a:r>
              <a:rPr lang="en-US" dirty="0"/>
              <a:t> </a:t>
            </a:r>
          </a:p>
        </p:txBody>
      </p:sp>
      <p:sp>
        <p:nvSpPr>
          <p:cNvPr id="4" name="Title 1">
            <a:extLst>
              <a:ext uri="{FF2B5EF4-FFF2-40B4-BE49-F238E27FC236}">
                <a16:creationId xmlns:a16="http://schemas.microsoft.com/office/drawing/2014/main" id="{9D8C86D7-EAA8-4501-8EDD-AE161F095B86}"/>
              </a:ext>
              <a:ext uri="{C183D7F6-B498-43B3-948B-1728B52AA6E4}">
                <adec:decorative xmlns:adec="http://schemas.microsoft.com/office/drawing/2017/decorative" val="0"/>
              </a:ext>
            </a:extLst>
          </p:cNvPr>
          <p:cNvSpPr>
            <a:spLocks noGrp="1"/>
          </p:cNvSpPr>
          <p:nvPr>
            <p:ph type="title" hasCustomPrompt="1"/>
          </p:nvPr>
        </p:nvSpPr>
        <p:spPr>
          <a:xfrm>
            <a:off x="633913" y="4609100"/>
            <a:ext cx="11180738" cy="753369"/>
          </a:xfrm>
          <a:noFill/>
        </p:spPr>
        <p:txBody>
          <a:bodyPr wrap="square" lIns="0" tIns="0" rIns="0" bIns="182880" anchor="b" anchorCtr="0">
            <a:noAutofit/>
          </a:bodyPr>
          <a:lstStyle>
            <a:lvl1pPr>
              <a:lnSpc>
                <a:spcPct val="100000"/>
              </a:lnSpc>
              <a:defRPr sz="3672" strike="noStrike" spc="-150" baseline="0">
                <a:solidFill>
                  <a:schemeClr val="bg2"/>
                </a:solidFill>
              </a:defRPr>
            </a:lvl1pPr>
          </a:lstStyle>
          <a:p>
            <a:r>
              <a:rPr lang="en-US"/>
              <a:t>Presentation Title</a:t>
            </a:r>
          </a:p>
        </p:txBody>
      </p:sp>
      <p:sp>
        <p:nvSpPr>
          <p:cNvPr id="5" name="Text Placeholder 4">
            <a:extLst>
              <a:ext uri="{FF2B5EF4-FFF2-40B4-BE49-F238E27FC236}">
                <a16:creationId xmlns:a16="http://schemas.microsoft.com/office/drawing/2014/main" id="{84E82A4B-4AB3-47C1-ABE9-83275C6ABAA1}"/>
              </a:ext>
              <a:ext uri="{C183D7F6-B498-43B3-948B-1728B52AA6E4}">
                <adec:decorative xmlns:adec="http://schemas.microsoft.com/office/drawing/2017/decorative" val="0"/>
              </a:ext>
            </a:extLst>
          </p:cNvPr>
          <p:cNvSpPr>
            <a:spLocks noGrp="1"/>
          </p:cNvSpPr>
          <p:nvPr>
            <p:ph type="body" sz="quarter" idx="12" hasCustomPrompt="1"/>
          </p:nvPr>
        </p:nvSpPr>
        <p:spPr>
          <a:xfrm>
            <a:off x="634227" y="5362469"/>
            <a:ext cx="11180425" cy="934125"/>
          </a:xfrm>
          <a:noFill/>
        </p:spPr>
        <p:txBody>
          <a:bodyPr lIns="0" tIns="0" rIns="0" bIns="0" anchor="t">
            <a:noAutofit/>
          </a:bodyPr>
          <a:lstStyle>
            <a:lvl1pPr marL="0" indent="0">
              <a:lnSpc>
                <a:spcPct val="100000"/>
              </a:lnSpc>
              <a:spcBef>
                <a:spcPts val="0"/>
              </a:spcBef>
              <a:buNone/>
              <a:defRPr lang="en-US" sz="2244" kern="1200" spc="0" baseline="0" dirty="0">
                <a:solidFill>
                  <a:schemeClr val="bg2"/>
                </a:solidFill>
                <a:latin typeface="+mn-lt"/>
                <a:ea typeface="+mn-ea"/>
                <a:cs typeface="Segoe UI" panose="020B0502040204020203" pitchFamily="34" charset="0"/>
              </a:defRPr>
            </a:lvl1pPr>
          </a:lstStyle>
          <a:p>
            <a:pPr lvl="0"/>
            <a:r>
              <a:rPr lang="en-US"/>
              <a:t>Presenter Name</a:t>
            </a:r>
          </a:p>
        </p:txBody>
      </p:sp>
    </p:spTree>
    <p:extLst>
      <p:ext uri="{BB962C8B-B14F-4D97-AF65-F5344CB8AC3E}">
        <p14:creationId xmlns:p14="http://schemas.microsoft.com/office/powerpoint/2010/main" val="288297446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Title Slide Square Photo">
    <p:bg>
      <p:bgPr>
        <a:solidFill>
          <a:schemeClr val="bg1"/>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FB5FE381-099C-4376-B457-AA59D20F15BF}"/>
              </a:ext>
              <a:ext uri="{C183D7F6-B498-43B3-948B-1728B52AA6E4}">
                <adec:decorative xmlns:adec="http://schemas.microsoft.com/office/drawing/2017/decorative" val="0"/>
              </a:ext>
            </a:extLst>
          </p:cNvPr>
          <p:cNvSpPr>
            <a:spLocks noGrp="1"/>
          </p:cNvSpPr>
          <p:nvPr>
            <p:ph type="ctrTitle"/>
          </p:nvPr>
        </p:nvSpPr>
        <p:spPr>
          <a:xfrm>
            <a:off x="668785" y="2536681"/>
            <a:ext cx="4440210" cy="1119124"/>
          </a:xfrm>
        </p:spPr>
        <p:txBody>
          <a:bodyPr bIns="45720" anchor="b">
            <a:noAutofit/>
          </a:bodyPr>
          <a:lstStyle>
            <a:lvl1pPr algn="l">
              <a:defRPr sz="3672">
                <a:solidFill>
                  <a:schemeClr val="tx1"/>
                </a:solidFill>
              </a:defRPr>
            </a:lvl1pPr>
          </a:lstStyle>
          <a:p>
            <a:r>
              <a:rPr lang="en-US" noProof="0"/>
              <a:t>Click to edit Master title style</a:t>
            </a:r>
          </a:p>
        </p:txBody>
      </p:sp>
      <p:sp>
        <p:nvSpPr>
          <p:cNvPr id="10" name="2 Subtitle">
            <a:extLst>
              <a:ext uri="{FF2B5EF4-FFF2-40B4-BE49-F238E27FC236}">
                <a16:creationId xmlns:a16="http://schemas.microsoft.com/office/drawing/2014/main" id="{D55E7899-E90B-4B88-95E2-00E3DAC8A7A7}"/>
              </a:ext>
              <a:ext uri="{C183D7F6-B498-43B3-948B-1728B52AA6E4}">
                <adec:decorative xmlns:adec="http://schemas.microsoft.com/office/drawing/2017/decorative" val="0"/>
              </a:ext>
            </a:extLst>
          </p:cNvPr>
          <p:cNvSpPr>
            <a:spLocks noGrp="1"/>
          </p:cNvSpPr>
          <p:nvPr>
            <p:ph type="subTitle" idx="1"/>
          </p:nvPr>
        </p:nvSpPr>
        <p:spPr>
          <a:xfrm>
            <a:off x="668785" y="3972631"/>
            <a:ext cx="4440209" cy="317344"/>
          </a:xfrm>
          <a:prstGeom prst="rect">
            <a:avLst/>
          </a:prstGeom>
        </p:spPr>
        <p:txBody>
          <a:bodyPr/>
          <a:lstStyle>
            <a:lvl1pPr marL="0" indent="0" algn="l" defTabSz="951248">
              <a:lnSpc>
                <a:spcPct val="100000"/>
              </a:lnSpc>
              <a:spcBef>
                <a:spcPts val="685"/>
              </a:spcBef>
              <a:buFontTx/>
              <a:buNone/>
              <a:defRPr sz="2244" baseline="0">
                <a:solidFill>
                  <a:schemeClr val="tx1"/>
                </a:solidFill>
              </a:defRPr>
            </a:lvl1pPr>
            <a:lvl2pPr marL="0" indent="0" algn="l" defTabSz="951248">
              <a:lnSpc>
                <a:spcPct val="100000"/>
              </a:lnSpc>
              <a:spcBef>
                <a:spcPts val="685"/>
              </a:spcBef>
              <a:buFontTx/>
              <a:buNone/>
              <a:defRPr sz="2244" baseline="0">
                <a:solidFill>
                  <a:schemeClr val="tx1"/>
                </a:solidFill>
              </a:defRPr>
            </a:lvl2pPr>
            <a:lvl3pPr marL="0" indent="0" algn="l" defTabSz="951248">
              <a:lnSpc>
                <a:spcPct val="100000"/>
              </a:lnSpc>
              <a:spcBef>
                <a:spcPts val="685"/>
              </a:spcBef>
              <a:buFontTx/>
              <a:buNone/>
              <a:defRPr sz="2244" baseline="0">
                <a:solidFill>
                  <a:schemeClr val="tx1"/>
                </a:solidFill>
              </a:defRPr>
            </a:lvl3pPr>
            <a:lvl4pPr marL="0" indent="0" algn="l" defTabSz="951248">
              <a:lnSpc>
                <a:spcPct val="100000"/>
              </a:lnSpc>
              <a:spcBef>
                <a:spcPts val="685"/>
              </a:spcBef>
              <a:buFontTx/>
              <a:buNone/>
              <a:defRPr sz="2244" baseline="0">
                <a:solidFill>
                  <a:schemeClr val="tx1"/>
                </a:solidFill>
              </a:defRPr>
            </a:lvl4pPr>
            <a:lvl5pPr marL="0" indent="0" algn="l">
              <a:lnSpc>
                <a:spcPct val="110000"/>
              </a:lnSpc>
              <a:buNone/>
              <a:defRPr sz="2244" baseline="0">
                <a:solidFill>
                  <a:schemeClr val="tx1"/>
                </a:solidFill>
              </a:defRPr>
            </a:lvl5pPr>
            <a:lvl6pPr marL="0" indent="0" algn="l" defTabSz="951248">
              <a:lnSpc>
                <a:spcPct val="100000"/>
              </a:lnSpc>
              <a:spcBef>
                <a:spcPts val="685"/>
              </a:spcBef>
              <a:buFontTx/>
              <a:buNone/>
              <a:defRPr sz="2244" baseline="0">
                <a:solidFill>
                  <a:schemeClr val="tx1"/>
                </a:solidFill>
              </a:defRPr>
            </a:lvl6pPr>
            <a:lvl7pPr marL="0" indent="0" algn="l" defTabSz="951248">
              <a:lnSpc>
                <a:spcPct val="100000"/>
              </a:lnSpc>
              <a:spcBef>
                <a:spcPts val="685"/>
              </a:spcBef>
              <a:buFontTx/>
              <a:buNone/>
              <a:defRPr sz="2244" baseline="0">
                <a:solidFill>
                  <a:schemeClr val="tx1"/>
                </a:solidFill>
              </a:defRPr>
            </a:lvl7pPr>
            <a:lvl8pPr marL="0" indent="0" algn="l" defTabSz="951248">
              <a:lnSpc>
                <a:spcPct val="100000"/>
              </a:lnSpc>
              <a:spcBef>
                <a:spcPts val="685"/>
              </a:spcBef>
              <a:buFontTx/>
              <a:buNone/>
              <a:defRPr sz="2244" baseline="0">
                <a:solidFill>
                  <a:schemeClr val="tx1"/>
                </a:solidFill>
              </a:defRPr>
            </a:lvl8pPr>
            <a:lvl9pPr marL="0" indent="0" algn="l" defTabSz="951248">
              <a:lnSpc>
                <a:spcPct val="100000"/>
              </a:lnSpc>
              <a:spcBef>
                <a:spcPts val="685"/>
              </a:spcBef>
              <a:buFontTx/>
              <a:buNone/>
              <a:defRPr sz="2244" baseline="0">
                <a:solidFill>
                  <a:schemeClr val="tx1"/>
                </a:solidFill>
              </a:defRPr>
            </a:lvl9pPr>
          </a:lstStyle>
          <a:p>
            <a:r>
              <a:rPr lang="en-US" noProof="0"/>
              <a:t>Click to edit Master subtitle style</a:t>
            </a:r>
          </a:p>
        </p:txBody>
      </p:sp>
      <p:sp>
        <p:nvSpPr>
          <p:cNvPr id="13" name="Picture Placeholder 8">
            <a:extLst>
              <a:ext uri="{FF2B5EF4-FFF2-40B4-BE49-F238E27FC236}">
                <a16:creationId xmlns:a16="http://schemas.microsoft.com/office/drawing/2014/main" id="{182FB499-89AE-4177-A821-127E0BD7F722}"/>
              </a:ext>
            </a:extLst>
          </p:cNvPr>
          <p:cNvSpPr>
            <a:spLocks noGrp="1"/>
          </p:cNvSpPr>
          <p:nvPr>
            <p:ph type="pic" sz="quarter" idx="17" hasCustomPrompt="1"/>
          </p:nvPr>
        </p:nvSpPr>
        <p:spPr>
          <a:xfrm>
            <a:off x="5440634" y="3594"/>
            <a:ext cx="6995517" cy="6994525"/>
          </a:xfrm>
          <a:noFill/>
        </p:spPr>
        <p:txBody>
          <a:bodyPr tIns="1828800" anchor="t"/>
          <a:lstStyle>
            <a:lvl1pPr marL="0" marR="0" indent="0" algn="ctr" defTabSz="951248" rtl="0" eaLnBrk="1" fontAlgn="auto" latinLnBrk="0" hangingPunct="1">
              <a:lnSpc>
                <a:spcPct val="300000"/>
              </a:lnSpc>
              <a:spcBef>
                <a:spcPts val="2040"/>
              </a:spcBef>
              <a:spcAft>
                <a:spcPts val="0"/>
              </a:spcAft>
              <a:buClr>
                <a:schemeClr val="tx1"/>
              </a:buClr>
              <a:buSzPct val="90000"/>
              <a:buFont typeface="Wingdings" panose="05000000000000000000" pitchFamily="2" charset="2"/>
              <a:buNone/>
              <a:tabLst/>
              <a:defRPr lang="en-US" sz="1632"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51248" rtl="0" eaLnBrk="1" fontAlgn="auto" latinLnBrk="0" hangingPunct="1">
              <a:lnSpc>
                <a:spcPct val="100000"/>
              </a:lnSpc>
              <a:spcBef>
                <a:spcPts val="685"/>
              </a:spcBef>
              <a:spcAft>
                <a:spcPts val="0"/>
              </a:spcAft>
              <a:buClr>
                <a:schemeClr val="tx1"/>
              </a:buClr>
              <a:buSzPct val="90000"/>
              <a:buFont typeface="Wingdings" panose="05000000000000000000" pitchFamily="2" charset="2"/>
              <a:buNone/>
              <a:tabLst/>
              <a:defRPr/>
            </a:pPr>
            <a:r>
              <a:rPr lang="en-US" noProof="0" dirty="0"/>
              <a:t> </a:t>
            </a:r>
          </a:p>
        </p:txBody>
      </p:sp>
      <p:pic>
        <p:nvPicPr>
          <p:cNvPr id="7" name="Picture 6" descr="Microsoft Logo">
            <a:extLst>
              <a:ext uri="{FF2B5EF4-FFF2-40B4-BE49-F238E27FC236}">
                <a16:creationId xmlns:a16="http://schemas.microsoft.com/office/drawing/2014/main" id="{51699DFE-D91B-419A-9C49-C62CCBED7F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0922" y="310868"/>
            <a:ext cx="2104562" cy="943146"/>
          </a:xfrm>
          <a:prstGeom prst="rect">
            <a:avLst/>
          </a:prstGeom>
        </p:spPr>
      </p:pic>
    </p:spTree>
    <p:extLst>
      <p:ext uri="{BB962C8B-B14F-4D97-AF65-F5344CB8AC3E}">
        <p14:creationId xmlns:p14="http://schemas.microsoft.com/office/powerpoint/2010/main" val="2367876508"/>
      </p:ext>
    </p:extLst>
  </p:cSld>
  <p:clrMapOvr>
    <a:masterClrMapping/>
  </p:clrMapOvr>
  <p:extLst>
    <p:ext uri="{DCECCB84-F9BA-43D5-87BE-67443E8EF086}">
      <p15:sldGuideLst xmlns:p15="http://schemas.microsoft.com/office/powerpoint/2012/main">
        <p15:guide id="9" orient="horz" pos="2160">
          <p15:clr>
            <a:srgbClr val="547EBF"/>
          </p15:clr>
        </p15:guide>
        <p15:guide id="10" orient="horz" pos="1572">
          <p15:clr>
            <a:srgbClr val="547EBF"/>
          </p15:clr>
        </p15:guide>
        <p15:guide id="11" orient="horz" pos="2258">
          <p15:clr>
            <a:srgbClr val="547EBF"/>
          </p15:clr>
        </p15:guide>
        <p15:guide id="12" orient="horz" pos="2454">
          <p15:clr>
            <a:srgbClr val="547EBF"/>
          </p15:clr>
        </p15:guide>
        <p15:guide id="13" orient="horz" pos="2650">
          <p15:clr>
            <a:srgbClr val="547EBF"/>
          </p15:clr>
        </p15:guide>
        <p15:guide id="14" pos="3155">
          <p15:clr>
            <a:srgbClr val="547EBF"/>
          </p15:clr>
        </p15:guide>
        <p15:guide id="15" pos="413">
          <p15:clr>
            <a:srgbClr val="547EBF"/>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29941979"/>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Title Slide Square Photo 1">
    <p:bg>
      <p:bgPr>
        <a:solidFill>
          <a:schemeClr val="tx2"/>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FB5FE381-099C-4376-B457-AA59D20F15BF}"/>
              </a:ext>
            </a:extLst>
          </p:cNvPr>
          <p:cNvSpPr>
            <a:spLocks noGrp="1"/>
          </p:cNvSpPr>
          <p:nvPr>
            <p:ph type="ctrTitle"/>
          </p:nvPr>
        </p:nvSpPr>
        <p:spPr>
          <a:xfrm>
            <a:off x="668786" y="2536681"/>
            <a:ext cx="4440210" cy="1119124"/>
          </a:xfrm>
        </p:spPr>
        <p:txBody>
          <a:bodyPr bIns="45720" anchor="b">
            <a:noAutofit/>
          </a:bodyPr>
          <a:lstStyle>
            <a:lvl1pPr algn="l">
              <a:defRPr sz="3672">
                <a:solidFill>
                  <a:schemeClr val="bg1"/>
                </a:solidFill>
              </a:defRPr>
            </a:lvl1pPr>
          </a:lstStyle>
          <a:p>
            <a:r>
              <a:rPr lang="en-US" noProof="0"/>
              <a:t>Click to edit Master title style</a:t>
            </a:r>
          </a:p>
        </p:txBody>
      </p:sp>
      <p:sp>
        <p:nvSpPr>
          <p:cNvPr id="3" name="2 Subtitle">
            <a:extLst>
              <a:ext uri="{FF2B5EF4-FFF2-40B4-BE49-F238E27FC236}">
                <a16:creationId xmlns:a16="http://schemas.microsoft.com/office/drawing/2014/main" id="{24B82284-0B36-4B6A-8B07-D375444A511C}"/>
              </a:ext>
            </a:extLst>
          </p:cNvPr>
          <p:cNvSpPr>
            <a:spLocks noGrp="1"/>
          </p:cNvSpPr>
          <p:nvPr>
            <p:ph type="subTitle" idx="1"/>
          </p:nvPr>
        </p:nvSpPr>
        <p:spPr>
          <a:xfrm>
            <a:off x="668785" y="3972631"/>
            <a:ext cx="4440209" cy="317344"/>
          </a:xfrm>
          <a:prstGeom prst="rect">
            <a:avLst/>
          </a:prstGeom>
        </p:spPr>
        <p:txBody>
          <a:bodyPr/>
          <a:lstStyle>
            <a:lvl1pPr marL="0" indent="0" algn="l" defTabSz="951248">
              <a:lnSpc>
                <a:spcPct val="100000"/>
              </a:lnSpc>
              <a:spcBef>
                <a:spcPts val="685"/>
              </a:spcBef>
              <a:buFontTx/>
              <a:buNone/>
              <a:defRPr sz="2244" baseline="0">
                <a:solidFill>
                  <a:schemeClr val="bg1"/>
                </a:solidFill>
              </a:defRPr>
            </a:lvl1pPr>
            <a:lvl2pPr marL="0" indent="0" algn="l" defTabSz="951248">
              <a:lnSpc>
                <a:spcPct val="100000"/>
              </a:lnSpc>
              <a:spcBef>
                <a:spcPts val="685"/>
              </a:spcBef>
              <a:buFontTx/>
              <a:buNone/>
              <a:defRPr sz="2244" baseline="0">
                <a:solidFill>
                  <a:schemeClr val="bg1"/>
                </a:solidFill>
              </a:defRPr>
            </a:lvl2pPr>
            <a:lvl3pPr marL="0" indent="0" algn="l" defTabSz="951248">
              <a:lnSpc>
                <a:spcPct val="100000"/>
              </a:lnSpc>
              <a:spcBef>
                <a:spcPts val="685"/>
              </a:spcBef>
              <a:buFontTx/>
              <a:buNone/>
              <a:defRPr sz="2244" baseline="0">
                <a:solidFill>
                  <a:schemeClr val="bg1"/>
                </a:solidFill>
              </a:defRPr>
            </a:lvl3pPr>
            <a:lvl4pPr marL="0" indent="0" algn="l" defTabSz="951248">
              <a:lnSpc>
                <a:spcPct val="100000"/>
              </a:lnSpc>
              <a:spcBef>
                <a:spcPts val="685"/>
              </a:spcBef>
              <a:buFontTx/>
              <a:buNone/>
              <a:defRPr sz="2244" baseline="0">
                <a:solidFill>
                  <a:schemeClr val="bg1"/>
                </a:solidFill>
              </a:defRPr>
            </a:lvl4pPr>
            <a:lvl5pPr marL="0" indent="0" algn="l">
              <a:lnSpc>
                <a:spcPct val="110000"/>
              </a:lnSpc>
              <a:buNone/>
              <a:defRPr sz="2244" baseline="0">
                <a:solidFill>
                  <a:schemeClr val="bg1"/>
                </a:solidFill>
              </a:defRPr>
            </a:lvl5pPr>
            <a:lvl6pPr marL="0" indent="0" algn="l" defTabSz="951248">
              <a:lnSpc>
                <a:spcPct val="100000"/>
              </a:lnSpc>
              <a:spcBef>
                <a:spcPts val="685"/>
              </a:spcBef>
              <a:buFontTx/>
              <a:buNone/>
              <a:defRPr sz="2244" baseline="0">
                <a:solidFill>
                  <a:schemeClr val="bg1"/>
                </a:solidFill>
              </a:defRPr>
            </a:lvl6pPr>
            <a:lvl7pPr marL="0" indent="0" algn="l" defTabSz="951248">
              <a:lnSpc>
                <a:spcPct val="100000"/>
              </a:lnSpc>
              <a:spcBef>
                <a:spcPts val="685"/>
              </a:spcBef>
              <a:buFontTx/>
              <a:buNone/>
              <a:defRPr sz="2244" baseline="0">
                <a:solidFill>
                  <a:schemeClr val="bg1"/>
                </a:solidFill>
              </a:defRPr>
            </a:lvl7pPr>
            <a:lvl8pPr marL="0" indent="0" algn="l" defTabSz="951248">
              <a:lnSpc>
                <a:spcPct val="100000"/>
              </a:lnSpc>
              <a:spcBef>
                <a:spcPts val="685"/>
              </a:spcBef>
              <a:buFontTx/>
              <a:buNone/>
              <a:defRPr sz="2244" baseline="0">
                <a:solidFill>
                  <a:schemeClr val="bg1"/>
                </a:solidFill>
              </a:defRPr>
            </a:lvl8pPr>
            <a:lvl9pPr marL="0" indent="0" algn="l" defTabSz="951248">
              <a:lnSpc>
                <a:spcPct val="100000"/>
              </a:lnSpc>
              <a:spcBef>
                <a:spcPts val="685"/>
              </a:spcBef>
              <a:buFontTx/>
              <a:buNone/>
              <a:defRPr sz="2244" baseline="0">
                <a:solidFill>
                  <a:schemeClr val="bg1"/>
                </a:solidFill>
              </a:defRPr>
            </a:lvl9pPr>
          </a:lstStyle>
          <a:p>
            <a:r>
              <a:rPr lang="en-US" noProof="0"/>
              <a:t>Click to edit Master subtitle style</a:t>
            </a:r>
          </a:p>
        </p:txBody>
      </p:sp>
      <p:sp>
        <p:nvSpPr>
          <p:cNvPr id="12" name="Picture Placeholder 8">
            <a:extLst>
              <a:ext uri="{FF2B5EF4-FFF2-40B4-BE49-F238E27FC236}">
                <a16:creationId xmlns:a16="http://schemas.microsoft.com/office/drawing/2014/main" id="{B932132E-B617-4844-ABE7-BFFF16E12CCA}"/>
              </a:ext>
              <a:ext uri="{C183D7F6-B498-43B3-948B-1728B52AA6E4}">
                <adec:decorative xmlns:adec="http://schemas.microsoft.com/office/drawing/2017/decorative" val="1"/>
              </a:ext>
            </a:extLst>
          </p:cNvPr>
          <p:cNvSpPr>
            <a:spLocks noGrp="1"/>
          </p:cNvSpPr>
          <p:nvPr>
            <p:ph type="pic" sz="quarter" idx="17" hasCustomPrompt="1"/>
          </p:nvPr>
        </p:nvSpPr>
        <p:spPr>
          <a:xfrm>
            <a:off x="5440634" y="3594"/>
            <a:ext cx="6995517" cy="6990931"/>
          </a:xfrm>
          <a:solidFill>
            <a:srgbClr val="0078D4"/>
          </a:solidFill>
        </p:spPr>
        <p:txBody>
          <a:bodyPr tIns="1828800" anchor="t"/>
          <a:lstStyle>
            <a:lvl1pPr marL="0" marR="0" indent="0" algn="ctr" defTabSz="951248" rtl="0" eaLnBrk="1" fontAlgn="auto" latinLnBrk="0" hangingPunct="1">
              <a:lnSpc>
                <a:spcPct val="300000"/>
              </a:lnSpc>
              <a:spcBef>
                <a:spcPts val="2040"/>
              </a:spcBef>
              <a:spcAft>
                <a:spcPts val="0"/>
              </a:spcAft>
              <a:buClr>
                <a:schemeClr val="tx1"/>
              </a:buClr>
              <a:buSzPct val="90000"/>
              <a:buFont typeface="Wingdings" panose="05000000000000000000" pitchFamily="2" charset="2"/>
              <a:buNone/>
              <a:tabLst/>
              <a:defRPr lang="en-US" sz="1632"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51248" rtl="0" eaLnBrk="1" fontAlgn="auto" latinLnBrk="0" hangingPunct="1">
              <a:lnSpc>
                <a:spcPct val="100000"/>
              </a:lnSpc>
              <a:spcBef>
                <a:spcPts val="685"/>
              </a:spcBef>
              <a:spcAft>
                <a:spcPts val="0"/>
              </a:spcAft>
              <a:buClr>
                <a:schemeClr val="tx1"/>
              </a:buClr>
              <a:buSzPct val="90000"/>
              <a:buFont typeface="Wingdings" panose="05000000000000000000" pitchFamily="2" charset="2"/>
              <a:buNone/>
              <a:tabLst/>
              <a:defRPr/>
            </a:pPr>
            <a:r>
              <a:rPr lang="en-US" noProof="0" dirty="0"/>
              <a:t> </a:t>
            </a:r>
          </a:p>
        </p:txBody>
      </p:sp>
      <p:pic>
        <p:nvPicPr>
          <p:cNvPr id="8" name="Picture 7" descr="Microsoft Logo">
            <a:extLst>
              <a:ext uri="{FF2B5EF4-FFF2-40B4-BE49-F238E27FC236}">
                <a16:creationId xmlns:a16="http://schemas.microsoft.com/office/drawing/2014/main" id="{6D3EA099-AF81-4088-BC83-41746FB3C1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0922" y="310868"/>
            <a:ext cx="2104562" cy="943146"/>
          </a:xfrm>
          <a:prstGeom prst="rect">
            <a:avLst/>
          </a:prstGeom>
        </p:spPr>
      </p:pic>
    </p:spTree>
    <p:extLst>
      <p:ext uri="{BB962C8B-B14F-4D97-AF65-F5344CB8AC3E}">
        <p14:creationId xmlns:p14="http://schemas.microsoft.com/office/powerpoint/2010/main" val="1677475441"/>
      </p:ext>
    </p:extLst>
  </p:cSld>
  <p:clrMapOvr>
    <a:masterClrMapping/>
  </p:clrMapOvr>
  <p:extLst>
    <p:ext uri="{DCECCB84-F9BA-43D5-87BE-67443E8EF086}">
      <p15:sldGuideLst xmlns:p15="http://schemas.microsoft.com/office/powerpoint/2012/main">
        <p15:guide id="8" orient="horz" pos="2160">
          <p15:clr>
            <a:srgbClr val="FFFFFF"/>
          </p15:clr>
        </p15:guide>
        <p15:guide id="9" pos="413">
          <p15:clr>
            <a:srgbClr val="FFFFFF"/>
          </p15:clr>
        </p15:guide>
        <p15:guide id="10" pos="3168">
          <p15:clr>
            <a:srgbClr val="FFFFFF"/>
          </p15:clr>
        </p15:guide>
        <p15:guide id="11" orient="horz" pos="1572">
          <p15:clr>
            <a:srgbClr val="FFFFFF"/>
          </p15:clr>
        </p15:guide>
        <p15:guide id="12" orient="horz" pos="2258">
          <p15:clr>
            <a:srgbClr val="FFFFFF"/>
          </p15:clr>
        </p15:guide>
        <p15:guide id="13" orient="horz" pos="2454">
          <p15:clr>
            <a:srgbClr val="FFFFFF"/>
          </p15:clr>
        </p15:guide>
        <p15:guide id="14" orient="horz" pos="2650">
          <p15:clr>
            <a:srgbClr val="FFFFFF"/>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Title Slide Square Photo 2">
    <p:bg>
      <p:bgPr>
        <a:solidFill>
          <a:schemeClr val="bg1"/>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FB5FE381-099C-4376-B457-AA59D20F15BF}"/>
              </a:ext>
              <a:ext uri="{C183D7F6-B498-43B3-948B-1728B52AA6E4}">
                <adec:decorative xmlns:adec="http://schemas.microsoft.com/office/drawing/2017/decorative" val="0"/>
              </a:ext>
            </a:extLst>
          </p:cNvPr>
          <p:cNvSpPr>
            <a:spLocks noGrp="1"/>
          </p:cNvSpPr>
          <p:nvPr>
            <p:ph type="ctrTitle"/>
          </p:nvPr>
        </p:nvSpPr>
        <p:spPr>
          <a:xfrm>
            <a:off x="668785" y="2536681"/>
            <a:ext cx="4440210" cy="1119124"/>
          </a:xfrm>
        </p:spPr>
        <p:txBody>
          <a:bodyPr bIns="45720" anchor="b">
            <a:noAutofit/>
          </a:bodyPr>
          <a:lstStyle>
            <a:lvl1pPr algn="l">
              <a:defRPr sz="3672">
                <a:solidFill>
                  <a:schemeClr val="tx1"/>
                </a:solidFill>
              </a:defRPr>
            </a:lvl1pPr>
          </a:lstStyle>
          <a:p>
            <a:r>
              <a:rPr lang="en-US" noProof="0"/>
              <a:t>Click to edit Master title style</a:t>
            </a:r>
          </a:p>
        </p:txBody>
      </p:sp>
      <p:sp>
        <p:nvSpPr>
          <p:cNvPr id="10" name="2 Subtitle">
            <a:extLst>
              <a:ext uri="{FF2B5EF4-FFF2-40B4-BE49-F238E27FC236}">
                <a16:creationId xmlns:a16="http://schemas.microsoft.com/office/drawing/2014/main" id="{D55E7899-E90B-4B88-95E2-00E3DAC8A7A7}"/>
              </a:ext>
              <a:ext uri="{C183D7F6-B498-43B3-948B-1728B52AA6E4}">
                <adec:decorative xmlns:adec="http://schemas.microsoft.com/office/drawing/2017/decorative" val="0"/>
              </a:ext>
            </a:extLst>
          </p:cNvPr>
          <p:cNvSpPr>
            <a:spLocks noGrp="1"/>
          </p:cNvSpPr>
          <p:nvPr>
            <p:ph type="subTitle" idx="1"/>
          </p:nvPr>
        </p:nvSpPr>
        <p:spPr>
          <a:xfrm>
            <a:off x="668785" y="3972631"/>
            <a:ext cx="4440209" cy="317344"/>
          </a:xfrm>
          <a:prstGeom prst="rect">
            <a:avLst/>
          </a:prstGeom>
        </p:spPr>
        <p:txBody>
          <a:bodyPr/>
          <a:lstStyle>
            <a:lvl1pPr marL="0" indent="0" algn="l" defTabSz="951248">
              <a:lnSpc>
                <a:spcPct val="100000"/>
              </a:lnSpc>
              <a:spcBef>
                <a:spcPts val="685"/>
              </a:spcBef>
              <a:buFontTx/>
              <a:buNone/>
              <a:defRPr sz="2244" baseline="0">
                <a:solidFill>
                  <a:schemeClr val="tx1"/>
                </a:solidFill>
              </a:defRPr>
            </a:lvl1pPr>
            <a:lvl2pPr marL="0" indent="0" algn="l" defTabSz="951248">
              <a:lnSpc>
                <a:spcPct val="100000"/>
              </a:lnSpc>
              <a:spcBef>
                <a:spcPts val="685"/>
              </a:spcBef>
              <a:buFontTx/>
              <a:buNone/>
              <a:defRPr sz="2244" baseline="0">
                <a:solidFill>
                  <a:schemeClr val="tx1"/>
                </a:solidFill>
              </a:defRPr>
            </a:lvl2pPr>
            <a:lvl3pPr marL="0" indent="0" algn="l" defTabSz="951248">
              <a:lnSpc>
                <a:spcPct val="100000"/>
              </a:lnSpc>
              <a:spcBef>
                <a:spcPts val="685"/>
              </a:spcBef>
              <a:buFontTx/>
              <a:buNone/>
              <a:defRPr sz="2244" baseline="0">
                <a:solidFill>
                  <a:schemeClr val="tx1"/>
                </a:solidFill>
              </a:defRPr>
            </a:lvl3pPr>
            <a:lvl4pPr marL="0" indent="0" algn="l" defTabSz="951248">
              <a:lnSpc>
                <a:spcPct val="100000"/>
              </a:lnSpc>
              <a:spcBef>
                <a:spcPts val="685"/>
              </a:spcBef>
              <a:buFontTx/>
              <a:buNone/>
              <a:defRPr sz="2244" baseline="0">
                <a:solidFill>
                  <a:schemeClr val="tx1"/>
                </a:solidFill>
              </a:defRPr>
            </a:lvl4pPr>
            <a:lvl5pPr marL="0" indent="0" algn="l">
              <a:lnSpc>
                <a:spcPct val="110000"/>
              </a:lnSpc>
              <a:buNone/>
              <a:defRPr sz="2244" baseline="0">
                <a:solidFill>
                  <a:schemeClr val="tx1"/>
                </a:solidFill>
              </a:defRPr>
            </a:lvl5pPr>
            <a:lvl6pPr marL="0" indent="0" algn="l" defTabSz="951248">
              <a:lnSpc>
                <a:spcPct val="100000"/>
              </a:lnSpc>
              <a:spcBef>
                <a:spcPts val="685"/>
              </a:spcBef>
              <a:buFontTx/>
              <a:buNone/>
              <a:defRPr sz="2244" baseline="0">
                <a:solidFill>
                  <a:schemeClr val="tx1"/>
                </a:solidFill>
              </a:defRPr>
            </a:lvl6pPr>
            <a:lvl7pPr marL="0" indent="0" algn="l" defTabSz="951248">
              <a:lnSpc>
                <a:spcPct val="100000"/>
              </a:lnSpc>
              <a:spcBef>
                <a:spcPts val="685"/>
              </a:spcBef>
              <a:buFontTx/>
              <a:buNone/>
              <a:defRPr sz="2244" baseline="0">
                <a:solidFill>
                  <a:schemeClr val="tx1"/>
                </a:solidFill>
              </a:defRPr>
            </a:lvl7pPr>
            <a:lvl8pPr marL="0" indent="0" algn="l" defTabSz="951248">
              <a:lnSpc>
                <a:spcPct val="100000"/>
              </a:lnSpc>
              <a:spcBef>
                <a:spcPts val="685"/>
              </a:spcBef>
              <a:buFontTx/>
              <a:buNone/>
              <a:defRPr sz="2244" baseline="0">
                <a:solidFill>
                  <a:schemeClr val="tx1"/>
                </a:solidFill>
              </a:defRPr>
            </a:lvl8pPr>
            <a:lvl9pPr marL="0" indent="0" algn="l" defTabSz="951248">
              <a:lnSpc>
                <a:spcPct val="100000"/>
              </a:lnSpc>
              <a:spcBef>
                <a:spcPts val="685"/>
              </a:spcBef>
              <a:buFontTx/>
              <a:buNone/>
              <a:defRPr sz="2244" baseline="0">
                <a:solidFill>
                  <a:schemeClr val="tx1"/>
                </a:solidFill>
              </a:defRPr>
            </a:lvl9pPr>
          </a:lstStyle>
          <a:p>
            <a:r>
              <a:rPr lang="en-US" noProof="0"/>
              <a:t>Click to edit Master subtitle style</a:t>
            </a:r>
          </a:p>
        </p:txBody>
      </p:sp>
      <p:pic>
        <p:nvPicPr>
          <p:cNvPr id="11" name="Picture 10" descr="Microsoft Logo">
            <a:extLst>
              <a:ext uri="{FF2B5EF4-FFF2-40B4-BE49-F238E27FC236}">
                <a16:creationId xmlns:a16="http://schemas.microsoft.com/office/drawing/2014/main" id="{FA86A238-F7CE-4162-8B00-2166F5ED25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0922" y="310868"/>
            <a:ext cx="2104562" cy="943146"/>
          </a:xfrm>
          <a:prstGeom prst="rect">
            <a:avLst/>
          </a:prstGeom>
        </p:spPr>
      </p:pic>
      <p:sp>
        <p:nvSpPr>
          <p:cNvPr id="13" name="Picture Placeholder 8">
            <a:extLst>
              <a:ext uri="{FF2B5EF4-FFF2-40B4-BE49-F238E27FC236}">
                <a16:creationId xmlns:a16="http://schemas.microsoft.com/office/drawing/2014/main" id="{182FB499-89AE-4177-A821-127E0BD7F722}"/>
              </a:ext>
              <a:ext uri="{C183D7F6-B498-43B3-948B-1728B52AA6E4}">
                <adec:decorative xmlns:adec="http://schemas.microsoft.com/office/drawing/2017/decorative" val="1"/>
              </a:ext>
            </a:extLst>
          </p:cNvPr>
          <p:cNvSpPr>
            <a:spLocks noGrp="1"/>
          </p:cNvSpPr>
          <p:nvPr>
            <p:ph type="pic" sz="quarter" idx="17" hasCustomPrompt="1"/>
          </p:nvPr>
        </p:nvSpPr>
        <p:spPr>
          <a:xfrm>
            <a:off x="5440634" y="0"/>
            <a:ext cx="6995517" cy="6994525"/>
          </a:xfrm>
          <a:solidFill>
            <a:srgbClr val="243A5E"/>
          </a:solidFill>
        </p:spPr>
        <p:txBody>
          <a:bodyPr tIns="1828800" anchor="t"/>
          <a:lstStyle>
            <a:lvl1pPr marL="0" marR="0" indent="0" algn="ctr" defTabSz="951248" rtl="0" eaLnBrk="1" fontAlgn="auto" latinLnBrk="0" hangingPunct="1">
              <a:lnSpc>
                <a:spcPct val="300000"/>
              </a:lnSpc>
              <a:spcBef>
                <a:spcPts val="2040"/>
              </a:spcBef>
              <a:spcAft>
                <a:spcPts val="0"/>
              </a:spcAft>
              <a:buClr>
                <a:schemeClr val="tx1"/>
              </a:buClr>
              <a:buSzPct val="90000"/>
              <a:buFont typeface="Wingdings" panose="05000000000000000000" pitchFamily="2" charset="2"/>
              <a:buNone/>
              <a:tabLst/>
              <a:defRPr lang="en-US" sz="1632"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51248" rtl="0" eaLnBrk="1" fontAlgn="auto" latinLnBrk="0" hangingPunct="1">
              <a:lnSpc>
                <a:spcPct val="100000"/>
              </a:lnSpc>
              <a:spcBef>
                <a:spcPts val="685"/>
              </a:spcBef>
              <a:spcAft>
                <a:spcPts val="0"/>
              </a:spcAft>
              <a:buClr>
                <a:schemeClr val="tx1"/>
              </a:buClr>
              <a:buSzPct val="90000"/>
              <a:buFont typeface="Wingdings" panose="05000000000000000000" pitchFamily="2" charset="2"/>
              <a:buNone/>
              <a:tabLst/>
              <a:defRPr/>
            </a:pPr>
            <a:r>
              <a:rPr lang="en-US" noProof="0" dirty="0"/>
              <a:t> </a:t>
            </a:r>
          </a:p>
        </p:txBody>
      </p:sp>
    </p:spTree>
    <p:extLst>
      <p:ext uri="{BB962C8B-B14F-4D97-AF65-F5344CB8AC3E}">
        <p14:creationId xmlns:p14="http://schemas.microsoft.com/office/powerpoint/2010/main" val="1673372666"/>
      </p:ext>
    </p:extLst>
  </p:cSld>
  <p:clrMapOvr>
    <a:masterClrMapping/>
  </p:clrMapOvr>
  <p:extLst>
    <p:ext uri="{DCECCB84-F9BA-43D5-87BE-67443E8EF086}">
      <p15:sldGuideLst xmlns:p15="http://schemas.microsoft.com/office/powerpoint/2012/main">
        <p15:guide id="9" orient="horz" pos="2160">
          <p15:clr>
            <a:srgbClr val="547EBF"/>
          </p15:clr>
        </p15:guide>
        <p15:guide id="10" orient="horz" pos="1572">
          <p15:clr>
            <a:srgbClr val="547EBF"/>
          </p15:clr>
        </p15:guide>
        <p15:guide id="11" orient="horz" pos="2258">
          <p15:clr>
            <a:srgbClr val="547EBF"/>
          </p15:clr>
        </p15:guide>
        <p15:guide id="12" orient="horz" pos="2454">
          <p15:clr>
            <a:srgbClr val="547EBF"/>
          </p15:clr>
        </p15:guide>
        <p15:guide id="13" orient="horz" pos="2650">
          <p15:clr>
            <a:srgbClr val="547EBF"/>
          </p15:clr>
        </p15:guide>
        <p15:guide id="14" pos="3155">
          <p15:clr>
            <a:srgbClr val="547EBF"/>
          </p15:clr>
        </p15:guide>
        <p15:guide id="15" pos="413">
          <p15:clr>
            <a:srgbClr val="547EBF"/>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tx2"/>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17D53EF6-E97C-46E7-A9D5-30F96F1F21F3}"/>
              </a:ext>
              <a:ext uri="{C183D7F6-B498-43B3-948B-1728B52AA6E4}">
                <adec:decorative xmlns:adec="http://schemas.microsoft.com/office/drawing/2017/decorative" val="0"/>
              </a:ext>
            </a:extLst>
          </p:cNvPr>
          <p:cNvSpPr>
            <a:spLocks noGrp="1"/>
          </p:cNvSpPr>
          <p:nvPr>
            <p:ph type="title"/>
          </p:nvPr>
        </p:nvSpPr>
        <p:spPr>
          <a:xfrm>
            <a:off x="668785" y="3039097"/>
            <a:ext cx="9196189" cy="616838"/>
          </a:xfrm>
        </p:spPr>
        <p:txBody>
          <a:bodyPr vert="horz" lIns="0" tIns="0" rIns="0" bIns="45720" rtlCol="0" anchor="b">
            <a:noAutofit/>
          </a:bodyPr>
          <a:lstStyle>
            <a:lvl1pPr>
              <a:defRPr lang="en-GB" sz="3672" baseline="0" dirty="0">
                <a:solidFill>
                  <a:schemeClr val="bg1"/>
                </a:solidFill>
              </a:defRPr>
            </a:lvl1pPr>
          </a:lstStyle>
          <a:p>
            <a:pPr lvl="0"/>
            <a:r>
              <a:rPr lang="en-US" noProof="0"/>
              <a:t>Click to edit Master title style</a:t>
            </a:r>
          </a:p>
        </p:txBody>
      </p:sp>
      <p:sp>
        <p:nvSpPr>
          <p:cNvPr id="8" name="2 Subtitle">
            <a:extLst>
              <a:ext uri="{FF2B5EF4-FFF2-40B4-BE49-F238E27FC236}">
                <a16:creationId xmlns:a16="http://schemas.microsoft.com/office/drawing/2014/main" id="{16A44250-24E5-40C9-A0C6-F8F7E55B832B}"/>
              </a:ext>
              <a:ext uri="{C183D7F6-B498-43B3-948B-1728B52AA6E4}">
                <adec:decorative xmlns:adec="http://schemas.microsoft.com/office/drawing/2017/decorative" val="0"/>
              </a:ext>
            </a:extLst>
          </p:cNvPr>
          <p:cNvSpPr>
            <a:spLocks noGrp="1"/>
          </p:cNvSpPr>
          <p:nvPr>
            <p:ph type="subTitle" idx="1"/>
          </p:nvPr>
        </p:nvSpPr>
        <p:spPr>
          <a:xfrm>
            <a:off x="668785" y="3972631"/>
            <a:ext cx="9196514" cy="317344"/>
          </a:xfrm>
          <a:prstGeom prst="rect">
            <a:avLst/>
          </a:prstGeom>
        </p:spPr>
        <p:txBody>
          <a:bodyPr/>
          <a:lstStyle>
            <a:lvl1pPr marL="0" indent="0" algn="l" defTabSz="951248">
              <a:lnSpc>
                <a:spcPct val="100000"/>
              </a:lnSpc>
              <a:spcBef>
                <a:spcPts val="685"/>
              </a:spcBef>
              <a:buFontTx/>
              <a:buNone/>
              <a:defRPr sz="2244" baseline="0">
                <a:solidFill>
                  <a:schemeClr val="bg1"/>
                </a:solidFill>
              </a:defRPr>
            </a:lvl1pPr>
            <a:lvl2pPr marL="0" indent="0" algn="l" defTabSz="951248">
              <a:lnSpc>
                <a:spcPct val="100000"/>
              </a:lnSpc>
              <a:spcBef>
                <a:spcPts val="685"/>
              </a:spcBef>
              <a:buFontTx/>
              <a:buNone/>
              <a:defRPr sz="2244" baseline="0">
                <a:solidFill>
                  <a:schemeClr val="bg1"/>
                </a:solidFill>
              </a:defRPr>
            </a:lvl2pPr>
            <a:lvl3pPr marL="0" indent="0" algn="l" defTabSz="951248">
              <a:lnSpc>
                <a:spcPct val="100000"/>
              </a:lnSpc>
              <a:spcBef>
                <a:spcPts val="685"/>
              </a:spcBef>
              <a:buFontTx/>
              <a:buNone/>
              <a:defRPr sz="2244" baseline="0">
                <a:solidFill>
                  <a:schemeClr val="bg1"/>
                </a:solidFill>
              </a:defRPr>
            </a:lvl3pPr>
            <a:lvl4pPr marL="0" indent="0" algn="l" defTabSz="951248">
              <a:lnSpc>
                <a:spcPct val="100000"/>
              </a:lnSpc>
              <a:spcBef>
                <a:spcPts val="685"/>
              </a:spcBef>
              <a:buFontTx/>
              <a:buNone/>
              <a:defRPr sz="2244" baseline="0">
                <a:solidFill>
                  <a:schemeClr val="bg1"/>
                </a:solidFill>
              </a:defRPr>
            </a:lvl4pPr>
            <a:lvl5pPr marL="0" indent="0" algn="l">
              <a:lnSpc>
                <a:spcPct val="110000"/>
              </a:lnSpc>
              <a:buNone/>
              <a:defRPr sz="2244" baseline="0">
                <a:solidFill>
                  <a:schemeClr val="bg1"/>
                </a:solidFill>
              </a:defRPr>
            </a:lvl5pPr>
            <a:lvl6pPr marL="0" indent="0" algn="l" defTabSz="951248">
              <a:lnSpc>
                <a:spcPct val="100000"/>
              </a:lnSpc>
              <a:spcBef>
                <a:spcPts val="685"/>
              </a:spcBef>
              <a:buFontTx/>
              <a:buNone/>
              <a:defRPr sz="2244" baseline="0">
                <a:solidFill>
                  <a:schemeClr val="bg1"/>
                </a:solidFill>
              </a:defRPr>
            </a:lvl6pPr>
            <a:lvl7pPr marL="0" indent="0" algn="l" defTabSz="951248">
              <a:lnSpc>
                <a:spcPct val="100000"/>
              </a:lnSpc>
              <a:spcBef>
                <a:spcPts val="685"/>
              </a:spcBef>
              <a:buFontTx/>
              <a:buNone/>
              <a:defRPr sz="2244" baseline="0">
                <a:solidFill>
                  <a:schemeClr val="bg1"/>
                </a:solidFill>
              </a:defRPr>
            </a:lvl7pPr>
            <a:lvl8pPr marL="0" indent="0" algn="l" defTabSz="951248">
              <a:lnSpc>
                <a:spcPct val="100000"/>
              </a:lnSpc>
              <a:spcBef>
                <a:spcPts val="685"/>
              </a:spcBef>
              <a:buFontTx/>
              <a:buNone/>
              <a:defRPr sz="2244" baseline="0">
                <a:solidFill>
                  <a:schemeClr val="bg1"/>
                </a:solidFill>
              </a:defRPr>
            </a:lvl8pPr>
            <a:lvl9pPr marL="0" indent="0" algn="l" defTabSz="951248">
              <a:lnSpc>
                <a:spcPct val="100000"/>
              </a:lnSpc>
              <a:spcBef>
                <a:spcPts val="685"/>
              </a:spcBef>
              <a:buFontTx/>
              <a:buNone/>
              <a:defRPr sz="2244" baseline="0">
                <a:solidFill>
                  <a:schemeClr val="bg1"/>
                </a:solidFill>
              </a:defRPr>
            </a:lvl9pPr>
          </a:lstStyle>
          <a:p>
            <a:r>
              <a:rPr lang="en-US" noProof="0"/>
              <a:t>Click to edit Master subtitle style</a:t>
            </a:r>
          </a:p>
        </p:txBody>
      </p:sp>
      <p:pic>
        <p:nvPicPr>
          <p:cNvPr id="9" name="Picture 8" descr="Microsoft Logo">
            <a:extLst>
              <a:ext uri="{FF2B5EF4-FFF2-40B4-BE49-F238E27FC236}">
                <a16:creationId xmlns:a16="http://schemas.microsoft.com/office/drawing/2014/main" id="{E4589339-495F-4829-A639-599297D763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0922" y="310868"/>
            <a:ext cx="2104562" cy="943146"/>
          </a:xfrm>
          <a:prstGeom prst="rect">
            <a:avLst/>
          </a:prstGeom>
        </p:spPr>
      </p:pic>
    </p:spTree>
    <p:extLst>
      <p:ext uri="{BB962C8B-B14F-4D97-AF65-F5344CB8AC3E}">
        <p14:creationId xmlns:p14="http://schemas.microsoft.com/office/powerpoint/2010/main" val="1442550085"/>
      </p:ext>
    </p:extLst>
  </p:cSld>
  <p:clrMapOvr>
    <a:masterClrMapping/>
  </p:clrMapOvr>
  <p:extLst>
    <p:ext uri="{DCECCB84-F9BA-43D5-87BE-67443E8EF086}">
      <p15:sldGuideLst xmlns:p15="http://schemas.microsoft.com/office/powerpoint/2012/main">
        <p15:guide id="1" pos="413">
          <p15:clr>
            <a:srgbClr val="FFFFFF"/>
          </p15:clr>
        </p15:guide>
        <p15:guide id="2" pos="6092">
          <p15:clr>
            <a:srgbClr val="FFFFFF"/>
          </p15:clr>
        </p15:guide>
        <p15:guide id="3" orient="horz" pos="2160">
          <p15:clr>
            <a:srgbClr val="FFFFFF"/>
          </p15:clr>
        </p15:guide>
        <p15:guide id="4" orient="horz" pos="1866">
          <p15:clr>
            <a:srgbClr val="FFFFFF"/>
          </p15:clr>
        </p15:guide>
        <p15:guide id="5" orient="horz" pos="2258">
          <p15:clr>
            <a:srgbClr val="FFFFFF"/>
          </p15:clr>
        </p15:guide>
        <p15:guide id="6" orient="horz" pos="2454">
          <p15:clr>
            <a:srgbClr val="FFFFFF"/>
          </p15:clr>
        </p15:guide>
        <p15:guide id="7" orient="horz" pos="2650">
          <p15:clr>
            <a:srgbClr val="FFFFFF"/>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Title Slide 2">
    <p:bg>
      <p:bgPr>
        <a:solidFill>
          <a:schemeClr val="bg1"/>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17D53EF6-E97C-46E7-A9D5-30F96F1F21F3}"/>
              </a:ext>
            </a:extLst>
          </p:cNvPr>
          <p:cNvSpPr>
            <a:spLocks noGrp="1"/>
          </p:cNvSpPr>
          <p:nvPr>
            <p:ph type="title"/>
          </p:nvPr>
        </p:nvSpPr>
        <p:spPr>
          <a:xfrm>
            <a:off x="668785" y="3039097"/>
            <a:ext cx="9196190" cy="616837"/>
          </a:xfrm>
        </p:spPr>
        <p:txBody>
          <a:bodyPr vert="horz" lIns="0" tIns="0" rIns="0" bIns="45720" rtlCol="0" anchor="b">
            <a:noAutofit/>
          </a:bodyPr>
          <a:lstStyle>
            <a:lvl1pPr>
              <a:defRPr lang="en-GB" sz="3672" baseline="0" dirty="0"/>
            </a:lvl1pPr>
          </a:lstStyle>
          <a:p>
            <a:pPr lvl="0"/>
            <a:r>
              <a:rPr lang="en-US" noProof="0"/>
              <a:t>Click to edit Master title style</a:t>
            </a:r>
          </a:p>
        </p:txBody>
      </p:sp>
      <p:sp>
        <p:nvSpPr>
          <p:cNvPr id="10" name="2 Subtitle">
            <a:extLst>
              <a:ext uri="{FF2B5EF4-FFF2-40B4-BE49-F238E27FC236}">
                <a16:creationId xmlns:a16="http://schemas.microsoft.com/office/drawing/2014/main" id="{EBA27D59-8026-4A20-9B79-094DBDACB810}"/>
              </a:ext>
            </a:extLst>
          </p:cNvPr>
          <p:cNvSpPr>
            <a:spLocks noGrp="1"/>
          </p:cNvSpPr>
          <p:nvPr>
            <p:ph type="subTitle" idx="1"/>
          </p:nvPr>
        </p:nvSpPr>
        <p:spPr>
          <a:xfrm>
            <a:off x="668785" y="3972631"/>
            <a:ext cx="9196514" cy="317344"/>
          </a:xfrm>
          <a:prstGeom prst="rect">
            <a:avLst/>
          </a:prstGeom>
        </p:spPr>
        <p:txBody>
          <a:bodyPr/>
          <a:lstStyle>
            <a:lvl1pPr marL="0" indent="0" algn="l" defTabSz="951248">
              <a:lnSpc>
                <a:spcPct val="100000"/>
              </a:lnSpc>
              <a:spcBef>
                <a:spcPts val="685"/>
              </a:spcBef>
              <a:buFontTx/>
              <a:buNone/>
              <a:defRPr sz="2244" baseline="0">
                <a:solidFill>
                  <a:schemeClr val="tx1"/>
                </a:solidFill>
              </a:defRPr>
            </a:lvl1pPr>
            <a:lvl2pPr marL="0" indent="0" algn="l" defTabSz="951248">
              <a:lnSpc>
                <a:spcPct val="100000"/>
              </a:lnSpc>
              <a:spcBef>
                <a:spcPts val="685"/>
              </a:spcBef>
              <a:buFontTx/>
              <a:buNone/>
              <a:defRPr sz="2244" baseline="0">
                <a:solidFill>
                  <a:schemeClr val="tx1"/>
                </a:solidFill>
              </a:defRPr>
            </a:lvl2pPr>
            <a:lvl3pPr marL="0" indent="0" algn="l" defTabSz="951248">
              <a:lnSpc>
                <a:spcPct val="100000"/>
              </a:lnSpc>
              <a:spcBef>
                <a:spcPts val="685"/>
              </a:spcBef>
              <a:buFontTx/>
              <a:buNone/>
              <a:defRPr sz="2244" baseline="0">
                <a:solidFill>
                  <a:schemeClr val="tx1"/>
                </a:solidFill>
              </a:defRPr>
            </a:lvl3pPr>
            <a:lvl4pPr marL="0" indent="0" algn="l" defTabSz="951248">
              <a:lnSpc>
                <a:spcPct val="100000"/>
              </a:lnSpc>
              <a:spcBef>
                <a:spcPts val="685"/>
              </a:spcBef>
              <a:buFontTx/>
              <a:buNone/>
              <a:defRPr sz="2244" baseline="0">
                <a:solidFill>
                  <a:schemeClr val="tx1"/>
                </a:solidFill>
              </a:defRPr>
            </a:lvl4pPr>
            <a:lvl5pPr marL="0" indent="0" algn="l">
              <a:lnSpc>
                <a:spcPct val="110000"/>
              </a:lnSpc>
              <a:buNone/>
              <a:defRPr sz="2244" baseline="0">
                <a:solidFill>
                  <a:schemeClr val="tx1"/>
                </a:solidFill>
              </a:defRPr>
            </a:lvl5pPr>
            <a:lvl6pPr marL="0" indent="0" algn="l" defTabSz="951248">
              <a:lnSpc>
                <a:spcPct val="100000"/>
              </a:lnSpc>
              <a:spcBef>
                <a:spcPts val="685"/>
              </a:spcBef>
              <a:buFontTx/>
              <a:buNone/>
              <a:defRPr sz="2244" baseline="0">
                <a:solidFill>
                  <a:schemeClr val="tx1"/>
                </a:solidFill>
              </a:defRPr>
            </a:lvl6pPr>
            <a:lvl7pPr marL="0" indent="0" algn="l" defTabSz="951248">
              <a:lnSpc>
                <a:spcPct val="100000"/>
              </a:lnSpc>
              <a:spcBef>
                <a:spcPts val="685"/>
              </a:spcBef>
              <a:buFontTx/>
              <a:buNone/>
              <a:defRPr sz="2244" baseline="0">
                <a:solidFill>
                  <a:schemeClr val="tx1"/>
                </a:solidFill>
              </a:defRPr>
            </a:lvl7pPr>
            <a:lvl8pPr marL="0" indent="0" algn="l" defTabSz="951248">
              <a:lnSpc>
                <a:spcPct val="100000"/>
              </a:lnSpc>
              <a:spcBef>
                <a:spcPts val="685"/>
              </a:spcBef>
              <a:buFontTx/>
              <a:buNone/>
              <a:defRPr sz="2244" baseline="0">
                <a:solidFill>
                  <a:schemeClr val="tx1"/>
                </a:solidFill>
              </a:defRPr>
            </a:lvl8pPr>
            <a:lvl9pPr marL="0" indent="0" algn="l" defTabSz="951248">
              <a:lnSpc>
                <a:spcPct val="100000"/>
              </a:lnSpc>
              <a:spcBef>
                <a:spcPts val="685"/>
              </a:spcBef>
              <a:buFontTx/>
              <a:buNone/>
              <a:defRPr sz="2244" baseline="0">
                <a:solidFill>
                  <a:schemeClr val="tx1"/>
                </a:solidFill>
              </a:defRPr>
            </a:lvl9pPr>
          </a:lstStyle>
          <a:p>
            <a:r>
              <a:rPr lang="en-US" noProof="0"/>
              <a:t>Click to edit Master subtitle style</a:t>
            </a:r>
          </a:p>
        </p:txBody>
      </p:sp>
      <p:pic>
        <p:nvPicPr>
          <p:cNvPr id="8" name="Picture 7" descr="Microsoft Logo">
            <a:extLst>
              <a:ext uri="{FF2B5EF4-FFF2-40B4-BE49-F238E27FC236}">
                <a16:creationId xmlns:a16="http://schemas.microsoft.com/office/drawing/2014/main" id="{1B752D83-5EC4-4ADA-A02A-6E618B8BC5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0922" y="310868"/>
            <a:ext cx="2104562" cy="943146"/>
          </a:xfrm>
          <a:prstGeom prst="rect">
            <a:avLst/>
          </a:prstGeom>
        </p:spPr>
      </p:pic>
    </p:spTree>
    <p:extLst>
      <p:ext uri="{BB962C8B-B14F-4D97-AF65-F5344CB8AC3E}">
        <p14:creationId xmlns:p14="http://schemas.microsoft.com/office/powerpoint/2010/main" val="4167621864"/>
      </p:ext>
    </p:extLst>
  </p:cSld>
  <p:clrMapOvr>
    <a:masterClrMapping/>
  </p:clrMapOvr>
  <p:extLst>
    <p:ext uri="{DCECCB84-F9BA-43D5-87BE-67443E8EF086}">
      <p15:sldGuideLst xmlns:p15="http://schemas.microsoft.com/office/powerpoint/2012/main">
        <p15:guide id="9" orient="horz" pos="2160">
          <p15:clr>
            <a:srgbClr val="A4A3A4"/>
          </p15:clr>
        </p15:guide>
        <p15:guide id="10" orient="horz" pos="2258">
          <p15:clr>
            <a:srgbClr val="547EBF"/>
          </p15:clr>
        </p15:guide>
        <p15:guide id="11" orient="horz" pos="1866">
          <p15:clr>
            <a:srgbClr val="547EBF"/>
          </p15:clr>
        </p15:guide>
        <p15:guide id="12" orient="horz" pos="2650">
          <p15:clr>
            <a:srgbClr val="547EBF"/>
          </p15:clr>
        </p15:guide>
        <p15:guide id="13" orient="horz" pos="2454">
          <p15:clr>
            <a:srgbClr val="547EBF"/>
          </p15:clr>
        </p15:guide>
        <p15:guide id="14" pos="413">
          <p15:clr>
            <a:srgbClr val="547EBF"/>
          </p15:clr>
        </p15:guide>
        <p15:guide id="15" pos="6092">
          <p15:clr>
            <a:srgbClr val="547EBF"/>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BA75DCF9-2114-4543-8491-DC0390D875DB}"/>
              </a:ext>
            </a:extLst>
          </p:cNvPr>
          <p:cNvSpPr>
            <a:spLocks noGrp="1"/>
          </p:cNvSpPr>
          <p:nvPr>
            <p:ph type="title"/>
          </p:nvPr>
        </p:nvSpPr>
        <p:spPr>
          <a:xfrm>
            <a:off x="668786" y="326411"/>
            <a:ext cx="11098906" cy="470856"/>
          </a:xfrm>
          <a:solidFill>
            <a:schemeClr val="bg1"/>
          </a:solidFill>
        </p:spPr>
        <p:txBody>
          <a:bodyPr/>
          <a:lstStyle>
            <a:lvl1pPr>
              <a:defRPr/>
            </a:lvl1pPr>
          </a:lstStyle>
          <a:p>
            <a:r>
              <a:rPr lang="en-US" noProof="0"/>
              <a:t>Click to edit Master title style</a:t>
            </a:r>
          </a:p>
        </p:txBody>
      </p:sp>
      <p:sp>
        <p:nvSpPr>
          <p:cNvPr id="7" name="3 Content Placeholder">
            <a:extLst>
              <a:ext uri="{FF2B5EF4-FFF2-40B4-BE49-F238E27FC236}">
                <a16:creationId xmlns:a16="http://schemas.microsoft.com/office/drawing/2014/main" id="{67FFA91E-2F74-4D40-9DCA-2240811B5980}"/>
              </a:ext>
              <a:ext uri="{C183D7F6-B498-43B3-948B-1728B52AA6E4}">
                <adec:decorative xmlns:adec="http://schemas.microsoft.com/office/drawing/2017/decorative" val="0"/>
              </a:ext>
            </a:extLst>
          </p:cNvPr>
          <p:cNvSpPr>
            <a:spLocks noGrp="1"/>
          </p:cNvSpPr>
          <p:nvPr>
            <p:ph sz="quarter" idx="13"/>
          </p:nvPr>
        </p:nvSpPr>
        <p:spPr>
          <a:xfrm>
            <a:off x="668785" y="1436146"/>
            <a:ext cx="11098907" cy="4915597"/>
          </a:xfrm>
          <a:prstGeom prst="rect">
            <a:avLst/>
          </a:prstGeom>
        </p:spPr>
        <p:txBody>
          <a:bodyPr/>
          <a:lstStyle>
            <a:lvl1pPr>
              <a:defRPr sz="2448"/>
            </a:lvl1pPr>
            <a:lvl5pPr>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4062760833"/>
      </p:ext>
    </p:extLst>
  </p:cSld>
  <p:clrMapOvr>
    <a:masterClrMapping/>
  </p:clrMapOvr>
  <p:extLst>
    <p:ext uri="{DCECCB84-F9BA-43D5-87BE-67443E8EF086}">
      <p15:sldGuideLst xmlns:p15="http://schemas.microsoft.com/office/powerpoint/2012/main">
        <p15:guide id="1" orient="horz" pos="880">
          <p15:clr>
            <a:srgbClr val="547EBF"/>
          </p15:clr>
        </p15:guide>
        <p15:guide id="2" orient="horz" pos="3923">
          <p15:clr>
            <a:srgbClr val="547EBF"/>
          </p15:clr>
        </p15:guide>
        <p15:guide id="3" orient="horz" pos="789">
          <p15:clr>
            <a:srgbClr val="547EBF"/>
          </p15:clr>
        </p15:guide>
        <p15:guide id="4" orient="horz" pos="202">
          <p15:clr>
            <a:srgbClr val="547EBF"/>
          </p15:clr>
        </p15:guide>
        <p15:guide id="5" orient="horz" pos="495">
          <p15:clr>
            <a:srgbClr val="547EBF"/>
          </p15:clr>
        </p15:guide>
        <p15:guide id="6" pos="384">
          <p15:clr>
            <a:srgbClr val="547EBF"/>
          </p15:clr>
        </p15:guide>
        <p15:guide id="7" pos="7267">
          <p15:clr>
            <a:srgbClr val="547EBF"/>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Title - Subtitle and Content">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BA75DCF9-2114-4543-8491-DC0390D875DB}"/>
              </a:ext>
            </a:extLst>
          </p:cNvPr>
          <p:cNvSpPr>
            <a:spLocks noGrp="1"/>
          </p:cNvSpPr>
          <p:nvPr>
            <p:ph type="title"/>
          </p:nvPr>
        </p:nvSpPr>
        <p:spPr>
          <a:xfrm>
            <a:off x="668786" y="326411"/>
            <a:ext cx="11098906" cy="470856"/>
          </a:xfrm>
          <a:solidFill>
            <a:schemeClr val="bg1"/>
          </a:solidFill>
        </p:spPr>
        <p:txBody>
          <a:bodyPr/>
          <a:lstStyle>
            <a:lvl1pPr>
              <a:defRPr/>
            </a:lvl1pPr>
          </a:lstStyle>
          <a:p>
            <a:r>
              <a:rPr lang="en-US" noProof="0"/>
              <a:t>Click to edit Master title style</a:t>
            </a:r>
          </a:p>
        </p:txBody>
      </p:sp>
      <p:sp>
        <p:nvSpPr>
          <p:cNvPr id="8" name="2 Subtitle">
            <a:extLst>
              <a:ext uri="{FF2B5EF4-FFF2-40B4-BE49-F238E27FC236}">
                <a16:creationId xmlns:a16="http://schemas.microsoft.com/office/drawing/2014/main" id="{C7C3AFAE-72AD-4B70-BB9C-37420C66D458}"/>
              </a:ext>
            </a:extLst>
          </p:cNvPr>
          <p:cNvSpPr>
            <a:spLocks noGrp="1"/>
          </p:cNvSpPr>
          <p:nvPr>
            <p:ph type="subTitle" idx="1"/>
          </p:nvPr>
        </p:nvSpPr>
        <p:spPr>
          <a:xfrm>
            <a:off x="668785" y="802038"/>
            <a:ext cx="11098906" cy="470856"/>
          </a:xfrm>
          <a:prstGeom prst="rect">
            <a:avLst/>
          </a:prstGeom>
        </p:spPr>
        <p:txBody>
          <a:bodyPr>
            <a:normAutofit/>
          </a:bodyPr>
          <a:lstStyle>
            <a:lvl1pPr marL="0" indent="0" algn="l" defTabSz="951248">
              <a:lnSpc>
                <a:spcPct val="100000"/>
              </a:lnSpc>
              <a:spcBef>
                <a:spcPts val="685"/>
              </a:spcBef>
              <a:buFontTx/>
              <a:buNone/>
              <a:defRPr sz="2040" baseline="0">
                <a:solidFill>
                  <a:schemeClr val="tx1"/>
                </a:solidFill>
              </a:defRPr>
            </a:lvl1pPr>
            <a:lvl2pPr marL="0" indent="0" algn="l" defTabSz="951248">
              <a:lnSpc>
                <a:spcPct val="100000"/>
              </a:lnSpc>
              <a:spcBef>
                <a:spcPts val="685"/>
              </a:spcBef>
              <a:buFontTx/>
              <a:buNone/>
              <a:defRPr sz="2244" baseline="0">
                <a:solidFill>
                  <a:schemeClr val="tx1"/>
                </a:solidFill>
              </a:defRPr>
            </a:lvl2pPr>
            <a:lvl3pPr marL="0" indent="0" algn="l" defTabSz="951248">
              <a:lnSpc>
                <a:spcPct val="100000"/>
              </a:lnSpc>
              <a:spcBef>
                <a:spcPts val="685"/>
              </a:spcBef>
              <a:buFontTx/>
              <a:buNone/>
              <a:defRPr sz="2244" baseline="0">
                <a:solidFill>
                  <a:schemeClr val="tx1"/>
                </a:solidFill>
              </a:defRPr>
            </a:lvl3pPr>
            <a:lvl4pPr marL="0" indent="0" algn="l" defTabSz="951248">
              <a:lnSpc>
                <a:spcPct val="100000"/>
              </a:lnSpc>
              <a:spcBef>
                <a:spcPts val="685"/>
              </a:spcBef>
              <a:buFontTx/>
              <a:buNone/>
              <a:defRPr sz="2244" baseline="0">
                <a:solidFill>
                  <a:schemeClr val="tx1"/>
                </a:solidFill>
              </a:defRPr>
            </a:lvl4pPr>
            <a:lvl5pPr marL="0" indent="0" algn="l">
              <a:lnSpc>
                <a:spcPct val="110000"/>
              </a:lnSpc>
              <a:buNone/>
              <a:defRPr sz="2244" baseline="0">
                <a:solidFill>
                  <a:schemeClr val="tx1"/>
                </a:solidFill>
              </a:defRPr>
            </a:lvl5pPr>
            <a:lvl6pPr marL="0" indent="0" algn="l" defTabSz="951248">
              <a:lnSpc>
                <a:spcPct val="100000"/>
              </a:lnSpc>
              <a:spcBef>
                <a:spcPts val="685"/>
              </a:spcBef>
              <a:buFontTx/>
              <a:buNone/>
              <a:defRPr sz="2244" baseline="0">
                <a:solidFill>
                  <a:schemeClr val="tx1"/>
                </a:solidFill>
              </a:defRPr>
            </a:lvl6pPr>
            <a:lvl7pPr marL="0" indent="0" algn="l" defTabSz="951248">
              <a:lnSpc>
                <a:spcPct val="100000"/>
              </a:lnSpc>
              <a:spcBef>
                <a:spcPts val="685"/>
              </a:spcBef>
              <a:buFontTx/>
              <a:buNone/>
              <a:defRPr sz="2244" baseline="0">
                <a:solidFill>
                  <a:schemeClr val="tx1"/>
                </a:solidFill>
              </a:defRPr>
            </a:lvl7pPr>
            <a:lvl8pPr marL="0" indent="0" algn="l" defTabSz="951248">
              <a:lnSpc>
                <a:spcPct val="100000"/>
              </a:lnSpc>
              <a:spcBef>
                <a:spcPts val="685"/>
              </a:spcBef>
              <a:buFontTx/>
              <a:buNone/>
              <a:defRPr sz="2244" baseline="0">
                <a:solidFill>
                  <a:schemeClr val="tx1"/>
                </a:solidFill>
              </a:defRPr>
            </a:lvl8pPr>
            <a:lvl9pPr marL="0" indent="0" algn="l" defTabSz="951248">
              <a:lnSpc>
                <a:spcPct val="100000"/>
              </a:lnSpc>
              <a:spcBef>
                <a:spcPts val="685"/>
              </a:spcBef>
              <a:buFontTx/>
              <a:buNone/>
              <a:defRPr sz="2244" baseline="0">
                <a:solidFill>
                  <a:schemeClr val="tx1"/>
                </a:solidFill>
              </a:defRPr>
            </a:lvl9pPr>
          </a:lstStyle>
          <a:p>
            <a:r>
              <a:rPr lang="en-US" noProof="0"/>
              <a:t>Click to edit Master subtitle style</a:t>
            </a:r>
          </a:p>
        </p:txBody>
      </p:sp>
      <p:sp>
        <p:nvSpPr>
          <p:cNvPr id="7" name="3 Content Placeholder">
            <a:extLst>
              <a:ext uri="{FF2B5EF4-FFF2-40B4-BE49-F238E27FC236}">
                <a16:creationId xmlns:a16="http://schemas.microsoft.com/office/drawing/2014/main" id="{67FFA91E-2F74-4D40-9DCA-2240811B5980}"/>
              </a:ext>
              <a:ext uri="{C183D7F6-B498-43B3-948B-1728B52AA6E4}">
                <adec:decorative xmlns:adec="http://schemas.microsoft.com/office/drawing/2017/decorative" val="0"/>
              </a:ext>
            </a:extLst>
          </p:cNvPr>
          <p:cNvSpPr>
            <a:spLocks noGrp="1"/>
          </p:cNvSpPr>
          <p:nvPr>
            <p:ph sz="quarter" idx="13"/>
          </p:nvPr>
        </p:nvSpPr>
        <p:spPr>
          <a:xfrm>
            <a:off x="668785" y="1436146"/>
            <a:ext cx="11098907" cy="4915597"/>
          </a:xfrm>
          <a:prstGeom prst="rect">
            <a:avLst/>
          </a:prstGeom>
        </p:spPr>
        <p:txBody>
          <a:bodyPr/>
          <a:lstStyle>
            <a:lvl1pPr>
              <a:defRPr sz="2448"/>
            </a:lvl1pPr>
            <a:lvl5pPr>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373066676"/>
      </p:ext>
    </p:extLst>
  </p:cSld>
  <p:clrMapOvr>
    <a:masterClrMapping/>
  </p:clrMapOvr>
  <p:extLst>
    <p:ext uri="{DCECCB84-F9BA-43D5-87BE-67443E8EF086}">
      <p15:sldGuideLst xmlns:p15="http://schemas.microsoft.com/office/powerpoint/2012/main">
        <p15:guide id="1" orient="horz" pos="880">
          <p15:clr>
            <a:srgbClr val="547EBF"/>
          </p15:clr>
        </p15:guide>
        <p15:guide id="2" orient="horz" pos="3923">
          <p15:clr>
            <a:srgbClr val="547EBF"/>
          </p15:clr>
        </p15:guide>
        <p15:guide id="3" orient="horz" pos="789">
          <p15:clr>
            <a:srgbClr val="547EBF"/>
          </p15:clr>
        </p15:guide>
        <p15:guide id="4" orient="horz" pos="202">
          <p15:clr>
            <a:srgbClr val="547EBF"/>
          </p15:clr>
        </p15:guide>
        <p15:guide id="5" orient="horz" pos="495">
          <p15:clr>
            <a:srgbClr val="547EBF"/>
          </p15:clr>
        </p15:guide>
        <p15:guide id="6" pos="384">
          <p15:clr>
            <a:srgbClr val="547EBF"/>
          </p15:clr>
        </p15:guide>
        <p15:guide id="7" pos="7267">
          <p15:clr>
            <a:srgbClr val="547EBF"/>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BA75DCF9-2114-4543-8491-DC0390D875DB}"/>
              </a:ext>
            </a:extLst>
          </p:cNvPr>
          <p:cNvSpPr>
            <a:spLocks noGrp="1"/>
          </p:cNvSpPr>
          <p:nvPr>
            <p:ph type="title"/>
          </p:nvPr>
        </p:nvSpPr>
        <p:spPr>
          <a:xfrm>
            <a:off x="668786" y="326411"/>
            <a:ext cx="11098906" cy="470856"/>
          </a:xfrm>
          <a:solidFill>
            <a:schemeClr val="bg1"/>
          </a:solidFill>
        </p:spPr>
        <p:txBody>
          <a:bodyPr/>
          <a:lstStyle>
            <a:lvl1pPr>
              <a:defRPr/>
            </a:lvl1pPr>
          </a:lstStyle>
          <a:p>
            <a:r>
              <a:rPr lang="en-US" noProof="0"/>
              <a:t>Click to edit Master title style</a:t>
            </a:r>
          </a:p>
        </p:txBody>
      </p:sp>
      <p:sp>
        <p:nvSpPr>
          <p:cNvPr id="7" name="3 Content Placeholder">
            <a:extLst>
              <a:ext uri="{FF2B5EF4-FFF2-40B4-BE49-F238E27FC236}">
                <a16:creationId xmlns:a16="http://schemas.microsoft.com/office/drawing/2014/main" id="{67FFA91E-2F74-4D40-9DCA-2240811B5980}"/>
              </a:ext>
              <a:ext uri="{C183D7F6-B498-43B3-948B-1728B52AA6E4}">
                <adec:decorative xmlns:adec="http://schemas.microsoft.com/office/drawing/2017/decorative" val="0"/>
              </a:ext>
            </a:extLst>
          </p:cNvPr>
          <p:cNvSpPr>
            <a:spLocks noGrp="1"/>
          </p:cNvSpPr>
          <p:nvPr>
            <p:ph sz="quarter" idx="13"/>
          </p:nvPr>
        </p:nvSpPr>
        <p:spPr>
          <a:xfrm>
            <a:off x="668785" y="1436146"/>
            <a:ext cx="11098907" cy="4915597"/>
          </a:xfrm>
          <a:prstGeom prst="rect">
            <a:avLst/>
          </a:prstGeom>
        </p:spPr>
        <p:txBody>
          <a:bodyPr/>
          <a:lstStyle>
            <a:lvl1pPr marL="0" indent="0">
              <a:buNone/>
              <a:defRPr sz="2448"/>
            </a:lvl1pPr>
            <a:lvl2pPr marL="317083" indent="0">
              <a:buNone/>
              <a:defRPr/>
            </a:lvl2pPr>
            <a:lvl3pPr marL="634166" indent="0">
              <a:buNone/>
              <a:defRPr/>
            </a:lvl3pPr>
            <a:lvl4pPr marL="951248" indent="0">
              <a:buNone/>
              <a:defRPr/>
            </a:lvl4pPr>
            <a:lvl5pPr marL="1249679" indent="0">
              <a:buNone/>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222644426"/>
      </p:ext>
    </p:extLst>
  </p:cSld>
  <p:clrMapOvr>
    <a:masterClrMapping/>
  </p:clrMapOvr>
  <p:extLst>
    <p:ext uri="{DCECCB84-F9BA-43D5-87BE-67443E8EF086}">
      <p15:sldGuideLst xmlns:p15="http://schemas.microsoft.com/office/powerpoint/2012/main">
        <p15:guide id="1" orient="horz" pos="887">
          <p15:clr>
            <a:srgbClr val="547EBF"/>
          </p15:clr>
        </p15:guide>
        <p15:guide id="2" orient="horz" pos="3923">
          <p15:clr>
            <a:srgbClr val="547EBF"/>
          </p15:clr>
        </p15:guide>
        <p15:guide id="3" orient="horz" pos="789">
          <p15:clr>
            <a:srgbClr val="547EBF"/>
          </p15:clr>
        </p15:guide>
        <p15:guide id="4" orient="horz" pos="202">
          <p15:clr>
            <a:srgbClr val="547EBF"/>
          </p15:clr>
        </p15:guide>
        <p15:guide id="5" orient="horz" pos="495">
          <p15:clr>
            <a:srgbClr val="547EBF"/>
          </p15:clr>
        </p15:guide>
        <p15:guide id="6" pos="384">
          <p15:clr>
            <a:srgbClr val="547EBF"/>
          </p15:clr>
        </p15:guide>
        <p15:guide id="7" pos="7267">
          <p15:clr>
            <a:srgbClr val="547EBF"/>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Title - Subtitle &amp; Non-bulleted text">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BA75DCF9-2114-4543-8491-DC0390D875DB}"/>
              </a:ext>
            </a:extLst>
          </p:cNvPr>
          <p:cNvSpPr>
            <a:spLocks noGrp="1"/>
          </p:cNvSpPr>
          <p:nvPr>
            <p:ph type="title"/>
          </p:nvPr>
        </p:nvSpPr>
        <p:spPr>
          <a:xfrm>
            <a:off x="668786" y="326411"/>
            <a:ext cx="11098906" cy="470856"/>
          </a:xfrm>
          <a:solidFill>
            <a:schemeClr val="bg1"/>
          </a:solidFill>
        </p:spPr>
        <p:txBody>
          <a:bodyPr/>
          <a:lstStyle>
            <a:lvl1pPr>
              <a:defRPr/>
            </a:lvl1pPr>
          </a:lstStyle>
          <a:p>
            <a:r>
              <a:rPr lang="en-US" noProof="0"/>
              <a:t>Click to edit Master title style</a:t>
            </a:r>
          </a:p>
        </p:txBody>
      </p:sp>
      <p:sp>
        <p:nvSpPr>
          <p:cNvPr id="8" name="2 Subtitle">
            <a:extLst>
              <a:ext uri="{FF2B5EF4-FFF2-40B4-BE49-F238E27FC236}">
                <a16:creationId xmlns:a16="http://schemas.microsoft.com/office/drawing/2014/main" id="{C7C3AFAE-72AD-4B70-BB9C-37420C66D458}"/>
              </a:ext>
            </a:extLst>
          </p:cNvPr>
          <p:cNvSpPr>
            <a:spLocks noGrp="1"/>
          </p:cNvSpPr>
          <p:nvPr>
            <p:ph type="subTitle" idx="1"/>
          </p:nvPr>
        </p:nvSpPr>
        <p:spPr>
          <a:xfrm>
            <a:off x="668785" y="802038"/>
            <a:ext cx="11098906" cy="470856"/>
          </a:xfrm>
          <a:prstGeom prst="rect">
            <a:avLst/>
          </a:prstGeom>
        </p:spPr>
        <p:txBody>
          <a:bodyPr>
            <a:normAutofit/>
          </a:bodyPr>
          <a:lstStyle>
            <a:lvl1pPr marL="0" indent="0" algn="l" defTabSz="951248">
              <a:lnSpc>
                <a:spcPct val="100000"/>
              </a:lnSpc>
              <a:spcBef>
                <a:spcPts val="685"/>
              </a:spcBef>
              <a:buFontTx/>
              <a:buNone/>
              <a:defRPr sz="2040" baseline="0">
                <a:solidFill>
                  <a:schemeClr val="tx1"/>
                </a:solidFill>
              </a:defRPr>
            </a:lvl1pPr>
            <a:lvl2pPr marL="0" indent="0" algn="l" defTabSz="951248">
              <a:lnSpc>
                <a:spcPct val="100000"/>
              </a:lnSpc>
              <a:spcBef>
                <a:spcPts val="685"/>
              </a:spcBef>
              <a:buFontTx/>
              <a:buNone/>
              <a:defRPr sz="2244" baseline="0">
                <a:solidFill>
                  <a:schemeClr val="tx1"/>
                </a:solidFill>
              </a:defRPr>
            </a:lvl2pPr>
            <a:lvl3pPr marL="0" indent="0" algn="l" defTabSz="951248">
              <a:lnSpc>
                <a:spcPct val="100000"/>
              </a:lnSpc>
              <a:spcBef>
                <a:spcPts val="685"/>
              </a:spcBef>
              <a:buFontTx/>
              <a:buNone/>
              <a:defRPr sz="2244" baseline="0">
                <a:solidFill>
                  <a:schemeClr val="tx1"/>
                </a:solidFill>
              </a:defRPr>
            </a:lvl3pPr>
            <a:lvl4pPr marL="0" indent="0" algn="l" defTabSz="951248">
              <a:lnSpc>
                <a:spcPct val="100000"/>
              </a:lnSpc>
              <a:spcBef>
                <a:spcPts val="685"/>
              </a:spcBef>
              <a:buFontTx/>
              <a:buNone/>
              <a:defRPr sz="2244" baseline="0">
                <a:solidFill>
                  <a:schemeClr val="tx1"/>
                </a:solidFill>
              </a:defRPr>
            </a:lvl4pPr>
            <a:lvl5pPr marL="0" indent="0" algn="l">
              <a:lnSpc>
                <a:spcPct val="110000"/>
              </a:lnSpc>
              <a:buNone/>
              <a:defRPr sz="2244" baseline="0">
                <a:solidFill>
                  <a:schemeClr val="tx1"/>
                </a:solidFill>
              </a:defRPr>
            </a:lvl5pPr>
            <a:lvl6pPr marL="0" indent="0" algn="l" defTabSz="951248">
              <a:lnSpc>
                <a:spcPct val="100000"/>
              </a:lnSpc>
              <a:spcBef>
                <a:spcPts val="685"/>
              </a:spcBef>
              <a:buFontTx/>
              <a:buNone/>
              <a:defRPr sz="2244" baseline="0">
                <a:solidFill>
                  <a:schemeClr val="tx1"/>
                </a:solidFill>
              </a:defRPr>
            </a:lvl6pPr>
            <a:lvl7pPr marL="0" indent="0" algn="l" defTabSz="951248">
              <a:lnSpc>
                <a:spcPct val="100000"/>
              </a:lnSpc>
              <a:spcBef>
                <a:spcPts val="685"/>
              </a:spcBef>
              <a:buFontTx/>
              <a:buNone/>
              <a:defRPr sz="2244" baseline="0">
                <a:solidFill>
                  <a:schemeClr val="tx1"/>
                </a:solidFill>
              </a:defRPr>
            </a:lvl7pPr>
            <a:lvl8pPr marL="0" indent="0" algn="l" defTabSz="951248">
              <a:lnSpc>
                <a:spcPct val="100000"/>
              </a:lnSpc>
              <a:spcBef>
                <a:spcPts val="685"/>
              </a:spcBef>
              <a:buFontTx/>
              <a:buNone/>
              <a:defRPr sz="2244" baseline="0">
                <a:solidFill>
                  <a:schemeClr val="tx1"/>
                </a:solidFill>
              </a:defRPr>
            </a:lvl8pPr>
            <a:lvl9pPr marL="0" indent="0" algn="l" defTabSz="951248">
              <a:lnSpc>
                <a:spcPct val="100000"/>
              </a:lnSpc>
              <a:spcBef>
                <a:spcPts val="685"/>
              </a:spcBef>
              <a:buFontTx/>
              <a:buNone/>
              <a:defRPr sz="2244" baseline="0">
                <a:solidFill>
                  <a:schemeClr val="tx1"/>
                </a:solidFill>
              </a:defRPr>
            </a:lvl9pPr>
          </a:lstStyle>
          <a:p>
            <a:r>
              <a:rPr lang="en-US" noProof="0"/>
              <a:t>Click to edit Master subtitle style</a:t>
            </a:r>
          </a:p>
        </p:txBody>
      </p:sp>
      <p:sp>
        <p:nvSpPr>
          <p:cNvPr id="7" name="3 Content Placeholder">
            <a:extLst>
              <a:ext uri="{FF2B5EF4-FFF2-40B4-BE49-F238E27FC236}">
                <a16:creationId xmlns:a16="http://schemas.microsoft.com/office/drawing/2014/main" id="{67FFA91E-2F74-4D40-9DCA-2240811B5980}"/>
              </a:ext>
            </a:extLst>
          </p:cNvPr>
          <p:cNvSpPr>
            <a:spLocks noGrp="1"/>
          </p:cNvSpPr>
          <p:nvPr>
            <p:ph sz="quarter" idx="13"/>
          </p:nvPr>
        </p:nvSpPr>
        <p:spPr>
          <a:xfrm>
            <a:off x="668785" y="1436146"/>
            <a:ext cx="11098907" cy="4915597"/>
          </a:xfrm>
          <a:prstGeom prst="rect">
            <a:avLst/>
          </a:prstGeom>
        </p:spPr>
        <p:txBody>
          <a:bodyPr/>
          <a:lstStyle>
            <a:lvl1pPr marL="0" indent="0">
              <a:buNone/>
              <a:defRPr sz="2448"/>
            </a:lvl1pPr>
            <a:lvl2pPr marL="317083" indent="0">
              <a:buNone/>
              <a:defRPr/>
            </a:lvl2pPr>
            <a:lvl3pPr marL="634166" indent="0">
              <a:buNone/>
              <a:defRPr/>
            </a:lvl3pPr>
            <a:lvl4pPr marL="951248" indent="0">
              <a:buNone/>
              <a:defRPr/>
            </a:lvl4pPr>
            <a:lvl5pPr marL="1249679" indent="0">
              <a:buNone/>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640127838"/>
      </p:ext>
    </p:extLst>
  </p:cSld>
  <p:clrMapOvr>
    <a:masterClrMapping/>
  </p:clrMapOvr>
  <p:extLst>
    <p:ext uri="{DCECCB84-F9BA-43D5-87BE-67443E8EF086}">
      <p15:sldGuideLst xmlns:p15="http://schemas.microsoft.com/office/powerpoint/2012/main">
        <p15:guide id="1" orient="horz" pos="887">
          <p15:clr>
            <a:srgbClr val="547EBF"/>
          </p15:clr>
        </p15:guide>
        <p15:guide id="2" orient="horz" pos="3923">
          <p15:clr>
            <a:srgbClr val="547EBF"/>
          </p15:clr>
        </p15:guide>
        <p15:guide id="3" orient="horz" pos="789">
          <p15:clr>
            <a:srgbClr val="547EBF"/>
          </p15:clr>
        </p15:guide>
        <p15:guide id="4" orient="horz" pos="202">
          <p15:clr>
            <a:srgbClr val="547EBF"/>
          </p15:clr>
        </p15:guide>
        <p15:guide id="5" orient="horz" pos="495">
          <p15:clr>
            <a:srgbClr val="547EBF"/>
          </p15:clr>
        </p15:guide>
        <p15:guide id="6" pos="384">
          <p15:clr>
            <a:srgbClr val="547EBF"/>
          </p15:clr>
        </p15:guide>
        <p15:guide id="7" pos="7267">
          <p15:clr>
            <a:srgbClr val="547EBF"/>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0D75157F-D103-4B72-869F-2D01AFADEC9B}"/>
              </a:ext>
            </a:extLst>
          </p:cNvPr>
          <p:cNvSpPr>
            <a:spLocks noGrp="1"/>
          </p:cNvSpPr>
          <p:nvPr>
            <p:ph type="title"/>
          </p:nvPr>
        </p:nvSpPr>
        <p:spPr/>
        <p:txBody>
          <a:bodyPr/>
          <a:lstStyle/>
          <a:p>
            <a:r>
              <a:rPr lang="en-US" noProof="0"/>
              <a:t>Click to edit Master title style</a:t>
            </a:r>
          </a:p>
        </p:txBody>
      </p:sp>
      <p:sp>
        <p:nvSpPr>
          <p:cNvPr id="8" name="3 Content Placeholder left">
            <a:extLst>
              <a:ext uri="{FF2B5EF4-FFF2-40B4-BE49-F238E27FC236}">
                <a16:creationId xmlns:a16="http://schemas.microsoft.com/office/drawing/2014/main" id="{DA942A9C-8106-42F7-9928-B8F912CDD29D}"/>
              </a:ext>
            </a:extLst>
          </p:cNvPr>
          <p:cNvSpPr>
            <a:spLocks noGrp="1"/>
          </p:cNvSpPr>
          <p:nvPr>
            <p:ph sz="quarter" idx="13"/>
          </p:nvPr>
        </p:nvSpPr>
        <p:spPr>
          <a:xfrm>
            <a:off x="668785" y="1436145"/>
            <a:ext cx="5390758" cy="4915597"/>
          </a:xfrm>
        </p:spPr>
        <p:txBody>
          <a:bodyPr/>
          <a:lstStyle>
            <a:lvl1pPr marL="0" indent="0">
              <a:buNone/>
              <a:defRPr sz="2448"/>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4 Content Placeholder right">
            <a:extLst>
              <a:ext uri="{FF2B5EF4-FFF2-40B4-BE49-F238E27FC236}">
                <a16:creationId xmlns:a16="http://schemas.microsoft.com/office/drawing/2014/main" id="{9405EA7B-7E1D-4443-AC76-BECBECB0EC78}"/>
              </a:ext>
            </a:extLst>
          </p:cNvPr>
          <p:cNvSpPr>
            <a:spLocks noGrp="1"/>
          </p:cNvSpPr>
          <p:nvPr>
            <p:ph sz="quarter" idx="14"/>
          </p:nvPr>
        </p:nvSpPr>
        <p:spPr>
          <a:xfrm>
            <a:off x="6376934" y="1436145"/>
            <a:ext cx="5390756" cy="4915597"/>
          </a:xfrm>
        </p:spPr>
        <p:txBody>
          <a:bodyPr/>
          <a:lstStyle>
            <a:lvl1pPr marL="0" indent="0">
              <a:buNone/>
              <a:defRPr sz="2448"/>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72573843"/>
      </p:ext>
    </p:extLst>
  </p:cSld>
  <p:clrMapOvr>
    <a:masterClrMapping/>
  </p:clrMapOvr>
  <p:extLst>
    <p:ext uri="{DCECCB84-F9BA-43D5-87BE-67443E8EF086}">
      <p15:sldGuideLst xmlns:p15="http://schemas.microsoft.com/office/powerpoint/2012/main">
        <p15:guide id="10" pos="413">
          <p15:clr>
            <a:srgbClr val="547EBF"/>
          </p15:clr>
        </p15:guide>
        <p15:guide id="11" orient="horz" pos="789">
          <p15:clr>
            <a:srgbClr val="547EBF"/>
          </p15:clr>
        </p15:guide>
        <p15:guide id="12" orient="horz" pos="887">
          <p15:clr>
            <a:srgbClr val="547EBF"/>
          </p15:clr>
        </p15:guide>
        <p15:guide id="13" pos="3742">
          <p15:clr>
            <a:srgbClr val="547EBF"/>
          </p15:clr>
        </p15:guide>
        <p15:guide id="14" pos="3938">
          <p15:clr>
            <a:srgbClr val="547EBF"/>
          </p15:clr>
        </p15:guide>
        <p15:guide id="15" pos="7267">
          <p15:clr>
            <a:srgbClr val="547EBF"/>
          </p15:clr>
        </p15:guide>
        <p15:guide id="16" orient="horz" pos="495">
          <p15:clr>
            <a:srgbClr val="547EBF"/>
          </p15:clr>
        </p15:guide>
        <p15:guide id="17" orient="horz" pos="202">
          <p15:clr>
            <a:srgbClr val="547EBF"/>
          </p15:clr>
        </p15:guide>
        <p15:guide id="18" orient="horz" pos="3923">
          <p15:clr>
            <a:srgbClr val="547EBF"/>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wo Column Bullet text with subtitle">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0D75157F-D103-4B72-869F-2D01AFADEC9B}"/>
              </a:ext>
            </a:extLst>
          </p:cNvPr>
          <p:cNvSpPr>
            <a:spLocks noGrp="1"/>
          </p:cNvSpPr>
          <p:nvPr>
            <p:ph type="title"/>
          </p:nvPr>
        </p:nvSpPr>
        <p:spPr/>
        <p:txBody>
          <a:bodyPr/>
          <a:lstStyle/>
          <a:p>
            <a:r>
              <a:rPr lang="en-US" noProof="0"/>
              <a:t>Click to edit Master title style</a:t>
            </a:r>
          </a:p>
        </p:txBody>
      </p:sp>
      <p:sp>
        <p:nvSpPr>
          <p:cNvPr id="12" name="2 Subtitle">
            <a:extLst>
              <a:ext uri="{FF2B5EF4-FFF2-40B4-BE49-F238E27FC236}">
                <a16:creationId xmlns:a16="http://schemas.microsoft.com/office/drawing/2014/main" id="{A80DD196-90AE-4754-8926-D676551AB9C8}"/>
              </a:ext>
            </a:extLst>
          </p:cNvPr>
          <p:cNvSpPr>
            <a:spLocks noGrp="1"/>
          </p:cNvSpPr>
          <p:nvPr>
            <p:ph type="subTitle" idx="1"/>
          </p:nvPr>
        </p:nvSpPr>
        <p:spPr>
          <a:xfrm>
            <a:off x="668785" y="802038"/>
            <a:ext cx="11098906" cy="470856"/>
          </a:xfrm>
          <a:prstGeom prst="rect">
            <a:avLst/>
          </a:prstGeom>
        </p:spPr>
        <p:txBody>
          <a:bodyPr>
            <a:normAutofit/>
          </a:bodyPr>
          <a:lstStyle>
            <a:lvl1pPr marL="0" indent="0" algn="l" defTabSz="951248">
              <a:lnSpc>
                <a:spcPct val="100000"/>
              </a:lnSpc>
              <a:spcBef>
                <a:spcPts val="685"/>
              </a:spcBef>
              <a:buFontTx/>
              <a:buNone/>
              <a:defRPr sz="2040" baseline="0">
                <a:solidFill>
                  <a:schemeClr val="tx1"/>
                </a:solidFill>
              </a:defRPr>
            </a:lvl1pPr>
            <a:lvl2pPr marL="0" indent="0" algn="l" defTabSz="951248">
              <a:lnSpc>
                <a:spcPct val="100000"/>
              </a:lnSpc>
              <a:spcBef>
                <a:spcPts val="685"/>
              </a:spcBef>
              <a:buFontTx/>
              <a:buNone/>
              <a:defRPr sz="2244" baseline="0">
                <a:solidFill>
                  <a:schemeClr val="tx1"/>
                </a:solidFill>
              </a:defRPr>
            </a:lvl2pPr>
            <a:lvl3pPr marL="0" indent="0" algn="l" defTabSz="951248">
              <a:lnSpc>
                <a:spcPct val="100000"/>
              </a:lnSpc>
              <a:spcBef>
                <a:spcPts val="685"/>
              </a:spcBef>
              <a:buFontTx/>
              <a:buNone/>
              <a:defRPr sz="2244" baseline="0">
                <a:solidFill>
                  <a:schemeClr val="tx1"/>
                </a:solidFill>
              </a:defRPr>
            </a:lvl3pPr>
            <a:lvl4pPr marL="0" indent="0" algn="l" defTabSz="951248">
              <a:lnSpc>
                <a:spcPct val="100000"/>
              </a:lnSpc>
              <a:spcBef>
                <a:spcPts val="685"/>
              </a:spcBef>
              <a:buFontTx/>
              <a:buNone/>
              <a:defRPr sz="2244" baseline="0">
                <a:solidFill>
                  <a:schemeClr val="tx1"/>
                </a:solidFill>
              </a:defRPr>
            </a:lvl4pPr>
            <a:lvl5pPr marL="0" indent="0" algn="l">
              <a:lnSpc>
                <a:spcPct val="110000"/>
              </a:lnSpc>
              <a:buNone/>
              <a:defRPr sz="2244" baseline="0">
                <a:solidFill>
                  <a:schemeClr val="tx1"/>
                </a:solidFill>
              </a:defRPr>
            </a:lvl5pPr>
            <a:lvl6pPr marL="0" indent="0" algn="l" defTabSz="951248">
              <a:lnSpc>
                <a:spcPct val="100000"/>
              </a:lnSpc>
              <a:spcBef>
                <a:spcPts val="685"/>
              </a:spcBef>
              <a:buFontTx/>
              <a:buNone/>
              <a:defRPr sz="2244" baseline="0">
                <a:solidFill>
                  <a:schemeClr val="tx1"/>
                </a:solidFill>
              </a:defRPr>
            </a:lvl6pPr>
            <a:lvl7pPr marL="0" indent="0" algn="l" defTabSz="951248">
              <a:lnSpc>
                <a:spcPct val="100000"/>
              </a:lnSpc>
              <a:spcBef>
                <a:spcPts val="685"/>
              </a:spcBef>
              <a:buFontTx/>
              <a:buNone/>
              <a:defRPr sz="2244" baseline="0">
                <a:solidFill>
                  <a:schemeClr val="tx1"/>
                </a:solidFill>
              </a:defRPr>
            </a:lvl7pPr>
            <a:lvl8pPr marL="0" indent="0" algn="l" defTabSz="951248">
              <a:lnSpc>
                <a:spcPct val="100000"/>
              </a:lnSpc>
              <a:spcBef>
                <a:spcPts val="685"/>
              </a:spcBef>
              <a:buFontTx/>
              <a:buNone/>
              <a:defRPr sz="2244" baseline="0">
                <a:solidFill>
                  <a:schemeClr val="tx1"/>
                </a:solidFill>
              </a:defRPr>
            </a:lvl8pPr>
            <a:lvl9pPr marL="0" indent="0" algn="l" defTabSz="951248">
              <a:lnSpc>
                <a:spcPct val="100000"/>
              </a:lnSpc>
              <a:spcBef>
                <a:spcPts val="685"/>
              </a:spcBef>
              <a:buFontTx/>
              <a:buNone/>
              <a:defRPr sz="2244" baseline="0">
                <a:solidFill>
                  <a:schemeClr val="tx1"/>
                </a:solidFill>
              </a:defRPr>
            </a:lvl9pPr>
          </a:lstStyle>
          <a:p>
            <a:r>
              <a:rPr lang="en-US" noProof="0"/>
              <a:t>Click to edit Master subtitle style</a:t>
            </a:r>
          </a:p>
        </p:txBody>
      </p:sp>
      <p:sp>
        <p:nvSpPr>
          <p:cNvPr id="8" name="3 Content Placeholder left">
            <a:extLst>
              <a:ext uri="{FF2B5EF4-FFF2-40B4-BE49-F238E27FC236}">
                <a16:creationId xmlns:a16="http://schemas.microsoft.com/office/drawing/2014/main" id="{DA942A9C-8106-42F7-9928-B8F912CDD29D}"/>
              </a:ext>
            </a:extLst>
          </p:cNvPr>
          <p:cNvSpPr>
            <a:spLocks noGrp="1"/>
          </p:cNvSpPr>
          <p:nvPr>
            <p:ph sz="quarter" idx="13"/>
          </p:nvPr>
        </p:nvSpPr>
        <p:spPr>
          <a:xfrm>
            <a:off x="668785" y="1436145"/>
            <a:ext cx="5390758" cy="4915597"/>
          </a:xfrm>
        </p:spPr>
        <p:txBody>
          <a:bodyPr/>
          <a:lstStyle>
            <a:lvl1pPr marL="0" indent="0">
              <a:buNone/>
              <a:defRPr sz="2448"/>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4 Content Placeholder right">
            <a:extLst>
              <a:ext uri="{FF2B5EF4-FFF2-40B4-BE49-F238E27FC236}">
                <a16:creationId xmlns:a16="http://schemas.microsoft.com/office/drawing/2014/main" id="{9405EA7B-7E1D-4443-AC76-BECBECB0EC78}"/>
              </a:ext>
            </a:extLst>
          </p:cNvPr>
          <p:cNvSpPr>
            <a:spLocks noGrp="1"/>
          </p:cNvSpPr>
          <p:nvPr>
            <p:ph sz="quarter" idx="14"/>
          </p:nvPr>
        </p:nvSpPr>
        <p:spPr>
          <a:xfrm>
            <a:off x="6376934" y="1436145"/>
            <a:ext cx="5390756" cy="4915597"/>
          </a:xfrm>
        </p:spPr>
        <p:txBody>
          <a:bodyPr/>
          <a:lstStyle>
            <a:lvl1pPr marL="0" indent="0">
              <a:buNone/>
              <a:defRPr sz="2448"/>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9115171"/>
      </p:ext>
    </p:extLst>
  </p:cSld>
  <p:clrMapOvr>
    <a:masterClrMapping/>
  </p:clrMapOvr>
  <p:extLst>
    <p:ext uri="{DCECCB84-F9BA-43D5-87BE-67443E8EF086}">
      <p15:sldGuideLst xmlns:p15="http://schemas.microsoft.com/office/powerpoint/2012/main">
        <p15:guide id="10" pos="413">
          <p15:clr>
            <a:srgbClr val="547EBF"/>
          </p15:clr>
        </p15:guide>
        <p15:guide id="11" orient="horz" pos="789">
          <p15:clr>
            <a:srgbClr val="547EBF"/>
          </p15:clr>
        </p15:guide>
        <p15:guide id="12" orient="horz" pos="887">
          <p15:clr>
            <a:srgbClr val="547EBF"/>
          </p15:clr>
        </p15:guide>
        <p15:guide id="13" pos="3742">
          <p15:clr>
            <a:srgbClr val="547EBF"/>
          </p15:clr>
        </p15:guide>
        <p15:guide id="14" pos="3938">
          <p15:clr>
            <a:srgbClr val="547EBF"/>
          </p15:clr>
        </p15:guide>
        <p15:guide id="15" pos="7267">
          <p15:clr>
            <a:srgbClr val="547EBF"/>
          </p15:clr>
        </p15:guide>
        <p15:guide id="16" orient="horz" pos="495">
          <p15:clr>
            <a:srgbClr val="547EBF"/>
          </p15:clr>
        </p15:guide>
        <p15:guide id="17" orient="horz" pos="202">
          <p15:clr>
            <a:srgbClr val="547EBF"/>
          </p15:clr>
        </p15:guide>
        <p15:guide id="18" orient="horz" pos="3923">
          <p15:clr>
            <a:srgbClr val="547EBF"/>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53196831"/>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D427F378-647E-40F7-B8E4-09A5941F1007}"/>
              </a:ext>
            </a:extLst>
          </p:cNvPr>
          <p:cNvSpPr>
            <a:spLocks noGrp="1"/>
          </p:cNvSpPr>
          <p:nvPr>
            <p:ph type="title"/>
          </p:nvPr>
        </p:nvSpPr>
        <p:spPr/>
        <p:txBody>
          <a:bodyPr/>
          <a:lstStyle/>
          <a:p>
            <a:r>
              <a:rPr lang="en-US" noProof="0"/>
              <a:t>Click to edit Master title style</a:t>
            </a:r>
          </a:p>
        </p:txBody>
      </p:sp>
    </p:spTree>
    <p:extLst>
      <p:ext uri="{BB962C8B-B14F-4D97-AF65-F5344CB8AC3E}">
        <p14:creationId xmlns:p14="http://schemas.microsoft.com/office/powerpoint/2010/main" val="537712180"/>
      </p:ext>
    </p:extLst>
  </p:cSld>
  <p:clrMapOvr>
    <a:masterClrMapping/>
  </p:clrMapOvr>
  <p:transition>
    <p:fade/>
  </p:transition>
  <p:extLst>
    <p:ext uri="{DCECCB84-F9BA-43D5-87BE-67443E8EF086}">
      <p15:sldGuideLst xmlns:p15="http://schemas.microsoft.com/office/powerpoint/2012/main">
        <p15:guide id="30" pos="3742">
          <p15:clr>
            <a:srgbClr val="547EBF"/>
          </p15:clr>
        </p15:guide>
        <p15:guide id="31" orient="horz" pos="887">
          <p15:clr>
            <a:srgbClr val="547EBF"/>
          </p15:clr>
        </p15:guide>
        <p15:guide id="32" pos="3938">
          <p15:clr>
            <a:srgbClr val="547EBF"/>
          </p15:clr>
        </p15:guide>
        <p15:guide id="33" pos="3350">
          <p15:clr>
            <a:srgbClr val="A4A3A4"/>
          </p15:clr>
        </p15:guide>
        <p15:guide id="34" pos="3155">
          <p15:clr>
            <a:srgbClr val="A4A3A4"/>
          </p15:clr>
        </p15:guide>
        <p15:guide id="35" pos="2763">
          <p15:clr>
            <a:srgbClr val="A4A3A4"/>
          </p15:clr>
        </p15:guide>
        <p15:guide id="36" pos="2567">
          <p15:clr>
            <a:srgbClr val="A4A3A4"/>
          </p15:clr>
        </p15:guide>
        <p15:guide id="37" pos="2175">
          <p15:clr>
            <a:srgbClr val="A4A3A4"/>
          </p15:clr>
        </p15:guide>
        <p15:guide id="38" pos="1980">
          <p15:clr>
            <a:srgbClr val="A4A3A4"/>
          </p15:clr>
        </p15:guide>
        <p15:guide id="39" pos="1588">
          <p15:clr>
            <a:srgbClr val="A4A3A4"/>
          </p15:clr>
        </p15:guide>
        <p15:guide id="40" pos="1392">
          <p15:clr>
            <a:srgbClr val="A4A3A4"/>
          </p15:clr>
        </p15:guide>
        <p15:guide id="41" pos="1000">
          <p15:clr>
            <a:srgbClr val="A4A3A4"/>
          </p15:clr>
        </p15:guide>
        <p15:guide id="42" pos="804">
          <p15:clr>
            <a:srgbClr val="A4A3A4"/>
          </p15:clr>
        </p15:guide>
        <p15:guide id="43" pos="413">
          <p15:clr>
            <a:srgbClr val="547EBF"/>
          </p15:clr>
        </p15:guide>
        <p15:guide id="44" pos="4330">
          <p15:clr>
            <a:srgbClr val="A4A3A4"/>
          </p15:clr>
        </p15:guide>
        <p15:guide id="45" pos="4525">
          <p15:clr>
            <a:srgbClr val="A4A3A4"/>
          </p15:clr>
        </p15:guide>
        <p15:guide id="46" pos="5505">
          <p15:clr>
            <a:srgbClr val="A4A3A4"/>
          </p15:clr>
        </p15:guide>
        <p15:guide id="47" pos="5113">
          <p15:clr>
            <a:srgbClr val="A4A3A4"/>
          </p15:clr>
        </p15:guide>
        <p15:guide id="48" pos="4917">
          <p15:clr>
            <a:srgbClr val="A4A3A4"/>
          </p15:clr>
        </p15:guide>
        <p15:guide id="49" pos="5700">
          <p15:clr>
            <a:srgbClr val="A4A3A4"/>
          </p15:clr>
        </p15:guide>
        <p15:guide id="50" pos="6092">
          <p15:clr>
            <a:srgbClr val="A4A3A4"/>
          </p15:clr>
        </p15:guide>
        <p15:guide id="51" pos="6288">
          <p15:clr>
            <a:srgbClr val="A4A3A4"/>
          </p15:clr>
        </p15:guide>
        <p15:guide id="52" pos="6680">
          <p15:clr>
            <a:srgbClr val="A4A3A4"/>
          </p15:clr>
        </p15:guide>
        <p15:guide id="53" pos="6876">
          <p15:clr>
            <a:srgbClr val="A4A3A4"/>
          </p15:clr>
        </p15:guide>
        <p15:guide id="54" pos="7267">
          <p15:clr>
            <a:srgbClr val="547EBF"/>
          </p15:clr>
        </p15:guide>
        <p15:guide id="55" orient="horz" pos="3923">
          <p15:clr>
            <a:srgbClr val="547EBF"/>
          </p15:clr>
        </p15:guide>
        <p15:guide id="56" orient="horz" pos="789">
          <p15:clr>
            <a:srgbClr val="547EBF"/>
          </p15:clr>
        </p15:guide>
        <p15:guide id="57" orient="horz" pos="202">
          <p15:clr>
            <a:srgbClr val="547EBF"/>
          </p15:clr>
        </p15:guide>
        <p15:guide id="58" orient="horz" pos="495">
          <p15:clr>
            <a:srgbClr val="547EBF"/>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Title with subtitle">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D427F378-647E-40F7-B8E4-09A5941F1007}"/>
              </a:ext>
            </a:extLst>
          </p:cNvPr>
          <p:cNvSpPr>
            <a:spLocks noGrp="1"/>
          </p:cNvSpPr>
          <p:nvPr>
            <p:ph type="title"/>
          </p:nvPr>
        </p:nvSpPr>
        <p:spPr/>
        <p:txBody>
          <a:bodyPr/>
          <a:lstStyle/>
          <a:p>
            <a:r>
              <a:rPr lang="en-US" noProof="0"/>
              <a:t>Click to edit Master title style</a:t>
            </a:r>
          </a:p>
        </p:txBody>
      </p:sp>
      <p:sp>
        <p:nvSpPr>
          <p:cNvPr id="6" name="2 Subtitle">
            <a:extLst>
              <a:ext uri="{FF2B5EF4-FFF2-40B4-BE49-F238E27FC236}">
                <a16:creationId xmlns:a16="http://schemas.microsoft.com/office/drawing/2014/main" id="{11FC2D5A-AAFB-433D-8F41-FB1BF5F8682D}"/>
              </a:ext>
            </a:extLst>
          </p:cNvPr>
          <p:cNvSpPr>
            <a:spLocks noGrp="1"/>
          </p:cNvSpPr>
          <p:nvPr>
            <p:ph type="subTitle" idx="1"/>
          </p:nvPr>
        </p:nvSpPr>
        <p:spPr>
          <a:xfrm>
            <a:off x="668785" y="802038"/>
            <a:ext cx="11098906" cy="470856"/>
          </a:xfrm>
          <a:prstGeom prst="rect">
            <a:avLst/>
          </a:prstGeom>
        </p:spPr>
        <p:txBody>
          <a:bodyPr>
            <a:normAutofit/>
          </a:bodyPr>
          <a:lstStyle>
            <a:lvl1pPr marL="0" indent="0" algn="l" defTabSz="951248">
              <a:lnSpc>
                <a:spcPct val="100000"/>
              </a:lnSpc>
              <a:spcBef>
                <a:spcPts val="685"/>
              </a:spcBef>
              <a:buFontTx/>
              <a:buNone/>
              <a:defRPr sz="2040" baseline="0">
                <a:solidFill>
                  <a:schemeClr val="tx1"/>
                </a:solidFill>
              </a:defRPr>
            </a:lvl1pPr>
            <a:lvl2pPr marL="0" indent="0" algn="l" defTabSz="951248">
              <a:lnSpc>
                <a:spcPct val="100000"/>
              </a:lnSpc>
              <a:spcBef>
                <a:spcPts val="685"/>
              </a:spcBef>
              <a:buFontTx/>
              <a:buNone/>
              <a:defRPr sz="2244" baseline="0">
                <a:solidFill>
                  <a:schemeClr val="tx1"/>
                </a:solidFill>
              </a:defRPr>
            </a:lvl2pPr>
            <a:lvl3pPr marL="0" indent="0" algn="l" defTabSz="951248">
              <a:lnSpc>
                <a:spcPct val="100000"/>
              </a:lnSpc>
              <a:spcBef>
                <a:spcPts val="685"/>
              </a:spcBef>
              <a:buFontTx/>
              <a:buNone/>
              <a:defRPr sz="2244" baseline="0">
                <a:solidFill>
                  <a:schemeClr val="tx1"/>
                </a:solidFill>
              </a:defRPr>
            </a:lvl3pPr>
            <a:lvl4pPr marL="0" indent="0" algn="l" defTabSz="951248">
              <a:lnSpc>
                <a:spcPct val="100000"/>
              </a:lnSpc>
              <a:spcBef>
                <a:spcPts val="685"/>
              </a:spcBef>
              <a:buFontTx/>
              <a:buNone/>
              <a:defRPr sz="2244" baseline="0">
                <a:solidFill>
                  <a:schemeClr val="tx1"/>
                </a:solidFill>
              </a:defRPr>
            </a:lvl4pPr>
            <a:lvl5pPr marL="0" indent="0" algn="l">
              <a:lnSpc>
                <a:spcPct val="110000"/>
              </a:lnSpc>
              <a:buNone/>
              <a:defRPr sz="2244" baseline="0">
                <a:solidFill>
                  <a:schemeClr val="tx1"/>
                </a:solidFill>
              </a:defRPr>
            </a:lvl5pPr>
            <a:lvl6pPr marL="0" indent="0" algn="l" defTabSz="951248">
              <a:lnSpc>
                <a:spcPct val="100000"/>
              </a:lnSpc>
              <a:spcBef>
                <a:spcPts val="685"/>
              </a:spcBef>
              <a:buFontTx/>
              <a:buNone/>
              <a:defRPr sz="2244" baseline="0">
                <a:solidFill>
                  <a:schemeClr val="tx1"/>
                </a:solidFill>
              </a:defRPr>
            </a:lvl6pPr>
            <a:lvl7pPr marL="0" indent="0" algn="l" defTabSz="951248">
              <a:lnSpc>
                <a:spcPct val="100000"/>
              </a:lnSpc>
              <a:spcBef>
                <a:spcPts val="685"/>
              </a:spcBef>
              <a:buFontTx/>
              <a:buNone/>
              <a:defRPr sz="2244" baseline="0">
                <a:solidFill>
                  <a:schemeClr val="tx1"/>
                </a:solidFill>
              </a:defRPr>
            </a:lvl7pPr>
            <a:lvl8pPr marL="0" indent="0" algn="l" defTabSz="951248">
              <a:lnSpc>
                <a:spcPct val="100000"/>
              </a:lnSpc>
              <a:spcBef>
                <a:spcPts val="685"/>
              </a:spcBef>
              <a:buFontTx/>
              <a:buNone/>
              <a:defRPr sz="2244" baseline="0">
                <a:solidFill>
                  <a:schemeClr val="tx1"/>
                </a:solidFill>
              </a:defRPr>
            </a:lvl8pPr>
            <a:lvl9pPr marL="0" indent="0" algn="l" defTabSz="951248">
              <a:lnSpc>
                <a:spcPct val="100000"/>
              </a:lnSpc>
              <a:spcBef>
                <a:spcPts val="685"/>
              </a:spcBef>
              <a:buFontTx/>
              <a:buNone/>
              <a:defRPr sz="2244" baseline="0">
                <a:solidFill>
                  <a:schemeClr val="tx1"/>
                </a:solidFill>
              </a:defRPr>
            </a:lvl9pPr>
          </a:lstStyle>
          <a:p>
            <a:r>
              <a:rPr lang="en-US" noProof="0"/>
              <a:t>Click to edit Master subtitle style</a:t>
            </a:r>
          </a:p>
        </p:txBody>
      </p:sp>
    </p:spTree>
    <p:extLst>
      <p:ext uri="{BB962C8B-B14F-4D97-AF65-F5344CB8AC3E}">
        <p14:creationId xmlns:p14="http://schemas.microsoft.com/office/powerpoint/2010/main" val="3799769921"/>
      </p:ext>
    </p:extLst>
  </p:cSld>
  <p:clrMapOvr>
    <a:masterClrMapping/>
  </p:clrMapOvr>
  <p:extLst>
    <p:ext uri="{DCECCB84-F9BA-43D5-87BE-67443E8EF086}">
      <p15:sldGuideLst xmlns:p15="http://schemas.microsoft.com/office/powerpoint/2012/main">
        <p15:guide id="30" pos="413">
          <p15:clr>
            <a:srgbClr val="547EBF"/>
          </p15:clr>
        </p15:guide>
        <p15:guide id="31" orient="horz" pos="887">
          <p15:clr>
            <a:srgbClr val="547EBF"/>
          </p15:clr>
        </p15:guide>
        <p15:guide id="32" orient="horz" pos="789">
          <p15:clr>
            <a:srgbClr val="547EBF"/>
          </p15:clr>
        </p15:guide>
        <p15:guide id="33" orient="horz" pos="495">
          <p15:clr>
            <a:srgbClr val="547EBF"/>
          </p15:clr>
        </p15:guide>
        <p15:guide id="34" orient="horz" pos="202">
          <p15:clr>
            <a:srgbClr val="547EBF"/>
          </p15:clr>
        </p15:guide>
        <p15:guide id="35" orient="horz" pos="3923">
          <p15:clr>
            <a:srgbClr val="547EBF"/>
          </p15:clr>
        </p15:guide>
        <p15:guide id="36" pos="804">
          <p15:clr>
            <a:srgbClr val="A4A3A4"/>
          </p15:clr>
        </p15:guide>
        <p15:guide id="37" pos="1000">
          <p15:clr>
            <a:srgbClr val="A4A3A4"/>
          </p15:clr>
        </p15:guide>
        <p15:guide id="38" pos="1392">
          <p15:clr>
            <a:srgbClr val="A4A3A4"/>
          </p15:clr>
        </p15:guide>
        <p15:guide id="39" pos="1588">
          <p15:clr>
            <a:srgbClr val="A4A3A4"/>
          </p15:clr>
        </p15:guide>
        <p15:guide id="40" pos="1980">
          <p15:clr>
            <a:srgbClr val="A4A3A4"/>
          </p15:clr>
        </p15:guide>
        <p15:guide id="41" pos="2175">
          <p15:clr>
            <a:srgbClr val="A4A3A4"/>
          </p15:clr>
        </p15:guide>
        <p15:guide id="42" pos="2567">
          <p15:clr>
            <a:srgbClr val="A4A3A4"/>
          </p15:clr>
        </p15:guide>
        <p15:guide id="43" pos="2763">
          <p15:clr>
            <a:srgbClr val="A4A3A4"/>
          </p15:clr>
        </p15:guide>
        <p15:guide id="44" pos="3155">
          <p15:clr>
            <a:srgbClr val="A4A3A4"/>
          </p15:clr>
        </p15:guide>
        <p15:guide id="45" pos="3350">
          <p15:clr>
            <a:srgbClr val="A4A3A4"/>
          </p15:clr>
        </p15:guide>
        <p15:guide id="46" pos="3742">
          <p15:clr>
            <a:srgbClr val="547EBF"/>
          </p15:clr>
        </p15:guide>
        <p15:guide id="47" pos="3938">
          <p15:clr>
            <a:srgbClr val="547EBF"/>
          </p15:clr>
        </p15:guide>
        <p15:guide id="48" pos="4330">
          <p15:clr>
            <a:srgbClr val="A4A3A4"/>
          </p15:clr>
        </p15:guide>
        <p15:guide id="49" pos="4525">
          <p15:clr>
            <a:srgbClr val="A4A3A4"/>
          </p15:clr>
        </p15:guide>
        <p15:guide id="50" pos="5113">
          <p15:clr>
            <a:srgbClr val="A4A3A4"/>
          </p15:clr>
        </p15:guide>
        <p15:guide id="51" pos="4917">
          <p15:clr>
            <a:srgbClr val="A4A3A4"/>
          </p15:clr>
        </p15:guide>
        <p15:guide id="52" pos="5505">
          <p15:clr>
            <a:srgbClr val="A4A3A4"/>
          </p15:clr>
        </p15:guide>
        <p15:guide id="53" pos="5700">
          <p15:clr>
            <a:srgbClr val="A4A3A4"/>
          </p15:clr>
        </p15:guide>
        <p15:guide id="54" pos="6092">
          <p15:clr>
            <a:srgbClr val="A4A3A4"/>
          </p15:clr>
        </p15:guide>
        <p15:guide id="55" pos="6288">
          <p15:clr>
            <a:srgbClr val="A4A3A4"/>
          </p15:clr>
        </p15:guide>
        <p15:guide id="56" pos="6680">
          <p15:clr>
            <a:srgbClr val="A4A3A4"/>
          </p15:clr>
        </p15:guide>
        <p15:guide id="57" pos="6876">
          <p15:clr>
            <a:srgbClr val="A4A3A4"/>
          </p15:clr>
        </p15:guide>
        <p15:guide id="58" pos="7267">
          <p15:clr>
            <a:srgbClr val="547EBF"/>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Section Title Color">
    <p:bg>
      <p:bgPr>
        <a:solidFill>
          <a:schemeClr val="tx2"/>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17D53EF6-E97C-46E7-A9D5-30F96F1F21F3}"/>
              </a:ext>
            </a:extLst>
          </p:cNvPr>
          <p:cNvSpPr>
            <a:spLocks noGrp="1"/>
          </p:cNvSpPr>
          <p:nvPr>
            <p:ph type="title"/>
          </p:nvPr>
        </p:nvSpPr>
        <p:spPr>
          <a:xfrm>
            <a:off x="668785" y="3039097"/>
            <a:ext cx="9196189" cy="616838"/>
          </a:xfrm>
        </p:spPr>
        <p:txBody>
          <a:bodyPr vert="horz" lIns="0" tIns="0" rIns="0" bIns="45720" rtlCol="0" anchor="b">
            <a:noAutofit/>
          </a:bodyPr>
          <a:lstStyle>
            <a:lvl1pPr>
              <a:defRPr lang="en-GB" sz="3672" baseline="0" dirty="0">
                <a:solidFill>
                  <a:schemeClr val="bg1"/>
                </a:solidFill>
              </a:defRPr>
            </a:lvl1pPr>
          </a:lstStyle>
          <a:p>
            <a:pPr lvl="0"/>
            <a:r>
              <a:rPr lang="en-US" noProof="0"/>
              <a:t>Click to edit Master title style</a:t>
            </a:r>
          </a:p>
        </p:txBody>
      </p:sp>
    </p:spTree>
    <p:extLst>
      <p:ext uri="{BB962C8B-B14F-4D97-AF65-F5344CB8AC3E}">
        <p14:creationId xmlns:p14="http://schemas.microsoft.com/office/powerpoint/2010/main" val="828995625"/>
      </p:ext>
    </p:extLst>
  </p:cSld>
  <p:clrMapOvr>
    <a:masterClrMapping/>
  </p:clrMapOvr>
  <p:extLst>
    <p:ext uri="{DCECCB84-F9BA-43D5-87BE-67443E8EF086}">
      <p15:sldGuideLst xmlns:p15="http://schemas.microsoft.com/office/powerpoint/2012/main">
        <p15:guide id="6" pos="413">
          <p15:clr>
            <a:srgbClr val="FFFFFF"/>
          </p15:clr>
        </p15:guide>
        <p15:guide id="7" orient="horz" pos="2258">
          <p15:clr>
            <a:srgbClr val="FFFFFF"/>
          </p15:clr>
        </p15:guide>
        <p15:guide id="8" orient="horz" pos="2160">
          <p15:clr>
            <a:srgbClr val="FFFFFF"/>
          </p15:clr>
        </p15:guide>
        <p15:guide id="9" orient="horz" pos="1866">
          <p15:clr>
            <a:srgbClr val="FFFFFF"/>
          </p15:clr>
        </p15:guide>
        <p15:guide id="10" pos="6092">
          <p15:clr>
            <a:srgbClr val="FFFFFF"/>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Section Title Light Color">
    <p:bg>
      <p:bgPr>
        <a:solidFill>
          <a:srgbClr val="0078D4"/>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17D53EF6-E97C-46E7-A9D5-30F96F1F21F3}"/>
              </a:ext>
            </a:extLst>
          </p:cNvPr>
          <p:cNvSpPr>
            <a:spLocks noGrp="1"/>
          </p:cNvSpPr>
          <p:nvPr>
            <p:ph type="title"/>
          </p:nvPr>
        </p:nvSpPr>
        <p:spPr>
          <a:xfrm>
            <a:off x="668785" y="3039097"/>
            <a:ext cx="9196189" cy="616838"/>
          </a:xfrm>
        </p:spPr>
        <p:txBody>
          <a:bodyPr vert="horz" lIns="0" tIns="0" rIns="0" bIns="45720" rtlCol="0" anchor="b">
            <a:noAutofit/>
          </a:bodyPr>
          <a:lstStyle>
            <a:lvl1pPr>
              <a:defRPr lang="en-GB" sz="3672" baseline="0" dirty="0">
                <a:solidFill>
                  <a:schemeClr val="bg1"/>
                </a:solidFill>
              </a:defRPr>
            </a:lvl1pPr>
          </a:lstStyle>
          <a:p>
            <a:pPr lvl="0"/>
            <a:r>
              <a:rPr lang="en-US" noProof="0"/>
              <a:t>Click to edit Master title style</a:t>
            </a:r>
          </a:p>
        </p:txBody>
      </p:sp>
    </p:spTree>
    <p:extLst>
      <p:ext uri="{BB962C8B-B14F-4D97-AF65-F5344CB8AC3E}">
        <p14:creationId xmlns:p14="http://schemas.microsoft.com/office/powerpoint/2010/main" val="1550166226"/>
      </p:ext>
    </p:extLst>
  </p:cSld>
  <p:clrMapOvr>
    <a:masterClrMapping/>
  </p:clrMapOvr>
  <p:extLst>
    <p:ext uri="{DCECCB84-F9BA-43D5-87BE-67443E8EF086}">
      <p15:sldGuideLst xmlns:p15="http://schemas.microsoft.com/office/powerpoint/2012/main">
        <p15:guide id="6" pos="413">
          <p15:clr>
            <a:srgbClr val="FFFFFF"/>
          </p15:clr>
        </p15:guide>
        <p15:guide id="7" orient="horz" pos="2258">
          <p15:clr>
            <a:srgbClr val="FFFFFF"/>
          </p15:clr>
        </p15:guide>
        <p15:guide id="8" orient="horz" pos="2160">
          <p15:clr>
            <a:srgbClr val="FFFFFF"/>
          </p15:clr>
        </p15:guide>
        <p15:guide id="9" orient="horz" pos="1866">
          <p15:clr>
            <a:srgbClr val="FFFFFF"/>
          </p15:clr>
        </p15:guide>
        <p15:guide id="10" pos="6092">
          <p15:clr>
            <a:srgbClr val="FFFFFF"/>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Section Title">
    <p:bg>
      <p:bgPr>
        <a:solidFill>
          <a:schemeClr val="bg1"/>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17D53EF6-E97C-46E7-A9D5-30F96F1F21F3}"/>
              </a:ext>
            </a:extLst>
          </p:cNvPr>
          <p:cNvSpPr>
            <a:spLocks noGrp="1"/>
          </p:cNvSpPr>
          <p:nvPr>
            <p:ph type="title"/>
          </p:nvPr>
        </p:nvSpPr>
        <p:spPr>
          <a:xfrm>
            <a:off x="668785" y="3039097"/>
            <a:ext cx="9196190" cy="616837"/>
          </a:xfrm>
        </p:spPr>
        <p:txBody>
          <a:bodyPr vert="horz" lIns="0" tIns="0" rIns="0" bIns="45720" rtlCol="0" anchor="b">
            <a:noAutofit/>
          </a:bodyPr>
          <a:lstStyle>
            <a:lvl1pPr>
              <a:defRPr lang="en-GB" sz="3672" baseline="0" dirty="0"/>
            </a:lvl1pPr>
          </a:lstStyle>
          <a:p>
            <a:pPr lvl="0"/>
            <a:r>
              <a:rPr lang="en-US" noProof="0"/>
              <a:t>Click to edit Master title style</a:t>
            </a:r>
          </a:p>
        </p:txBody>
      </p:sp>
    </p:spTree>
    <p:extLst>
      <p:ext uri="{BB962C8B-B14F-4D97-AF65-F5344CB8AC3E}">
        <p14:creationId xmlns:p14="http://schemas.microsoft.com/office/powerpoint/2010/main" val="3050918668"/>
      </p:ext>
    </p:extLst>
  </p:cSld>
  <p:clrMapOvr>
    <a:masterClrMapping/>
  </p:clrMapOvr>
  <p:extLst>
    <p:ext uri="{DCECCB84-F9BA-43D5-87BE-67443E8EF086}">
      <p15:sldGuideLst xmlns:p15="http://schemas.microsoft.com/office/powerpoint/2012/main">
        <p15:guide id="6" pos="413">
          <p15:clr>
            <a:srgbClr val="547EBF"/>
          </p15:clr>
        </p15:guide>
        <p15:guide id="7" pos="6092">
          <p15:clr>
            <a:srgbClr val="547EBF"/>
          </p15:clr>
        </p15:guide>
        <p15:guide id="8" orient="horz" pos="2160">
          <p15:clr>
            <a:srgbClr val="547EBF"/>
          </p15:clr>
        </p15:guide>
        <p15:guide id="9" orient="horz" pos="2258">
          <p15:clr>
            <a:srgbClr val="547EBF"/>
          </p15:clr>
        </p15:guide>
        <p15:guide id="10" orient="horz" pos="1866">
          <p15:clr>
            <a:srgbClr val="547EBF"/>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Section Title Photo Option">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EAB84590-D70C-4035-A905-2A42ABB0C2C7}"/>
              </a:ext>
            </a:extLst>
          </p:cNvPr>
          <p:cNvSpPr>
            <a:spLocks noGrp="1"/>
          </p:cNvSpPr>
          <p:nvPr>
            <p:ph type="pic" sz="quarter" idx="10" hasCustomPrompt="1"/>
          </p:nvPr>
        </p:nvSpPr>
        <p:spPr>
          <a:xfrm>
            <a:off x="0" y="0"/>
            <a:ext cx="12436475" cy="6994525"/>
          </a:xfrm>
        </p:spPr>
        <p:txBody>
          <a:bodyPr/>
          <a:lstStyle>
            <a:lvl1pPr marL="0" indent="0">
              <a:buNone/>
              <a:defRPr/>
            </a:lvl1pPr>
          </a:lstStyle>
          <a:p>
            <a:r>
              <a:rPr lang="en-US" dirty="0"/>
              <a:t> </a:t>
            </a:r>
          </a:p>
        </p:txBody>
      </p:sp>
      <p:sp>
        <p:nvSpPr>
          <p:cNvPr id="5" name="1 Title">
            <a:extLst>
              <a:ext uri="{FF2B5EF4-FFF2-40B4-BE49-F238E27FC236}">
                <a16:creationId xmlns:a16="http://schemas.microsoft.com/office/drawing/2014/main" id="{81A2BCCF-7E5C-410A-BA6B-170B6E461324}"/>
              </a:ext>
            </a:extLst>
          </p:cNvPr>
          <p:cNvSpPr>
            <a:spLocks noGrp="1"/>
          </p:cNvSpPr>
          <p:nvPr>
            <p:ph type="title"/>
          </p:nvPr>
        </p:nvSpPr>
        <p:spPr>
          <a:xfrm>
            <a:off x="668785" y="3039097"/>
            <a:ext cx="9196190" cy="616837"/>
          </a:xfrm>
        </p:spPr>
        <p:txBody>
          <a:bodyPr vert="horz" lIns="0" tIns="0" rIns="0" bIns="45720" rtlCol="0" anchor="b">
            <a:noAutofit/>
          </a:bodyPr>
          <a:lstStyle>
            <a:lvl1pPr>
              <a:defRPr lang="en-GB" sz="3672" baseline="0" dirty="0">
                <a:solidFill>
                  <a:schemeClr val="bg1"/>
                </a:solidFill>
              </a:defRPr>
            </a:lvl1pPr>
          </a:lstStyle>
          <a:p>
            <a:pPr lvl="0"/>
            <a:r>
              <a:rPr lang="en-US" noProof="0"/>
              <a:t>Click to edit Master title style</a:t>
            </a:r>
          </a:p>
        </p:txBody>
      </p:sp>
    </p:spTree>
    <p:extLst>
      <p:ext uri="{BB962C8B-B14F-4D97-AF65-F5344CB8AC3E}">
        <p14:creationId xmlns:p14="http://schemas.microsoft.com/office/powerpoint/2010/main" val="3097564935"/>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1 Title">
            <a:extLst>
              <a:ext uri="{FF2B5EF4-FFF2-40B4-BE49-F238E27FC236}">
                <a16:creationId xmlns:a16="http://schemas.microsoft.com/office/drawing/2014/main" id="{935C9167-B5C7-4834-AC78-240C8C3EF11E}"/>
              </a:ext>
            </a:extLst>
          </p:cNvPr>
          <p:cNvSpPr>
            <a:spLocks noGrp="1"/>
          </p:cNvSpPr>
          <p:nvPr>
            <p:ph type="title"/>
          </p:nvPr>
        </p:nvSpPr>
        <p:spPr>
          <a:xfrm>
            <a:off x="668784" y="642784"/>
            <a:ext cx="4440211" cy="2543610"/>
          </a:xfrm>
        </p:spPr>
        <p:txBody>
          <a:bodyPr anchor="ctr">
            <a:noAutofit/>
          </a:bodyPr>
          <a:lstStyle>
            <a:lvl1pPr algn="ctr">
              <a:defRPr/>
            </a:lvl1pPr>
          </a:lstStyle>
          <a:p>
            <a:r>
              <a:rPr lang="en-US" noProof="0"/>
              <a:t>Click to edit Master title style</a:t>
            </a:r>
          </a:p>
        </p:txBody>
      </p:sp>
      <p:sp>
        <p:nvSpPr>
          <p:cNvPr id="4" name="2 Text Placeholder">
            <a:extLst>
              <a:ext uri="{FF2B5EF4-FFF2-40B4-BE49-F238E27FC236}">
                <a16:creationId xmlns:a16="http://schemas.microsoft.com/office/drawing/2014/main" id="{0E780C89-4FC1-4FE7-AFCA-1C41A1B0944C}"/>
              </a:ext>
            </a:extLst>
          </p:cNvPr>
          <p:cNvSpPr>
            <a:spLocks noGrp="1"/>
          </p:cNvSpPr>
          <p:nvPr>
            <p:ph type="body" sz="quarter" idx="10"/>
          </p:nvPr>
        </p:nvSpPr>
        <p:spPr>
          <a:xfrm>
            <a:off x="668461" y="3655805"/>
            <a:ext cx="4440210" cy="2695807"/>
          </a:xfrm>
          <a:prstGeom prst="rect">
            <a:avLst/>
          </a:prstGeom>
        </p:spPr>
        <p:txBody>
          <a:bodyPr>
            <a:noAutofit/>
          </a:bodyPr>
          <a:lstStyle>
            <a:lvl1pPr marL="0" indent="0">
              <a:buNone/>
              <a:defRPr sz="2448">
                <a:latin typeface="+mn-lt"/>
              </a:defRPr>
            </a:lvl1pPr>
            <a:lvl2pPr marL="233149" indent="0">
              <a:buNone/>
              <a:defRPr/>
            </a:lvl2pPr>
            <a:lvl3pPr marL="466298" indent="0">
              <a:buNone/>
              <a:defRPr/>
            </a:lvl3pPr>
            <a:lvl4pPr marL="675162" indent="0">
              <a:buNone/>
              <a:defRPr/>
            </a:lvl4pPr>
            <a:lvl5pPr marL="872691" indent="0">
              <a:buNone/>
              <a:defRPr/>
            </a:lvl5pPr>
          </a:lstStyle>
          <a:p>
            <a:pPr lvl="0"/>
            <a:r>
              <a:rPr lang="en-US" noProof="0"/>
              <a:t>Click to edit Master text styles</a:t>
            </a:r>
          </a:p>
        </p:txBody>
      </p:sp>
      <p:sp>
        <p:nvSpPr>
          <p:cNvPr id="9" name="Picture Placeholder 8">
            <a:extLst>
              <a:ext uri="{FF2B5EF4-FFF2-40B4-BE49-F238E27FC236}">
                <a16:creationId xmlns:a16="http://schemas.microsoft.com/office/drawing/2014/main" id="{B03C246A-8E6B-4528-976A-954C6D12B933}"/>
              </a:ext>
              <a:ext uri="{C183D7F6-B498-43B3-948B-1728B52AA6E4}">
                <adec:decorative xmlns:adec="http://schemas.microsoft.com/office/drawing/2017/decorative" val="1"/>
              </a:ext>
            </a:extLst>
          </p:cNvPr>
          <p:cNvSpPr>
            <a:spLocks noGrp="1"/>
          </p:cNvSpPr>
          <p:nvPr>
            <p:ph type="pic" sz="quarter" idx="15" hasCustomPrompt="1"/>
          </p:nvPr>
        </p:nvSpPr>
        <p:spPr>
          <a:xfrm>
            <a:off x="5440958" y="0"/>
            <a:ext cx="6995517" cy="6994525"/>
          </a:xfrm>
          <a:solidFill>
            <a:srgbClr val="243A5E"/>
          </a:solidFill>
        </p:spPr>
        <p:txBody>
          <a:bodyPr tIns="1828800" anchor="t"/>
          <a:lstStyle>
            <a:lvl1pPr marL="0" marR="0" indent="0" algn="ctr" defTabSz="951248" rtl="0" eaLnBrk="1" fontAlgn="auto" latinLnBrk="0" hangingPunct="1">
              <a:lnSpc>
                <a:spcPct val="300000"/>
              </a:lnSpc>
              <a:spcBef>
                <a:spcPts val="2040"/>
              </a:spcBef>
              <a:spcAft>
                <a:spcPts val="0"/>
              </a:spcAft>
              <a:buClr>
                <a:schemeClr val="tx1"/>
              </a:buClr>
              <a:buSzPct val="90000"/>
              <a:buFont typeface="Wingdings" panose="05000000000000000000" pitchFamily="2" charset="2"/>
              <a:buNone/>
              <a:tabLst/>
              <a:defRPr lang="en-US" sz="1632"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51248" rtl="0" eaLnBrk="1" fontAlgn="auto" latinLnBrk="0" hangingPunct="1">
              <a:lnSpc>
                <a:spcPct val="100000"/>
              </a:lnSpc>
              <a:spcBef>
                <a:spcPts val="685"/>
              </a:spcBef>
              <a:spcAft>
                <a:spcPts val="0"/>
              </a:spcAft>
              <a:buClr>
                <a:schemeClr val="tx1"/>
              </a:buClr>
              <a:buSzPct val="90000"/>
              <a:buFont typeface="Wingdings" panose="05000000000000000000" pitchFamily="2" charset="2"/>
              <a:buNone/>
              <a:tabLst/>
              <a:defRPr/>
            </a:pPr>
            <a:r>
              <a:rPr lang="en-US" noProof="0" dirty="0"/>
              <a:t> </a:t>
            </a:r>
          </a:p>
        </p:txBody>
      </p:sp>
    </p:spTree>
    <p:extLst>
      <p:ext uri="{BB962C8B-B14F-4D97-AF65-F5344CB8AC3E}">
        <p14:creationId xmlns:p14="http://schemas.microsoft.com/office/powerpoint/2010/main" val="1523925720"/>
      </p:ext>
    </p:extLst>
  </p:cSld>
  <p:clrMapOvr>
    <a:masterClrMapping/>
  </p:clrMapOvr>
  <p:extLst>
    <p:ext uri="{DCECCB84-F9BA-43D5-87BE-67443E8EF086}">
      <p15:sldGuideLst xmlns:p15="http://schemas.microsoft.com/office/powerpoint/2012/main">
        <p15:guide id="17" orient="horz" pos="1964">
          <p15:clr>
            <a:srgbClr val="547EBF"/>
          </p15:clr>
        </p15:guide>
        <p15:guide id="18" orient="horz" pos="2258">
          <p15:clr>
            <a:srgbClr val="547EBF"/>
          </p15:clr>
        </p15:guide>
        <p15:guide id="19" pos="3350">
          <p15:clr>
            <a:srgbClr val="547EBF"/>
          </p15:clr>
        </p15:guide>
        <p15:guide id="20" pos="3155">
          <p15:clr>
            <a:srgbClr val="547EBF"/>
          </p15:clr>
        </p15:guide>
        <p15:guide id="21" pos="413">
          <p15:clr>
            <a:srgbClr val="547EBF"/>
          </p15:clr>
        </p15:guide>
        <p15:guide id="22" orient="horz" pos="397">
          <p15:clr>
            <a:srgbClr val="547EBF"/>
          </p15:clr>
        </p15:guide>
        <p15:guide id="23" orient="horz" pos="3923">
          <p15:clr>
            <a:srgbClr val="547EBF"/>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Title - Content - Square Photo ">
    <p:spTree>
      <p:nvGrpSpPr>
        <p:cNvPr id="1" name=""/>
        <p:cNvGrpSpPr/>
        <p:nvPr/>
      </p:nvGrpSpPr>
      <p:grpSpPr>
        <a:xfrm>
          <a:off x="0" y="0"/>
          <a:ext cx="0" cy="0"/>
          <a:chOff x="0" y="0"/>
          <a:chExt cx="0" cy="0"/>
        </a:xfrm>
      </p:grpSpPr>
      <p:sp>
        <p:nvSpPr>
          <p:cNvPr id="3" name="1 Title">
            <a:extLst>
              <a:ext uri="{FF2B5EF4-FFF2-40B4-BE49-F238E27FC236}">
                <a16:creationId xmlns:a16="http://schemas.microsoft.com/office/drawing/2014/main" id="{935C9167-B5C7-4834-AC78-240C8C3EF11E}"/>
              </a:ext>
            </a:extLst>
          </p:cNvPr>
          <p:cNvSpPr>
            <a:spLocks noGrp="1"/>
          </p:cNvSpPr>
          <p:nvPr>
            <p:ph type="title" hasCustomPrompt="1"/>
          </p:nvPr>
        </p:nvSpPr>
        <p:spPr>
          <a:xfrm>
            <a:off x="668784" y="326411"/>
            <a:ext cx="4440211" cy="470856"/>
          </a:xfrm>
        </p:spPr>
        <p:txBody>
          <a:bodyPr anchor="t">
            <a:noAutofit/>
          </a:bodyPr>
          <a:lstStyle>
            <a:lvl1pPr algn="l">
              <a:defRPr/>
            </a:lvl1pPr>
          </a:lstStyle>
          <a:p>
            <a:r>
              <a:rPr lang="en-US" noProof="0"/>
              <a:t>Title</a:t>
            </a:r>
          </a:p>
        </p:txBody>
      </p:sp>
      <p:sp>
        <p:nvSpPr>
          <p:cNvPr id="8" name="Text Placeholder 7">
            <a:extLst>
              <a:ext uri="{FF2B5EF4-FFF2-40B4-BE49-F238E27FC236}">
                <a16:creationId xmlns:a16="http://schemas.microsoft.com/office/drawing/2014/main" id="{81A8F63C-5D9B-4647-8C88-F5B85777FE46}"/>
              </a:ext>
            </a:extLst>
          </p:cNvPr>
          <p:cNvSpPr>
            <a:spLocks noGrp="1"/>
          </p:cNvSpPr>
          <p:nvPr>
            <p:ph type="body" sz="quarter" idx="16"/>
          </p:nvPr>
        </p:nvSpPr>
        <p:spPr>
          <a:xfrm>
            <a:off x="668461" y="1436145"/>
            <a:ext cx="4440210" cy="4915597"/>
          </a:xfrm>
        </p:spPr>
        <p:txBody>
          <a:bodyPr/>
          <a:lstStyle>
            <a:lvl1pPr marL="0" indent="0">
              <a:buNone/>
              <a:defRPr sz="2448"/>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Picture Placeholder 8">
            <a:extLst>
              <a:ext uri="{FF2B5EF4-FFF2-40B4-BE49-F238E27FC236}">
                <a16:creationId xmlns:a16="http://schemas.microsoft.com/office/drawing/2014/main" id="{B03C246A-8E6B-4528-976A-954C6D12B933}"/>
              </a:ext>
              <a:ext uri="{C183D7F6-B498-43B3-948B-1728B52AA6E4}">
                <adec:decorative xmlns:adec="http://schemas.microsoft.com/office/drawing/2017/decorative" val="1"/>
              </a:ext>
            </a:extLst>
          </p:cNvPr>
          <p:cNvSpPr>
            <a:spLocks noGrp="1"/>
          </p:cNvSpPr>
          <p:nvPr>
            <p:ph type="pic" sz="quarter" idx="15" hasCustomPrompt="1"/>
          </p:nvPr>
        </p:nvSpPr>
        <p:spPr>
          <a:xfrm>
            <a:off x="5440634" y="0"/>
            <a:ext cx="6995517" cy="6994525"/>
          </a:xfrm>
          <a:solidFill>
            <a:srgbClr val="243A5E"/>
          </a:solidFill>
        </p:spPr>
        <p:txBody>
          <a:bodyPr tIns="1828800" anchor="t"/>
          <a:lstStyle>
            <a:lvl1pPr marL="0" marR="0" indent="0" algn="ctr" defTabSz="951248" rtl="0" eaLnBrk="1" fontAlgn="auto" latinLnBrk="0" hangingPunct="1">
              <a:lnSpc>
                <a:spcPct val="300000"/>
              </a:lnSpc>
              <a:spcBef>
                <a:spcPts val="2040"/>
              </a:spcBef>
              <a:spcAft>
                <a:spcPts val="0"/>
              </a:spcAft>
              <a:buClr>
                <a:schemeClr val="tx1"/>
              </a:buClr>
              <a:buSzPct val="90000"/>
              <a:buFont typeface="Wingdings" panose="05000000000000000000" pitchFamily="2" charset="2"/>
              <a:buNone/>
              <a:tabLst/>
              <a:defRPr lang="en-US" sz="1632"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51248" rtl="0" eaLnBrk="1" fontAlgn="auto" latinLnBrk="0" hangingPunct="1">
              <a:lnSpc>
                <a:spcPct val="100000"/>
              </a:lnSpc>
              <a:spcBef>
                <a:spcPts val="685"/>
              </a:spcBef>
              <a:spcAft>
                <a:spcPts val="0"/>
              </a:spcAft>
              <a:buClr>
                <a:schemeClr val="tx1"/>
              </a:buClr>
              <a:buSzPct val="90000"/>
              <a:buFont typeface="Wingdings" panose="05000000000000000000" pitchFamily="2" charset="2"/>
              <a:buNone/>
              <a:tabLst/>
              <a:defRPr/>
            </a:pPr>
            <a:r>
              <a:rPr lang="en-US" noProof="0" dirty="0"/>
              <a:t> </a:t>
            </a:r>
          </a:p>
        </p:txBody>
      </p:sp>
    </p:spTree>
    <p:extLst>
      <p:ext uri="{BB962C8B-B14F-4D97-AF65-F5344CB8AC3E}">
        <p14:creationId xmlns:p14="http://schemas.microsoft.com/office/powerpoint/2010/main" val="2168379488"/>
      </p:ext>
    </p:extLst>
  </p:cSld>
  <p:clrMapOvr>
    <a:masterClrMapping/>
  </p:clrMapOvr>
  <p:extLst>
    <p:ext uri="{DCECCB84-F9BA-43D5-87BE-67443E8EF086}">
      <p15:sldGuideLst xmlns:p15="http://schemas.microsoft.com/office/powerpoint/2012/main">
        <p15:guide id="17" orient="horz" pos="864">
          <p15:clr>
            <a:srgbClr val="547EBF"/>
          </p15:clr>
        </p15:guide>
        <p15:guide id="18" orient="horz" pos="2258">
          <p15:clr>
            <a:srgbClr val="547EBF"/>
          </p15:clr>
        </p15:guide>
        <p15:guide id="19" pos="3350">
          <p15:clr>
            <a:srgbClr val="547EBF"/>
          </p15:clr>
        </p15:guide>
        <p15:guide id="20" pos="3155">
          <p15:clr>
            <a:srgbClr val="547EBF"/>
          </p15:clr>
        </p15:guide>
        <p15:guide id="21" pos="413">
          <p15:clr>
            <a:srgbClr val="547EBF"/>
          </p15:clr>
        </p15:guide>
        <p15:guide id="22" orient="horz" pos="397">
          <p15:clr>
            <a:srgbClr val="547EBF"/>
          </p15:clr>
        </p15:guide>
        <p15:guide id="23" orient="horz" pos="3923">
          <p15:clr>
            <a:srgbClr val="547EBF"/>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Title - Subtitle - Content - Square Photo ">
    <p:spTree>
      <p:nvGrpSpPr>
        <p:cNvPr id="1" name=""/>
        <p:cNvGrpSpPr/>
        <p:nvPr/>
      </p:nvGrpSpPr>
      <p:grpSpPr>
        <a:xfrm>
          <a:off x="0" y="0"/>
          <a:ext cx="0" cy="0"/>
          <a:chOff x="0" y="0"/>
          <a:chExt cx="0" cy="0"/>
        </a:xfrm>
      </p:grpSpPr>
      <p:sp>
        <p:nvSpPr>
          <p:cNvPr id="3" name="1 Title">
            <a:extLst>
              <a:ext uri="{FF2B5EF4-FFF2-40B4-BE49-F238E27FC236}">
                <a16:creationId xmlns:a16="http://schemas.microsoft.com/office/drawing/2014/main" id="{935C9167-B5C7-4834-AC78-240C8C3EF11E}"/>
              </a:ext>
            </a:extLst>
          </p:cNvPr>
          <p:cNvSpPr>
            <a:spLocks noGrp="1"/>
          </p:cNvSpPr>
          <p:nvPr>
            <p:ph type="title" hasCustomPrompt="1"/>
          </p:nvPr>
        </p:nvSpPr>
        <p:spPr>
          <a:xfrm>
            <a:off x="668784" y="326411"/>
            <a:ext cx="4440211" cy="470856"/>
          </a:xfrm>
        </p:spPr>
        <p:txBody>
          <a:bodyPr anchor="t">
            <a:noAutofit/>
          </a:bodyPr>
          <a:lstStyle>
            <a:lvl1pPr algn="l">
              <a:defRPr/>
            </a:lvl1pPr>
          </a:lstStyle>
          <a:p>
            <a:r>
              <a:rPr lang="en-US" noProof="0"/>
              <a:t>Title</a:t>
            </a:r>
          </a:p>
        </p:txBody>
      </p:sp>
      <p:sp>
        <p:nvSpPr>
          <p:cNvPr id="5" name="2 Subtitle">
            <a:extLst>
              <a:ext uri="{FF2B5EF4-FFF2-40B4-BE49-F238E27FC236}">
                <a16:creationId xmlns:a16="http://schemas.microsoft.com/office/drawing/2014/main" id="{DC107B4A-1D3A-4EF0-9403-12610B8F84FE}"/>
              </a:ext>
            </a:extLst>
          </p:cNvPr>
          <p:cNvSpPr>
            <a:spLocks noGrp="1"/>
          </p:cNvSpPr>
          <p:nvPr>
            <p:ph type="subTitle" idx="1"/>
          </p:nvPr>
        </p:nvSpPr>
        <p:spPr>
          <a:xfrm>
            <a:off x="668785" y="802038"/>
            <a:ext cx="4440211" cy="470856"/>
          </a:xfrm>
          <a:prstGeom prst="rect">
            <a:avLst/>
          </a:prstGeom>
        </p:spPr>
        <p:txBody>
          <a:bodyPr>
            <a:normAutofit/>
          </a:bodyPr>
          <a:lstStyle>
            <a:lvl1pPr marL="0" indent="0" algn="l" defTabSz="951248">
              <a:lnSpc>
                <a:spcPct val="100000"/>
              </a:lnSpc>
              <a:spcBef>
                <a:spcPts val="685"/>
              </a:spcBef>
              <a:buFontTx/>
              <a:buNone/>
              <a:defRPr sz="2040" baseline="0">
                <a:solidFill>
                  <a:schemeClr val="tx1"/>
                </a:solidFill>
              </a:defRPr>
            </a:lvl1pPr>
            <a:lvl2pPr marL="0" indent="0" algn="l" defTabSz="951248">
              <a:lnSpc>
                <a:spcPct val="100000"/>
              </a:lnSpc>
              <a:spcBef>
                <a:spcPts val="685"/>
              </a:spcBef>
              <a:buFontTx/>
              <a:buNone/>
              <a:defRPr sz="2244" baseline="0">
                <a:solidFill>
                  <a:schemeClr val="tx1"/>
                </a:solidFill>
              </a:defRPr>
            </a:lvl2pPr>
            <a:lvl3pPr marL="0" indent="0" algn="l" defTabSz="951248">
              <a:lnSpc>
                <a:spcPct val="100000"/>
              </a:lnSpc>
              <a:spcBef>
                <a:spcPts val="685"/>
              </a:spcBef>
              <a:buFontTx/>
              <a:buNone/>
              <a:defRPr sz="2244" baseline="0">
                <a:solidFill>
                  <a:schemeClr val="tx1"/>
                </a:solidFill>
              </a:defRPr>
            </a:lvl3pPr>
            <a:lvl4pPr marL="0" indent="0" algn="l" defTabSz="951248">
              <a:lnSpc>
                <a:spcPct val="100000"/>
              </a:lnSpc>
              <a:spcBef>
                <a:spcPts val="685"/>
              </a:spcBef>
              <a:buFontTx/>
              <a:buNone/>
              <a:defRPr sz="2244" baseline="0">
                <a:solidFill>
                  <a:schemeClr val="tx1"/>
                </a:solidFill>
              </a:defRPr>
            </a:lvl4pPr>
            <a:lvl5pPr marL="0" indent="0" algn="l">
              <a:lnSpc>
                <a:spcPct val="110000"/>
              </a:lnSpc>
              <a:buNone/>
              <a:defRPr sz="2244" baseline="0">
                <a:solidFill>
                  <a:schemeClr val="tx1"/>
                </a:solidFill>
              </a:defRPr>
            </a:lvl5pPr>
            <a:lvl6pPr marL="0" indent="0" algn="l" defTabSz="951248">
              <a:lnSpc>
                <a:spcPct val="100000"/>
              </a:lnSpc>
              <a:spcBef>
                <a:spcPts val="685"/>
              </a:spcBef>
              <a:buFontTx/>
              <a:buNone/>
              <a:defRPr sz="2244" baseline="0">
                <a:solidFill>
                  <a:schemeClr val="tx1"/>
                </a:solidFill>
              </a:defRPr>
            </a:lvl6pPr>
            <a:lvl7pPr marL="0" indent="0" algn="l" defTabSz="951248">
              <a:lnSpc>
                <a:spcPct val="100000"/>
              </a:lnSpc>
              <a:spcBef>
                <a:spcPts val="685"/>
              </a:spcBef>
              <a:buFontTx/>
              <a:buNone/>
              <a:defRPr sz="2244" baseline="0">
                <a:solidFill>
                  <a:schemeClr val="tx1"/>
                </a:solidFill>
              </a:defRPr>
            </a:lvl7pPr>
            <a:lvl8pPr marL="0" indent="0" algn="l" defTabSz="951248">
              <a:lnSpc>
                <a:spcPct val="100000"/>
              </a:lnSpc>
              <a:spcBef>
                <a:spcPts val="685"/>
              </a:spcBef>
              <a:buFontTx/>
              <a:buNone/>
              <a:defRPr sz="2244" baseline="0">
                <a:solidFill>
                  <a:schemeClr val="tx1"/>
                </a:solidFill>
              </a:defRPr>
            </a:lvl8pPr>
            <a:lvl9pPr marL="0" indent="0" algn="l" defTabSz="951248">
              <a:lnSpc>
                <a:spcPct val="100000"/>
              </a:lnSpc>
              <a:spcBef>
                <a:spcPts val="685"/>
              </a:spcBef>
              <a:buFontTx/>
              <a:buNone/>
              <a:defRPr sz="2244" baseline="0">
                <a:solidFill>
                  <a:schemeClr val="tx1"/>
                </a:solidFill>
              </a:defRPr>
            </a:lvl9pPr>
          </a:lstStyle>
          <a:p>
            <a:r>
              <a:rPr lang="en-US" noProof="0"/>
              <a:t>Click to edit Master subtitle style</a:t>
            </a:r>
          </a:p>
        </p:txBody>
      </p:sp>
      <p:sp>
        <p:nvSpPr>
          <p:cNvPr id="8" name="Text Placeholder 7">
            <a:extLst>
              <a:ext uri="{FF2B5EF4-FFF2-40B4-BE49-F238E27FC236}">
                <a16:creationId xmlns:a16="http://schemas.microsoft.com/office/drawing/2014/main" id="{81A8F63C-5D9B-4647-8C88-F5B85777FE46}"/>
              </a:ext>
            </a:extLst>
          </p:cNvPr>
          <p:cNvSpPr>
            <a:spLocks noGrp="1"/>
          </p:cNvSpPr>
          <p:nvPr>
            <p:ph type="body" sz="quarter" idx="16"/>
          </p:nvPr>
        </p:nvSpPr>
        <p:spPr>
          <a:xfrm>
            <a:off x="668461" y="1436145"/>
            <a:ext cx="4440210" cy="4915597"/>
          </a:xfrm>
        </p:spPr>
        <p:txBody>
          <a:bodyPr/>
          <a:lstStyle>
            <a:lvl1pPr marL="0" indent="0">
              <a:buNone/>
              <a:defRPr sz="2448"/>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Picture Placeholder 8">
            <a:extLst>
              <a:ext uri="{FF2B5EF4-FFF2-40B4-BE49-F238E27FC236}">
                <a16:creationId xmlns:a16="http://schemas.microsoft.com/office/drawing/2014/main" id="{B03C246A-8E6B-4528-976A-954C6D12B933}"/>
              </a:ext>
              <a:ext uri="{C183D7F6-B498-43B3-948B-1728B52AA6E4}">
                <adec:decorative xmlns:adec="http://schemas.microsoft.com/office/drawing/2017/decorative" val="1"/>
              </a:ext>
            </a:extLst>
          </p:cNvPr>
          <p:cNvSpPr>
            <a:spLocks noGrp="1"/>
          </p:cNvSpPr>
          <p:nvPr>
            <p:ph type="pic" sz="quarter" idx="15" hasCustomPrompt="1"/>
          </p:nvPr>
        </p:nvSpPr>
        <p:spPr>
          <a:xfrm>
            <a:off x="5440634" y="0"/>
            <a:ext cx="6995517" cy="6994525"/>
          </a:xfrm>
          <a:solidFill>
            <a:srgbClr val="243A5E"/>
          </a:solidFill>
        </p:spPr>
        <p:txBody>
          <a:bodyPr tIns="1828800" anchor="t"/>
          <a:lstStyle>
            <a:lvl1pPr marL="0" marR="0" indent="0" algn="ctr" defTabSz="951248" rtl="0" eaLnBrk="1" fontAlgn="auto" latinLnBrk="0" hangingPunct="1">
              <a:lnSpc>
                <a:spcPct val="300000"/>
              </a:lnSpc>
              <a:spcBef>
                <a:spcPts val="2040"/>
              </a:spcBef>
              <a:spcAft>
                <a:spcPts val="0"/>
              </a:spcAft>
              <a:buClr>
                <a:schemeClr val="tx1"/>
              </a:buClr>
              <a:buSzPct val="90000"/>
              <a:buFont typeface="Wingdings" panose="05000000000000000000" pitchFamily="2" charset="2"/>
              <a:buNone/>
              <a:tabLst/>
              <a:defRPr lang="en-US" sz="1632"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51248" rtl="0" eaLnBrk="1" fontAlgn="auto" latinLnBrk="0" hangingPunct="1">
              <a:lnSpc>
                <a:spcPct val="100000"/>
              </a:lnSpc>
              <a:spcBef>
                <a:spcPts val="685"/>
              </a:spcBef>
              <a:spcAft>
                <a:spcPts val="0"/>
              </a:spcAft>
              <a:buClr>
                <a:schemeClr val="tx1"/>
              </a:buClr>
              <a:buSzPct val="90000"/>
              <a:buFont typeface="Wingdings" panose="05000000000000000000" pitchFamily="2" charset="2"/>
              <a:buNone/>
              <a:tabLst/>
              <a:defRPr/>
            </a:pPr>
            <a:r>
              <a:rPr lang="en-US" noProof="0" dirty="0"/>
              <a:t> </a:t>
            </a:r>
          </a:p>
        </p:txBody>
      </p:sp>
    </p:spTree>
    <p:extLst>
      <p:ext uri="{BB962C8B-B14F-4D97-AF65-F5344CB8AC3E}">
        <p14:creationId xmlns:p14="http://schemas.microsoft.com/office/powerpoint/2010/main" val="2243203238"/>
      </p:ext>
    </p:extLst>
  </p:cSld>
  <p:clrMapOvr>
    <a:masterClrMapping/>
  </p:clrMapOvr>
  <p:extLst>
    <p:ext uri="{DCECCB84-F9BA-43D5-87BE-67443E8EF086}">
      <p15:sldGuideLst xmlns:p15="http://schemas.microsoft.com/office/powerpoint/2012/main">
        <p15:guide id="17" orient="horz" pos="864">
          <p15:clr>
            <a:srgbClr val="547EBF"/>
          </p15:clr>
        </p15:guide>
        <p15:guide id="18" orient="horz" pos="2258">
          <p15:clr>
            <a:srgbClr val="547EBF"/>
          </p15:clr>
        </p15:guide>
        <p15:guide id="19" pos="3350">
          <p15:clr>
            <a:srgbClr val="547EBF"/>
          </p15:clr>
        </p15:guide>
        <p15:guide id="20" pos="3155">
          <p15:clr>
            <a:srgbClr val="547EBF"/>
          </p15:clr>
        </p15:guide>
        <p15:guide id="21" pos="413">
          <p15:clr>
            <a:srgbClr val="547EBF"/>
          </p15:clr>
        </p15:guide>
        <p15:guide id="22" orient="horz" pos="397">
          <p15:clr>
            <a:srgbClr val="547EBF"/>
          </p15:clr>
        </p15:guide>
        <p15:guide id="23" orient="horz" pos="3923">
          <p15:clr>
            <a:srgbClr val="547EBF"/>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4" name="1 Title">
            <a:extLst>
              <a:ext uri="{FF2B5EF4-FFF2-40B4-BE49-F238E27FC236}">
                <a16:creationId xmlns:a16="http://schemas.microsoft.com/office/drawing/2014/main" id="{30C802C8-07B4-43F8-A724-613255E706EA}"/>
              </a:ext>
            </a:extLst>
          </p:cNvPr>
          <p:cNvSpPr>
            <a:spLocks noGrp="1"/>
          </p:cNvSpPr>
          <p:nvPr>
            <p:ph type="title" hasCustomPrompt="1"/>
          </p:nvPr>
        </p:nvSpPr>
        <p:spPr>
          <a:xfrm>
            <a:off x="668784" y="-470855"/>
            <a:ext cx="4440211" cy="470856"/>
          </a:xfrm>
        </p:spPr>
        <p:txBody>
          <a:bodyPr anchor="b">
            <a:noAutofit/>
          </a:bodyPr>
          <a:lstStyle>
            <a:lvl1pPr algn="ctr">
              <a:defRPr/>
            </a:lvl1pPr>
          </a:lstStyle>
          <a:p>
            <a:r>
              <a:rPr lang="en-US" noProof="0"/>
              <a:t>Title</a:t>
            </a:r>
          </a:p>
        </p:txBody>
      </p:sp>
      <p:sp>
        <p:nvSpPr>
          <p:cNvPr id="16" name="Text Placeholder 6">
            <a:extLst>
              <a:ext uri="{FF2B5EF4-FFF2-40B4-BE49-F238E27FC236}">
                <a16:creationId xmlns:a16="http://schemas.microsoft.com/office/drawing/2014/main" id="{49244260-7270-4E52-B887-E991DA8E4E28}"/>
              </a:ext>
            </a:extLst>
          </p:cNvPr>
          <p:cNvSpPr>
            <a:spLocks noGrp="1"/>
          </p:cNvSpPr>
          <p:nvPr>
            <p:ph idx="16" hasCustomPrompt="1"/>
          </p:nvPr>
        </p:nvSpPr>
        <p:spPr>
          <a:xfrm>
            <a:off x="668786" y="642784"/>
            <a:ext cx="4440210" cy="5708957"/>
          </a:xfrm>
          <a:prstGeom prst="rect">
            <a:avLst/>
          </a:prstGeom>
        </p:spPr>
        <p:txBody>
          <a:bodyPr vert="horz" lIns="0" tIns="0" rIns="0" bIns="0" rtlCol="0">
            <a:normAutofit/>
          </a:bodyPr>
          <a:lstStyle>
            <a:lvl1pPr marL="0" indent="0">
              <a:buNone/>
              <a:defRPr sz="2448"/>
            </a:lvl1pPr>
            <a:lvl2pPr marL="317083" indent="0">
              <a:buNone/>
              <a:defRPr/>
            </a:lvl2pPr>
            <a:lvl3pPr marL="634166" indent="0">
              <a:buNone/>
              <a:defRPr/>
            </a:lvl3pPr>
            <a:lvl4pPr marL="951248" indent="0">
              <a:buNone/>
              <a:defRPr/>
            </a:lvl4pPr>
            <a:lvl5pPr marL="1249679" indent="0">
              <a:buNone/>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Picture Placeholder 8">
            <a:extLst>
              <a:ext uri="{FF2B5EF4-FFF2-40B4-BE49-F238E27FC236}">
                <a16:creationId xmlns:a16="http://schemas.microsoft.com/office/drawing/2014/main" id="{9F6E60FE-54B4-4C7F-AB24-D739EFDBAD7B}"/>
              </a:ext>
              <a:ext uri="{C183D7F6-B498-43B3-948B-1728B52AA6E4}">
                <adec:decorative xmlns:adec="http://schemas.microsoft.com/office/drawing/2017/decorative" val="1"/>
              </a:ext>
            </a:extLst>
          </p:cNvPr>
          <p:cNvSpPr>
            <a:spLocks noGrp="1"/>
          </p:cNvSpPr>
          <p:nvPr>
            <p:ph type="pic" sz="quarter" idx="15" hasCustomPrompt="1"/>
          </p:nvPr>
        </p:nvSpPr>
        <p:spPr>
          <a:xfrm>
            <a:off x="5440634" y="0"/>
            <a:ext cx="6995517" cy="6998119"/>
          </a:xfrm>
          <a:solidFill>
            <a:srgbClr val="243A5E"/>
          </a:solidFill>
        </p:spPr>
        <p:txBody>
          <a:bodyPr tIns="1828800" anchor="t">
            <a:noAutofit/>
          </a:bodyPr>
          <a:lstStyle>
            <a:lvl1pPr marL="0" marR="0" indent="0" algn="ctr" defTabSz="951248" rtl="0" eaLnBrk="1" fontAlgn="auto" latinLnBrk="0" hangingPunct="1">
              <a:lnSpc>
                <a:spcPct val="300000"/>
              </a:lnSpc>
              <a:spcBef>
                <a:spcPts val="2040"/>
              </a:spcBef>
              <a:spcAft>
                <a:spcPts val="0"/>
              </a:spcAft>
              <a:buClr>
                <a:schemeClr val="tx1"/>
              </a:buClr>
              <a:buSzPct val="90000"/>
              <a:buFont typeface="Wingdings" panose="05000000000000000000" pitchFamily="2" charset="2"/>
              <a:buNone/>
              <a:tabLst/>
              <a:defRPr lang="en-US" sz="1632"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51248" rtl="0" eaLnBrk="1" fontAlgn="auto" latinLnBrk="0" hangingPunct="1">
              <a:lnSpc>
                <a:spcPct val="100000"/>
              </a:lnSpc>
              <a:spcBef>
                <a:spcPts val="685"/>
              </a:spcBef>
              <a:spcAft>
                <a:spcPts val="0"/>
              </a:spcAft>
              <a:buClr>
                <a:schemeClr val="tx1"/>
              </a:buClr>
              <a:buSzPct val="90000"/>
              <a:buFont typeface="Wingdings" panose="05000000000000000000" pitchFamily="2" charset="2"/>
              <a:buNone/>
              <a:tabLst/>
              <a:defRPr/>
            </a:pPr>
            <a:r>
              <a:rPr lang="en-US" noProof="0" dirty="0"/>
              <a:t> </a:t>
            </a:r>
          </a:p>
        </p:txBody>
      </p:sp>
    </p:spTree>
    <p:extLst>
      <p:ext uri="{BB962C8B-B14F-4D97-AF65-F5344CB8AC3E}">
        <p14:creationId xmlns:p14="http://schemas.microsoft.com/office/powerpoint/2010/main" val="514284545"/>
      </p:ext>
    </p:extLst>
  </p:cSld>
  <p:clrMapOvr>
    <a:masterClrMapping/>
  </p:clrMapOvr>
  <p:extLst>
    <p:ext uri="{DCECCB84-F9BA-43D5-87BE-67443E8EF086}">
      <p15:sldGuideLst xmlns:p15="http://schemas.microsoft.com/office/powerpoint/2012/main">
        <p15:guide id="10" orient="horz" pos="397">
          <p15:clr>
            <a:srgbClr val="547EBF"/>
          </p15:clr>
        </p15:guide>
        <p15:guide id="11" pos="3155">
          <p15:clr>
            <a:srgbClr val="547EBF"/>
          </p15:clr>
        </p15:guide>
        <p15:guide id="12" pos="3350">
          <p15:clr>
            <a:srgbClr val="547EBF"/>
          </p15:clr>
        </p15:guide>
        <p15:guide id="13" pos="413">
          <p15:clr>
            <a:srgbClr val="547EBF"/>
          </p15:clr>
        </p15:guide>
        <p15:guide id="14" orient="horz" pos="3923">
          <p15:clr>
            <a:srgbClr val="547EBF"/>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68534032"/>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1 Title">
            <a:extLst>
              <a:ext uri="{FF2B5EF4-FFF2-40B4-BE49-F238E27FC236}">
                <a16:creationId xmlns:a16="http://schemas.microsoft.com/office/drawing/2014/main" id="{84E2C6C6-B442-4DE7-9C6C-405B9005314D}"/>
              </a:ext>
            </a:extLst>
          </p:cNvPr>
          <p:cNvSpPr>
            <a:spLocks noGrp="1"/>
          </p:cNvSpPr>
          <p:nvPr>
            <p:ph type="title" hasCustomPrompt="1"/>
          </p:nvPr>
        </p:nvSpPr>
        <p:spPr>
          <a:xfrm>
            <a:off x="668785" y="3039057"/>
            <a:ext cx="4440210" cy="3312685"/>
          </a:xfrm>
        </p:spPr>
        <p:txBody>
          <a:bodyPr anchor="t">
            <a:noAutofit/>
          </a:bodyPr>
          <a:lstStyle>
            <a:lvl1pPr>
              <a:defRPr sz="2856"/>
            </a:lvl1pPr>
          </a:lstStyle>
          <a:p>
            <a:r>
              <a:rPr lang="en-US" noProof="0"/>
              <a:t>Square photo layout with smaller text</a:t>
            </a:r>
          </a:p>
        </p:txBody>
      </p:sp>
      <p:sp>
        <p:nvSpPr>
          <p:cNvPr id="7" name="Picture Placeholder 8">
            <a:extLst>
              <a:ext uri="{FF2B5EF4-FFF2-40B4-BE49-F238E27FC236}">
                <a16:creationId xmlns:a16="http://schemas.microsoft.com/office/drawing/2014/main" id="{557F8FE2-0CEA-423C-A997-F795E3DC7448}"/>
              </a:ext>
              <a:ext uri="{C183D7F6-B498-43B3-948B-1728B52AA6E4}">
                <adec:decorative xmlns:adec="http://schemas.microsoft.com/office/drawing/2017/decorative" val="1"/>
              </a:ext>
            </a:extLst>
          </p:cNvPr>
          <p:cNvSpPr>
            <a:spLocks noGrp="1"/>
          </p:cNvSpPr>
          <p:nvPr>
            <p:ph type="pic" sz="quarter" idx="15" hasCustomPrompt="1"/>
          </p:nvPr>
        </p:nvSpPr>
        <p:spPr>
          <a:xfrm>
            <a:off x="5440634" y="0"/>
            <a:ext cx="6995517" cy="6998119"/>
          </a:xfrm>
          <a:solidFill>
            <a:srgbClr val="243A5E"/>
          </a:solidFill>
        </p:spPr>
        <p:txBody>
          <a:bodyPr tIns="1828800" anchor="t">
            <a:noAutofit/>
          </a:bodyPr>
          <a:lstStyle>
            <a:lvl1pPr marL="0" marR="0" indent="0" algn="ctr" defTabSz="951248" rtl="0" eaLnBrk="1" fontAlgn="auto" latinLnBrk="0" hangingPunct="1">
              <a:lnSpc>
                <a:spcPct val="300000"/>
              </a:lnSpc>
              <a:spcBef>
                <a:spcPts val="2040"/>
              </a:spcBef>
              <a:spcAft>
                <a:spcPts val="0"/>
              </a:spcAft>
              <a:buClr>
                <a:schemeClr val="tx1"/>
              </a:buClr>
              <a:buSzPct val="90000"/>
              <a:buFont typeface="Wingdings" panose="05000000000000000000" pitchFamily="2" charset="2"/>
              <a:buNone/>
              <a:tabLst/>
              <a:defRPr lang="en-US" sz="1632"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51248" rtl="0" eaLnBrk="1" fontAlgn="auto" latinLnBrk="0" hangingPunct="1">
              <a:lnSpc>
                <a:spcPct val="100000"/>
              </a:lnSpc>
              <a:spcBef>
                <a:spcPts val="685"/>
              </a:spcBef>
              <a:spcAft>
                <a:spcPts val="0"/>
              </a:spcAft>
              <a:buClr>
                <a:schemeClr val="tx1"/>
              </a:buClr>
              <a:buSzPct val="90000"/>
              <a:buFont typeface="Wingdings" panose="05000000000000000000" pitchFamily="2" charset="2"/>
              <a:buNone/>
              <a:tabLst/>
              <a:defRPr/>
            </a:pPr>
            <a:r>
              <a:rPr lang="en-US" noProof="0" dirty="0"/>
              <a:t> </a:t>
            </a:r>
          </a:p>
        </p:txBody>
      </p:sp>
    </p:spTree>
    <p:extLst>
      <p:ext uri="{BB962C8B-B14F-4D97-AF65-F5344CB8AC3E}">
        <p14:creationId xmlns:p14="http://schemas.microsoft.com/office/powerpoint/2010/main" val="4213403678"/>
      </p:ext>
    </p:extLst>
  </p:cSld>
  <p:clrMapOvr>
    <a:masterClrMapping/>
  </p:clrMapOvr>
  <p:extLst>
    <p:ext uri="{DCECCB84-F9BA-43D5-87BE-67443E8EF086}">
      <p15:sldGuideLst xmlns:p15="http://schemas.microsoft.com/office/powerpoint/2012/main">
        <p15:guide id="8" orient="horz" pos="1877">
          <p15:clr>
            <a:srgbClr val="547EBF"/>
          </p15:clr>
        </p15:guide>
        <p15:guide id="9" orient="horz" pos="3923">
          <p15:clr>
            <a:srgbClr val="547EBF"/>
          </p15:clr>
        </p15:guide>
        <p15:guide id="10" pos="3350">
          <p15:clr>
            <a:srgbClr val="547EBF"/>
          </p15:clr>
        </p15:guide>
        <p15:guide id="11" pos="3155">
          <p15:clr>
            <a:srgbClr val="547EBF"/>
          </p15:clr>
        </p15:guide>
        <p15:guide id="12" pos="413">
          <p15:clr>
            <a:srgbClr val="547EBF"/>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38E01E45-D858-46CB-8C37-2ADA7A8B4F38}"/>
              </a:ext>
            </a:extLst>
          </p:cNvPr>
          <p:cNvSpPr>
            <a:spLocks noGrp="1"/>
          </p:cNvSpPr>
          <p:nvPr>
            <p:ph type="title"/>
          </p:nvPr>
        </p:nvSpPr>
        <p:spPr>
          <a:xfrm>
            <a:off x="668785" y="5082366"/>
            <a:ext cx="11098907" cy="1269376"/>
          </a:xfrm>
        </p:spPr>
        <p:txBody>
          <a:bodyPr anchor="ctr">
            <a:noAutofit/>
          </a:bodyPr>
          <a:lstStyle>
            <a:lvl1pPr algn="ctr">
              <a:defRPr/>
            </a:lvl1pPr>
          </a:lstStyle>
          <a:p>
            <a:r>
              <a:rPr lang="en-US" noProof="0"/>
              <a:t>Click to edit Master title style</a:t>
            </a:r>
          </a:p>
        </p:txBody>
      </p:sp>
      <p:sp>
        <p:nvSpPr>
          <p:cNvPr id="7" name="Picture Placeholder 8">
            <a:extLst>
              <a:ext uri="{FF2B5EF4-FFF2-40B4-BE49-F238E27FC236}">
                <a16:creationId xmlns:a16="http://schemas.microsoft.com/office/drawing/2014/main" id="{8DAC1AB8-B848-4140-ADBF-53800EEC5897}"/>
              </a:ext>
              <a:ext uri="{C183D7F6-B498-43B3-948B-1728B52AA6E4}">
                <adec:decorative xmlns:adec="http://schemas.microsoft.com/office/drawing/2017/decorative" val="1"/>
              </a:ext>
            </a:extLst>
          </p:cNvPr>
          <p:cNvSpPr>
            <a:spLocks noGrp="1"/>
          </p:cNvSpPr>
          <p:nvPr>
            <p:ph type="pic" sz="quarter" idx="15" hasCustomPrompt="1"/>
          </p:nvPr>
        </p:nvSpPr>
        <p:spPr>
          <a:xfrm>
            <a:off x="0" y="0"/>
            <a:ext cx="12436151" cy="4765021"/>
          </a:xfrm>
          <a:solidFill>
            <a:srgbClr val="243A5E"/>
          </a:solidFill>
        </p:spPr>
        <p:txBody>
          <a:bodyPr tIns="1005840" anchor="t">
            <a:noAutofit/>
          </a:bodyPr>
          <a:lstStyle>
            <a:lvl1pPr marL="0" marR="0" indent="0" algn="ctr" defTabSz="951248" rtl="0" eaLnBrk="1" fontAlgn="auto" latinLnBrk="0" hangingPunct="1">
              <a:lnSpc>
                <a:spcPct val="300000"/>
              </a:lnSpc>
              <a:spcBef>
                <a:spcPts val="2040"/>
              </a:spcBef>
              <a:spcAft>
                <a:spcPts val="0"/>
              </a:spcAft>
              <a:buClr>
                <a:schemeClr val="tx1"/>
              </a:buClr>
              <a:buSzPct val="90000"/>
              <a:buFont typeface="Wingdings" panose="05000000000000000000" pitchFamily="2" charset="2"/>
              <a:buNone/>
              <a:tabLst/>
              <a:defRPr lang="en-US" sz="1632"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51248" rtl="0" eaLnBrk="1" fontAlgn="auto" latinLnBrk="0" hangingPunct="1">
              <a:lnSpc>
                <a:spcPct val="100000"/>
              </a:lnSpc>
              <a:spcBef>
                <a:spcPts val="685"/>
              </a:spcBef>
              <a:spcAft>
                <a:spcPts val="0"/>
              </a:spcAft>
              <a:buClr>
                <a:schemeClr val="tx1"/>
              </a:buClr>
              <a:buSzPct val="90000"/>
              <a:buFont typeface="Wingdings" panose="05000000000000000000" pitchFamily="2" charset="2"/>
              <a:buNone/>
              <a:tabLst/>
              <a:defRPr/>
            </a:pPr>
            <a:r>
              <a:rPr lang="en-US" noProof="0" dirty="0"/>
              <a:t> </a:t>
            </a:r>
          </a:p>
        </p:txBody>
      </p:sp>
    </p:spTree>
    <p:extLst>
      <p:ext uri="{BB962C8B-B14F-4D97-AF65-F5344CB8AC3E}">
        <p14:creationId xmlns:p14="http://schemas.microsoft.com/office/powerpoint/2010/main" val="3946258779"/>
      </p:ext>
    </p:extLst>
  </p:cSld>
  <p:clrMapOvr>
    <a:masterClrMapping/>
  </p:clrMapOvr>
  <p:extLst>
    <p:ext uri="{DCECCB84-F9BA-43D5-87BE-67443E8EF086}">
      <p15:sldGuideLst xmlns:p15="http://schemas.microsoft.com/office/powerpoint/2012/main">
        <p15:guide id="10" orient="horz" pos="2943">
          <p15:clr>
            <a:srgbClr val="547EBF"/>
          </p15:clr>
        </p15:guide>
        <p15:guide id="11" orient="horz" pos="3923">
          <p15:clr>
            <a:srgbClr val="547EBF"/>
          </p15:clr>
        </p15:guide>
        <p15:guide id="12" orient="horz" pos="3139">
          <p15:clr>
            <a:srgbClr val="547EBF"/>
          </p15:clr>
        </p15:guide>
        <p15:guide id="13" pos="413">
          <p15:clr>
            <a:srgbClr val="547EBF"/>
          </p15:clr>
        </p15:guide>
        <p15:guide id="14" pos="7267">
          <p15:clr>
            <a:srgbClr val="547EBF"/>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045563AC-3A0B-4839-A9DC-F00E8E5411A6}"/>
              </a:ext>
            </a:extLst>
          </p:cNvPr>
          <p:cNvSpPr>
            <a:spLocks noGrp="1"/>
          </p:cNvSpPr>
          <p:nvPr>
            <p:ph type="title"/>
          </p:nvPr>
        </p:nvSpPr>
        <p:spPr>
          <a:xfrm>
            <a:off x="669107" y="642460"/>
            <a:ext cx="11098907" cy="1269377"/>
          </a:xfrm>
        </p:spPr>
        <p:txBody>
          <a:bodyPr anchor="ctr">
            <a:noAutofit/>
          </a:bodyPr>
          <a:lstStyle>
            <a:lvl1pPr algn="ctr">
              <a:defRPr/>
            </a:lvl1pPr>
          </a:lstStyle>
          <a:p>
            <a:r>
              <a:rPr lang="en-US" noProof="0"/>
              <a:t>Click to edit Master title style</a:t>
            </a:r>
          </a:p>
        </p:txBody>
      </p:sp>
      <p:sp>
        <p:nvSpPr>
          <p:cNvPr id="7" name="Picture Placeholder 8">
            <a:extLst>
              <a:ext uri="{FF2B5EF4-FFF2-40B4-BE49-F238E27FC236}">
                <a16:creationId xmlns:a16="http://schemas.microsoft.com/office/drawing/2014/main" id="{CBF73C5A-523C-4B06-A660-E8B8CE1663EC}"/>
              </a:ext>
              <a:ext uri="{C183D7F6-B498-43B3-948B-1728B52AA6E4}">
                <adec:decorative xmlns:adec="http://schemas.microsoft.com/office/drawing/2017/decorative" val="1"/>
              </a:ext>
            </a:extLst>
          </p:cNvPr>
          <p:cNvSpPr>
            <a:spLocks noGrp="1"/>
          </p:cNvSpPr>
          <p:nvPr>
            <p:ph type="pic" sz="quarter" idx="15" hasCustomPrompt="1"/>
          </p:nvPr>
        </p:nvSpPr>
        <p:spPr>
          <a:xfrm>
            <a:off x="0" y="2070834"/>
            <a:ext cx="12436151" cy="4923691"/>
          </a:xfrm>
          <a:solidFill>
            <a:srgbClr val="243A5E"/>
          </a:solidFill>
        </p:spPr>
        <p:txBody>
          <a:bodyPr tIns="1005840" anchor="t">
            <a:noAutofit/>
          </a:bodyPr>
          <a:lstStyle>
            <a:lvl1pPr marL="0" marR="0" indent="0" algn="ctr" defTabSz="951248" rtl="0" eaLnBrk="1" fontAlgn="auto" latinLnBrk="0" hangingPunct="1">
              <a:lnSpc>
                <a:spcPct val="100000"/>
              </a:lnSpc>
              <a:spcBef>
                <a:spcPts val="0"/>
              </a:spcBef>
              <a:spcAft>
                <a:spcPts val="0"/>
              </a:spcAft>
              <a:buClr>
                <a:schemeClr val="tx1"/>
              </a:buClr>
              <a:buSzPct val="90000"/>
              <a:buFont typeface="Wingdings" panose="05000000000000000000" pitchFamily="2" charset="2"/>
              <a:buNone/>
              <a:tabLst/>
              <a:defRPr lang="en-US" sz="1632"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51248" rtl="0" eaLnBrk="1" fontAlgn="auto" latinLnBrk="0" hangingPunct="1">
              <a:lnSpc>
                <a:spcPct val="100000"/>
              </a:lnSpc>
              <a:spcBef>
                <a:spcPts val="685"/>
              </a:spcBef>
              <a:spcAft>
                <a:spcPts val="0"/>
              </a:spcAft>
              <a:buClr>
                <a:schemeClr val="tx1"/>
              </a:buClr>
              <a:buSzPct val="90000"/>
              <a:buFont typeface="Wingdings" panose="05000000000000000000" pitchFamily="2" charset="2"/>
              <a:buNone/>
              <a:tabLst/>
              <a:defRPr/>
            </a:pPr>
            <a:r>
              <a:rPr lang="en-US" noProof="0" dirty="0"/>
              <a:t> </a:t>
            </a:r>
          </a:p>
        </p:txBody>
      </p:sp>
    </p:spTree>
    <p:extLst>
      <p:ext uri="{BB962C8B-B14F-4D97-AF65-F5344CB8AC3E}">
        <p14:creationId xmlns:p14="http://schemas.microsoft.com/office/powerpoint/2010/main" val="3045170852"/>
      </p:ext>
    </p:extLst>
  </p:cSld>
  <p:clrMapOvr>
    <a:masterClrMapping/>
  </p:clrMapOvr>
  <p:extLst>
    <p:ext uri="{DCECCB84-F9BA-43D5-87BE-67443E8EF086}">
      <p15:sldGuideLst xmlns:p15="http://schemas.microsoft.com/office/powerpoint/2012/main">
        <p15:guide id="10" orient="horz" pos="1279">
          <p15:clr>
            <a:srgbClr val="547EBF"/>
          </p15:clr>
        </p15:guide>
        <p15:guide id="11" orient="horz" pos="397">
          <p15:clr>
            <a:srgbClr val="547EBF"/>
          </p15:clr>
        </p15:guide>
        <p15:guide id="12" orient="horz" pos="1181">
          <p15:clr>
            <a:srgbClr val="547EBF"/>
          </p15:clr>
        </p15:guide>
        <p15:guide id="13" pos="413">
          <p15:clr>
            <a:srgbClr val="547EBF"/>
          </p15:clr>
        </p15:guide>
        <p15:guide id="14" pos="7267">
          <p15:clr>
            <a:srgbClr val="547EBF"/>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12" name="1 Title">
            <a:extLst>
              <a:ext uri="{FF2B5EF4-FFF2-40B4-BE49-F238E27FC236}">
                <a16:creationId xmlns:a16="http://schemas.microsoft.com/office/drawing/2014/main" id="{3915DA9E-3F69-4252-A259-4CE858ED7C6C}"/>
              </a:ext>
            </a:extLst>
          </p:cNvPr>
          <p:cNvSpPr>
            <a:spLocks noGrp="1"/>
          </p:cNvSpPr>
          <p:nvPr>
            <p:ph type="title"/>
          </p:nvPr>
        </p:nvSpPr>
        <p:spPr/>
        <p:txBody>
          <a:bodyPr/>
          <a:lstStyle/>
          <a:p>
            <a:r>
              <a:rPr lang="en-US"/>
              <a:t>Click to edit Master title style</a:t>
            </a:r>
          </a:p>
        </p:txBody>
      </p:sp>
      <p:sp>
        <p:nvSpPr>
          <p:cNvPr id="4" name="2 Text Placeholder left">
            <a:extLst>
              <a:ext uri="{FF2B5EF4-FFF2-40B4-BE49-F238E27FC236}">
                <a16:creationId xmlns:a16="http://schemas.microsoft.com/office/drawing/2014/main" id="{AE833B58-0629-4A46-8711-902C16A99314}"/>
              </a:ext>
            </a:extLst>
          </p:cNvPr>
          <p:cNvSpPr>
            <a:spLocks noGrp="1"/>
          </p:cNvSpPr>
          <p:nvPr>
            <p:ph type="body" sz="quarter" idx="16"/>
          </p:nvPr>
        </p:nvSpPr>
        <p:spPr>
          <a:xfrm>
            <a:off x="668460" y="5717053"/>
            <a:ext cx="5400670" cy="634494"/>
          </a:xfrm>
          <a:prstGeom prst="rect">
            <a:avLst/>
          </a:prstGeom>
        </p:spPr>
        <p:txBody>
          <a:bodyPr>
            <a:noAutofit/>
          </a:bodyPr>
          <a:lstStyle>
            <a:lvl1pPr marL="0" indent="0" algn="ctr">
              <a:spcBef>
                <a:spcPts val="0"/>
              </a:spcBef>
              <a:buNone/>
              <a:defRPr sz="2040"/>
            </a:lvl1pPr>
          </a:lstStyle>
          <a:p>
            <a:pPr lvl="0"/>
            <a:r>
              <a:rPr lang="en-US" noProof="0"/>
              <a:t>Click to edit Master text styles</a:t>
            </a:r>
          </a:p>
        </p:txBody>
      </p:sp>
      <p:sp>
        <p:nvSpPr>
          <p:cNvPr id="13" name="4 Text Placeholder right">
            <a:extLst>
              <a:ext uri="{FF2B5EF4-FFF2-40B4-BE49-F238E27FC236}">
                <a16:creationId xmlns:a16="http://schemas.microsoft.com/office/drawing/2014/main" id="{05B401B2-8D93-427E-90A4-52337B3965E8}"/>
              </a:ext>
            </a:extLst>
          </p:cNvPr>
          <p:cNvSpPr>
            <a:spLocks noGrp="1"/>
          </p:cNvSpPr>
          <p:nvPr>
            <p:ph type="body" sz="quarter" idx="18"/>
          </p:nvPr>
        </p:nvSpPr>
        <p:spPr>
          <a:xfrm>
            <a:off x="6367344" y="5717053"/>
            <a:ext cx="5400671" cy="634688"/>
          </a:xfrm>
          <a:prstGeom prst="rect">
            <a:avLst/>
          </a:prstGeom>
        </p:spPr>
        <p:txBody>
          <a:bodyPr>
            <a:noAutofit/>
          </a:bodyPr>
          <a:lstStyle>
            <a:lvl1pPr marL="0" indent="0" algn="ctr">
              <a:spcBef>
                <a:spcPts val="0"/>
              </a:spcBef>
              <a:buNone/>
              <a:defRPr sz="2040"/>
            </a:lvl1pPr>
          </a:lstStyle>
          <a:p>
            <a:pPr lvl="0"/>
            <a:r>
              <a:rPr lang="en-US" noProof="0"/>
              <a:t>Click to edit Master text styles</a:t>
            </a:r>
          </a:p>
        </p:txBody>
      </p:sp>
      <p:sp>
        <p:nvSpPr>
          <p:cNvPr id="14" name="Picture Placeholder 8">
            <a:extLst>
              <a:ext uri="{FF2B5EF4-FFF2-40B4-BE49-F238E27FC236}">
                <a16:creationId xmlns:a16="http://schemas.microsoft.com/office/drawing/2014/main" id="{9050A269-C0FA-4C85-9E2E-B4F678DCF865}"/>
              </a:ext>
              <a:ext uri="{C183D7F6-B498-43B3-948B-1728B52AA6E4}">
                <adec:decorative xmlns:adec="http://schemas.microsoft.com/office/drawing/2017/decorative" val="1"/>
              </a:ext>
            </a:extLst>
          </p:cNvPr>
          <p:cNvSpPr>
            <a:spLocks noGrp="1"/>
          </p:cNvSpPr>
          <p:nvPr>
            <p:ph type="pic" sz="quarter" idx="22" hasCustomPrompt="1"/>
          </p:nvPr>
        </p:nvSpPr>
        <p:spPr>
          <a:xfrm>
            <a:off x="668785" y="2065975"/>
            <a:ext cx="5402094" cy="3492406"/>
          </a:xfrm>
          <a:solidFill>
            <a:srgbClr val="243A5E"/>
          </a:solidFill>
        </p:spPr>
        <p:txBody>
          <a:bodyPr tIns="457200" anchor="t">
            <a:noAutofit/>
          </a:bodyPr>
          <a:lstStyle>
            <a:lvl1pPr marL="0" marR="0" indent="0" algn="ctr" defTabSz="951248" rtl="0" eaLnBrk="1" fontAlgn="auto" latinLnBrk="0" hangingPunct="1">
              <a:lnSpc>
                <a:spcPct val="300000"/>
              </a:lnSpc>
              <a:spcBef>
                <a:spcPts val="2040"/>
              </a:spcBef>
              <a:spcAft>
                <a:spcPts val="0"/>
              </a:spcAft>
              <a:buClr>
                <a:schemeClr val="tx1"/>
              </a:buClr>
              <a:buSzPct val="90000"/>
              <a:buFont typeface="Wingdings" panose="05000000000000000000" pitchFamily="2" charset="2"/>
              <a:buNone/>
              <a:tabLst/>
              <a:defRPr lang="en-US" sz="1632"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51248" rtl="0" eaLnBrk="1" fontAlgn="auto" latinLnBrk="0" hangingPunct="1">
              <a:lnSpc>
                <a:spcPct val="100000"/>
              </a:lnSpc>
              <a:spcBef>
                <a:spcPts val="685"/>
              </a:spcBef>
              <a:spcAft>
                <a:spcPts val="0"/>
              </a:spcAft>
              <a:buClr>
                <a:schemeClr val="tx1"/>
              </a:buClr>
              <a:buSzPct val="90000"/>
              <a:buFont typeface="Wingdings" panose="05000000000000000000" pitchFamily="2" charset="2"/>
              <a:buNone/>
              <a:tabLst/>
              <a:defRPr/>
            </a:pPr>
            <a:r>
              <a:rPr lang="en-US" noProof="0" dirty="0"/>
              <a:t> </a:t>
            </a:r>
          </a:p>
        </p:txBody>
      </p:sp>
      <p:sp>
        <p:nvSpPr>
          <p:cNvPr id="15" name="Picture Placeholder 8">
            <a:extLst>
              <a:ext uri="{FF2B5EF4-FFF2-40B4-BE49-F238E27FC236}">
                <a16:creationId xmlns:a16="http://schemas.microsoft.com/office/drawing/2014/main" id="{92E88746-5F0E-4661-8968-5B8D31168BAC}"/>
              </a:ext>
              <a:ext uri="{C183D7F6-B498-43B3-948B-1728B52AA6E4}">
                <adec:decorative xmlns:adec="http://schemas.microsoft.com/office/drawing/2017/decorative" val="1"/>
              </a:ext>
            </a:extLst>
          </p:cNvPr>
          <p:cNvSpPr>
            <a:spLocks noGrp="1"/>
          </p:cNvSpPr>
          <p:nvPr>
            <p:ph type="pic" sz="quarter" idx="23" hasCustomPrompt="1"/>
          </p:nvPr>
        </p:nvSpPr>
        <p:spPr>
          <a:xfrm>
            <a:off x="6376740" y="2065975"/>
            <a:ext cx="5402094" cy="3492406"/>
          </a:xfrm>
          <a:solidFill>
            <a:srgbClr val="243A5E"/>
          </a:solidFill>
        </p:spPr>
        <p:txBody>
          <a:bodyPr tIns="457200" anchor="t">
            <a:noAutofit/>
          </a:bodyPr>
          <a:lstStyle>
            <a:lvl1pPr marL="0" marR="0" indent="0" algn="ctr" defTabSz="951248" rtl="0" eaLnBrk="1" fontAlgn="auto" latinLnBrk="0" hangingPunct="1">
              <a:lnSpc>
                <a:spcPct val="300000"/>
              </a:lnSpc>
              <a:spcBef>
                <a:spcPts val="2040"/>
              </a:spcBef>
              <a:spcAft>
                <a:spcPts val="0"/>
              </a:spcAft>
              <a:buClr>
                <a:schemeClr val="tx1"/>
              </a:buClr>
              <a:buSzPct val="90000"/>
              <a:buFont typeface="Wingdings" panose="05000000000000000000" pitchFamily="2" charset="2"/>
              <a:buNone/>
              <a:tabLst/>
              <a:defRPr lang="en-US" sz="1632"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51248" rtl="0" eaLnBrk="1" fontAlgn="auto" latinLnBrk="0" hangingPunct="1">
              <a:lnSpc>
                <a:spcPct val="100000"/>
              </a:lnSpc>
              <a:spcBef>
                <a:spcPts val="685"/>
              </a:spcBef>
              <a:spcAft>
                <a:spcPts val="0"/>
              </a:spcAft>
              <a:buClr>
                <a:schemeClr val="tx1"/>
              </a:buClr>
              <a:buSzPct val="90000"/>
              <a:buFont typeface="Wingdings" panose="05000000000000000000" pitchFamily="2" charset="2"/>
              <a:buNone/>
              <a:tabLst/>
              <a:defRPr/>
            </a:pPr>
            <a:r>
              <a:rPr lang="en-US" noProof="0" dirty="0"/>
              <a:t> </a:t>
            </a:r>
          </a:p>
        </p:txBody>
      </p:sp>
    </p:spTree>
    <p:extLst>
      <p:ext uri="{BB962C8B-B14F-4D97-AF65-F5344CB8AC3E}">
        <p14:creationId xmlns:p14="http://schemas.microsoft.com/office/powerpoint/2010/main" val="1306540701"/>
      </p:ext>
    </p:extLst>
  </p:cSld>
  <p:clrMapOvr>
    <a:masterClrMapping/>
  </p:clrMapOvr>
  <p:extLst>
    <p:ext uri="{DCECCB84-F9BA-43D5-87BE-67443E8EF086}">
      <p15:sldGuideLst xmlns:p15="http://schemas.microsoft.com/office/powerpoint/2012/main">
        <p15:guide id="15" orient="horz" pos="3433">
          <p15:clr>
            <a:srgbClr val="547EBF"/>
          </p15:clr>
        </p15:guide>
        <p15:guide id="16" orient="horz" pos="1276">
          <p15:clr>
            <a:srgbClr val="547EBF"/>
          </p15:clr>
        </p15:guide>
        <p15:guide id="17" pos="3749">
          <p15:clr>
            <a:srgbClr val="547EBF"/>
          </p15:clr>
        </p15:guide>
        <p15:guide id="18" pos="3931">
          <p15:clr>
            <a:srgbClr val="547EBF"/>
          </p15:clr>
        </p15:guide>
        <p15:guide id="19" orient="horz" pos="3531">
          <p15:clr>
            <a:srgbClr val="547EBF"/>
          </p15:clr>
        </p15:guide>
        <p15:guide id="20" orient="horz" pos="3923">
          <p15:clr>
            <a:srgbClr val="547EBF"/>
          </p15:clr>
        </p15:guide>
        <p15:guide id="21" pos="413">
          <p15:clr>
            <a:srgbClr val="547EBF"/>
          </p15:clr>
        </p15:guide>
        <p15:guide id="22" pos="7267">
          <p15:clr>
            <a:srgbClr val="547EBF"/>
          </p15:clr>
        </p15:guide>
        <p15:guide id="23" orient="horz" pos="202">
          <p15:clr>
            <a:srgbClr val="547EBF"/>
          </p15:clr>
        </p15:guide>
        <p15:guide id="24" orient="horz" pos="495">
          <p15:clr>
            <a:srgbClr val="547EBF"/>
          </p15:clr>
        </p15:guide>
        <p15:guide id="25" orient="horz" pos="789">
          <p15:clr>
            <a:srgbClr val="547EBF"/>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Two picture content Subtitle">
    <p:spTree>
      <p:nvGrpSpPr>
        <p:cNvPr id="1" name=""/>
        <p:cNvGrpSpPr/>
        <p:nvPr/>
      </p:nvGrpSpPr>
      <p:grpSpPr>
        <a:xfrm>
          <a:off x="0" y="0"/>
          <a:ext cx="0" cy="0"/>
          <a:chOff x="0" y="0"/>
          <a:chExt cx="0" cy="0"/>
        </a:xfrm>
      </p:grpSpPr>
      <p:sp>
        <p:nvSpPr>
          <p:cNvPr id="12" name="1 Title">
            <a:extLst>
              <a:ext uri="{FF2B5EF4-FFF2-40B4-BE49-F238E27FC236}">
                <a16:creationId xmlns:a16="http://schemas.microsoft.com/office/drawing/2014/main" id="{3915DA9E-3F69-4252-A259-4CE858ED7C6C}"/>
              </a:ext>
            </a:extLst>
          </p:cNvPr>
          <p:cNvSpPr>
            <a:spLocks noGrp="1"/>
          </p:cNvSpPr>
          <p:nvPr>
            <p:ph type="title"/>
          </p:nvPr>
        </p:nvSpPr>
        <p:spPr/>
        <p:txBody>
          <a:bodyPr/>
          <a:lstStyle/>
          <a:p>
            <a:r>
              <a:rPr lang="en-US"/>
              <a:t>Click to edit Master title style</a:t>
            </a:r>
          </a:p>
        </p:txBody>
      </p:sp>
      <p:sp>
        <p:nvSpPr>
          <p:cNvPr id="7" name="2 Subtitle">
            <a:extLst>
              <a:ext uri="{FF2B5EF4-FFF2-40B4-BE49-F238E27FC236}">
                <a16:creationId xmlns:a16="http://schemas.microsoft.com/office/drawing/2014/main" id="{D34F39F8-09A0-4BE2-BB3F-229B1BBE4E75}"/>
              </a:ext>
            </a:extLst>
          </p:cNvPr>
          <p:cNvSpPr>
            <a:spLocks noGrp="1"/>
          </p:cNvSpPr>
          <p:nvPr>
            <p:ph type="subTitle" idx="1"/>
          </p:nvPr>
        </p:nvSpPr>
        <p:spPr>
          <a:xfrm>
            <a:off x="668786" y="802038"/>
            <a:ext cx="11098906" cy="470856"/>
          </a:xfrm>
          <a:prstGeom prst="rect">
            <a:avLst/>
          </a:prstGeom>
        </p:spPr>
        <p:txBody>
          <a:bodyPr>
            <a:normAutofit/>
          </a:bodyPr>
          <a:lstStyle>
            <a:lvl1pPr marL="0" indent="0" algn="l" defTabSz="951248">
              <a:lnSpc>
                <a:spcPct val="100000"/>
              </a:lnSpc>
              <a:spcBef>
                <a:spcPts val="685"/>
              </a:spcBef>
              <a:buFontTx/>
              <a:buNone/>
              <a:defRPr sz="2040" baseline="0">
                <a:solidFill>
                  <a:schemeClr val="tx1"/>
                </a:solidFill>
              </a:defRPr>
            </a:lvl1pPr>
            <a:lvl2pPr marL="0" indent="0" algn="l" defTabSz="951248">
              <a:lnSpc>
                <a:spcPct val="100000"/>
              </a:lnSpc>
              <a:spcBef>
                <a:spcPts val="685"/>
              </a:spcBef>
              <a:buFontTx/>
              <a:buNone/>
              <a:defRPr sz="2244" baseline="0">
                <a:solidFill>
                  <a:schemeClr val="tx1"/>
                </a:solidFill>
              </a:defRPr>
            </a:lvl2pPr>
            <a:lvl3pPr marL="0" indent="0" algn="l" defTabSz="951248">
              <a:lnSpc>
                <a:spcPct val="100000"/>
              </a:lnSpc>
              <a:spcBef>
                <a:spcPts val="685"/>
              </a:spcBef>
              <a:buFontTx/>
              <a:buNone/>
              <a:defRPr sz="2244" baseline="0">
                <a:solidFill>
                  <a:schemeClr val="tx1"/>
                </a:solidFill>
              </a:defRPr>
            </a:lvl3pPr>
            <a:lvl4pPr marL="0" indent="0" algn="l" defTabSz="951248">
              <a:lnSpc>
                <a:spcPct val="100000"/>
              </a:lnSpc>
              <a:spcBef>
                <a:spcPts val="685"/>
              </a:spcBef>
              <a:buFontTx/>
              <a:buNone/>
              <a:defRPr sz="2244" baseline="0">
                <a:solidFill>
                  <a:schemeClr val="tx1"/>
                </a:solidFill>
              </a:defRPr>
            </a:lvl4pPr>
            <a:lvl5pPr marL="0" indent="0" algn="l">
              <a:lnSpc>
                <a:spcPct val="110000"/>
              </a:lnSpc>
              <a:buNone/>
              <a:defRPr sz="2244" baseline="0">
                <a:solidFill>
                  <a:schemeClr val="tx1"/>
                </a:solidFill>
              </a:defRPr>
            </a:lvl5pPr>
            <a:lvl6pPr marL="0" indent="0" algn="l" defTabSz="951248">
              <a:lnSpc>
                <a:spcPct val="100000"/>
              </a:lnSpc>
              <a:spcBef>
                <a:spcPts val="685"/>
              </a:spcBef>
              <a:buFontTx/>
              <a:buNone/>
              <a:defRPr sz="2244" baseline="0">
                <a:solidFill>
                  <a:schemeClr val="tx1"/>
                </a:solidFill>
              </a:defRPr>
            </a:lvl6pPr>
            <a:lvl7pPr marL="0" indent="0" algn="l" defTabSz="951248">
              <a:lnSpc>
                <a:spcPct val="100000"/>
              </a:lnSpc>
              <a:spcBef>
                <a:spcPts val="685"/>
              </a:spcBef>
              <a:buFontTx/>
              <a:buNone/>
              <a:defRPr sz="2244" baseline="0">
                <a:solidFill>
                  <a:schemeClr val="tx1"/>
                </a:solidFill>
              </a:defRPr>
            </a:lvl7pPr>
            <a:lvl8pPr marL="0" indent="0" algn="l" defTabSz="951248">
              <a:lnSpc>
                <a:spcPct val="100000"/>
              </a:lnSpc>
              <a:spcBef>
                <a:spcPts val="685"/>
              </a:spcBef>
              <a:buFontTx/>
              <a:buNone/>
              <a:defRPr sz="2244" baseline="0">
                <a:solidFill>
                  <a:schemeClr val="tx1"/>
                </a:solidFill>
              </a:defRPr>
            </a:lvl8pPr>
            <a:lvl9pPr marL="0" indent="0" algn="l" defTabSz="951248">
              <a:lnSpc>
                <a:spcPct val="100000"/>
              </a:lnSpc>
              <a:spcBef>
                <a:spcPts val="685"/>
              </a:spcBef>
              <a:buFontTx/>
              <a:buNone/>
              <a:defRPr sz="2244" baseline="0">
                <a:solidFill>
                  <a:schemeClr val="tx1"/>
                </a:solidFill>
              </a:defRPr>
            </a:lvl9pPr>
          </a:lstStyle>
          <a:p>
            <a:r>
              <a:rPr lang="en-US" noProof="0"/>
              <a:t>Click to edit Master subtitle style</a:t>
            </a:r>
          </a:p>
        </p:txBody>
      </p:sp>
      <p:sp>
        <p:nvSpPr>
          <p:cNvPr id="4" name="2 Text Placeholder left">
            <a:extLst>
              <a:ext uri="{FF2B5EF4-FFF2-40B4-BE49-F238E27FC236}">
                <a16:creationId xmlns:a16="http://schemas.microsoft.com/office/drawing/2014/main" id="{AE833B58-0629-4A46-8711-902C16A99314}"/>
              </a:ext>
            </a:extLst>
          </p:cNvPr>
          <p:cNvSpPr>
            <a:spLocks noGrp="1"/>
          </p:cNvSpPr>
          <p:nvPr>
            <p:ph type="body" sz="quarter" idx="16"/>
          </p:nvPr>
        </p:nvSpPr>
        <p:spPr>
          <a:xfrm>
            <a:off x="668460" y="5717053"/>
            <a:ext cx="5400670" cy="634494"/>
          </a:xfrm>
          <a:prstGeom prst="rect">
            <a:avLst/>
          </a:prstGeom>
        </p:spPr>
        <p:txBody>
          <a:bodyPr>
            <a:noAutofit/>
          </a:bodyPr>
          <a:lstStyle>
            <a:lvl1pPr marL="0" indent="0" algn="ctr">
              <a:spcBef>
                <a:spcPts val="0"/>
              </a:spcBef>
              <a:buNone/>
              <a:defRPr sz="2040"/>
            </a:lvl1pPr>
          </a:lstStyle>
          <a:p>
            <a:pPr lvl="0"/>
            <a:r>
              <a:rPr lang="en-US" noProof="0"/>
              <a:t>Click to edit Master text styles</a:t>
            </a:r>
          </a:p>
        </p:txBody>
      </p:sp>
      <p:sp>
        <p:nvSpPr>
          <p:cNvPr id="13" name="4 Text Placeholder right">
            <a:extLst>
              <a:ext uri="{FF2B5EF4-FFF2-40B4-BE49-F238E27FC236}">
                <a16:creationId xmlns:a16="http://schemas.microsoft.com/office/drawing/2014/main" id="{05B401B2-8D93-427E-90A4-52337B3965E8}"/>
              </a:ext>
            </a:extLst>
          </p:cNvPr>
          <p:cNvSpPr>
            <a:spLocks noGrp="1"/>
          </p:cNvSpPr>
          <p:nvPr>
            <p:ph type="body" sz="quarter" idx="18"/>
          </p:nvPr>
        </p:nvSpPr>
        <p:spPr>
          <a:xfrm>
            <a:off x="6367344" y="5717053"/>
            <a:ext cx="5400671" cy="634688"/>
          </a:xfrm>
          <a:prstGeom prst="rect">
            <a:avLst/>
          </a:prstGeom>
        </p:spPr>
        <p:txBody>
          <a:bodyPr>
            <a:noAutofit/>
          </a:bodyPr>
          <a:lstStyle>
            <a:lvl1pPr marL="0" indent="0" algn="ctr">
              <a:spcBef>
                <a:spcPts val="0"/>
              </a:spcBef>
              <a:buNone/>
              <a:defRPr sz="2040"/>
            </a:lvl1pPr>
          </a:lstStyle>
          <a:p>
            <a:pPr lvl="0"/>
            <a:r>
              <a:rPr lang="en-US" noProof="0"/>
              <a:t>Click to edit Master text styles</a:t>
            </a:r>
          </a:p>
        </p:txBody>
      </p:sp>
      <p:sp>
        <p:nvSpPr>
          <p:cNvPr id="14" name="Picture Placeholder 8">
            <a:extLst>
              <a:ext uri="{FF2B5EF4-FFF2-40B4-BE49-F238E27FC236}">
                <a16:creationId xmlns:a16="http://schemas.microsoft.com/office/drawing/2014/main" id="{9050A269-C0FA-4C85-9E2E-B4F678DCF865}"/>
              </a:ext>
              <a:ext uri="{C183D7F6-B498-43B3-948B-1728B52AA6E4}">
                <adec:decorative xmlns:adec="http://schemas.microsoft.com/office/drawing/2017/decorative" val="1"/>
              </a:ext>
            </a:extLst>
          </p:cNvPr>
          <p:cNvSpPr>
            <a:spLocks noGrp="1"/>
          </p:cNvSpPr>
          <p:nvPr>
            <p:ph type="pic" sz="quarter" idx="22" hasCustomPrompt="1"/>
          </p:nvPr>
        </p:nvSpPr>
        <p:spPr>
          <a:xfrm>
            <a:off x="668785" y="2065975"/>
            <a:ext cx="5402094" cy="3492406"/>
          </a:xfrm>
          <a:solidFill>
            <a:srgbClr val="243A5E"/>
          </a:solidFill>
        </p:spPr>
        <p:txBody>
          <a:bodyPr tIns="457200" anchor="t">
            <a:noAutofit/>
          </a:bodyPr>
          <a:lstStyle>
            <a:lvl1pPr marL="0" marR="0" indent="0" algn="ctr" defTabSz="951248" rtl="0" eaLnBrk="1" fontAlgn="auto" latinLnBrk="0" hangingPunct="1">
              <a:lnSpc>
                <a:spcPct val="300000"/>
              </a:lnSpc>
              <a:spcBef>
                <a:spcPts val="2040"/>
              </a:spcBef>
              <a:spcAft>
                <a:spcPts val="0"/>
              </a:spcAft>
              <a:buClr>
                <a:schemeClr val="tx1"/>
              </a:buClr>
              <a:buSzPct val="90000"/>
              <a:buFont typeface="Wingdings" panose="05000000000000000000" pitchFamily="2" charset="2"/>
              <a:buNone/>
              <a:tabLst/>
              <a:defRPr lang="en-US" sz="1632"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51248" rtl="0" eaLnBrk="1" fontAlgn="auto" latinLnBrk="0" hangingPunct="1">
              <a:lnSpc>
                <a:spcPct val="100000"/>
              </a:lnSpc>
              <a:spcBef>
                <a:spcPts val="685"/>
              </a:spcBef>
              <a:spcAft>
                <a:spcPts val="0"/>
              </a:spcAft>
              <a:buClr>
                <a:schemeClr val="tx1"/>
              </a:buClr>
              <a:buSzPct val="90000"/>
              <a:buFont typeface="Wingdings" panose="05000000000000000000" pitchFamily="2" charset="2"/>
              <a:buNone/>
              <a:tabLst/>
              <a:defRPr/>
            </a:pPr>
            <a:r>
              <a:rPr lang="en-US" noProof="0" dirty="0"/>
              <a:t> </a:t>
            </a:r>
          </a:p>
        </p:txBody>
      </p:sp>
      <p:sp>
        <p:nvSpPr>
          <p:cNvPr id="15" name="Picture Placeholder 8">
            <a:extLst>
              <a:ext uri="{FF2B5EF4-FFF2-40B4-BE49-F238E27FC236}">
                <a16:creationId xmlns:a16="http://schemas.microsoft.com/office/drawing/2014/main" id="{92E88746-5F0E-4661-8968-5B8D31168BAC}"/>
              </a:ext>
              <a:ext uri="{C183D7F6-B498-43B3-948B-1728B52AA6E4}">
                <adec:decorative xmlns:adec="http://schemas.microsoft.com/office/drawing/2017/decorative" val="1"/>
              </a:ext>
            </a:extLst>
          </p:cNvPr>
          <p:cNvSpPr>
            <a:spLocks noGrp="1"/>
          </p:cNvSpPr>
          <p:nvPr>
            <p:ph type="pic" sz="quarter" idx="23" hasCustomPrompt="1"/>
          </p:nvPr>
        </p:nvSpPr>
        <p:spPr>
          <a:xfrm>
            <a:off x="6376740" y="2065975"/>
            <a:ext cx="5402094" cy="3492406"/>
          </a:xfrm>
          <a:solidFill>
            <a:srgbClr val="243A5E"/>
          </a:solidFill>
        </p:spPr>
        <p:txBody>
          <a:bodyPr tIns="457200" anchor="t">
            <a:noAutofit/>
          </a:bodyPr>
          <a:lstStyle>
            <a:lvl1pPr marL="0" marR="0" indent="0" algn="ctr" defTabSz="951248" rtl="0" eaLnBrk="1" fontAlgn="auto" latinLnBrk="0" hangingPunct="1">
              <a:lnSpc>
                <a:spcPct val="300000"/>
              </a:lnSpc>
              <a:spcBef>
                <a:spcPts val="2040"/>
              </a:spcBef>
              <a:spcAft>
                <a:spcPts val="0"/>
              </a:spcAft>
              <a:buClr>
                <a:schemeClr val="tx1"/>
              </a:buClr>
              <a:buSzPct val="90000"/>
              <a:buFont typeface="Wingdings" panose="05000000000000000000" pitchFamily="2" charset="2"/>
              <a:buNone/>
              <a:tabLst/>
              <a:defRPr lang="en-US" sz="1632"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51248" rtl="0" eaLnBrk="1" fontAlgn="auto" latinLnBrk="0" hangingPunct="1">
              <a:lnSpc>
                <a:spcPct val="100000"/>
              </a:lnSpc>
              <a:spcBef>
                <a:spcPts val="685"/>
              </a:spcBef>
              <a:spcAft>
                <a:spcPts val="0"/>
              </a:spcAft>
              <a:buClr>
                <a:schemeClr val="tx1"/>
              </a:buClr>
              <a:buSzPct val="90000"/>
              <a:buFont typeface="Wingdings" panose="05000000000000000000" pitchFamily="2" charset="2"/>
              <a:buNone/>
              <a:tabLst/>
              <a:defRPr/>
            </a:pPr>
            <a:r>
              <a:rPr lang="en-US" noProof="0" dirty="0"/>
              <a:t> </a:t>
            </a:r>
          </a:p>
        </p:txBody>
      </p:sp>
    </p:spTree>
    <p:extLst>
      <p:ext uri="{BB962C8B-B14F-4D97-AF65-F5344CB8AC3E}">
        <p14:creationId xmlns:p14="http://schemas.microsoft.com/office/powerpoint/2010/main" val="3551129815"/>
      </p:ext>
    </p:extLst>
  </p:cSld>
  <p:clrMapOvr>
    <a:masterClrMapping/>
  </p:clrMapOvr>
  <p:extLst>
    <p:ext uri="{DCECCB84-F9BA-43D5-87BE-67443E8EF086}">
      <p15:sldGuideLst xmlns:p15="http://schemas.microsoft.com/office/powerpoint/2012/main">
        <p15:guide id="15" orient="horz" pos="3433">
          <p15:clr>
            <a:srgbClr val="547EBF"/>
          </p15:clr>
        </p15:guide>
        <p15:guide id="16" orient="horz" pos="1276">
          <p15:clr>
            <a:srgbClr val="547EBF"/>
          </p15:clr>
        </p15:guide>
        <p15:guide id="17" pos="3749">
          <p15:clr>
            <a:srgbClr val="547EBF"/>
          </p15:clr>
        </p15:guide>
        <p15:guide id="18" pos="3931">
          <p15:clr>
            <a:srgbClr val="547EBF"/>
          </p15:clr>
        </p15:guide>
        <p15:guide id="19" orient="horz" pos="3531">
          <p15:clr>
            <a:srgbClr val="547EBF"/>
          </p15:clr>
        </p15:guide>
        <p15:guide id="20" orient="horz" pos="3923">
          <p15:clr>
            <a:srgbClr val="547EBF"/>
          </p15:clr>
        </p15:guide>
        <p15:guide id="21" pos="413">
          <p15:clr>
            <a:srgbClr val="547EBF"/>
          </p15:clr>
        </p15:guide>
        <p15:guide id="22" pos="7267">
          <p15:clr>
            <a:srgbClr val="547EBF"/>
          </p15:clr>
        </p15:guide>
        <p15:guide id="23" orient="horz" pos="202">
          <p15:clr>
            <a:srgbClr val="547EBF"/>
          </p15:clr>
        </p15:guide>
        <p15:guide id="24" orient="horz" pos="495">
          <p15:clr>
            <a:srgbClr val="547EBF"/>
          </p15:clr>
        </p15:guide>
        <p15:guide id="25" orient="horz" pos="789">
          <p15:clr>
            <a:srgbClr val="547EBF"/>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7" name="1 Title">
            <a:extLst>
              <a:ext uri="{FF2B5EF4-FFF2-40B4-BE49-F238E27FC236}">
                <a16:creationId xmlns:a16="http://schemas.microsoft.com/office/drawing/2014/main" id="{31661C59-CCA8-44E7-8B4C-9304DAEE9B55}"/>
              </a:ext>
            </a:extLst>
          </p:cNvPr>
          <p:cNvSpPr>
            <a:spLocks noGrp="1"/>
          </p:cNvSpPr>
          <p:nvPr>
            <p:ph type="title"/>
          </p:nvPr>
        </p:nvSpPr>
        <p:spPr/>
        <p:txBody>
          <a:bodyPr/>
          <a:lstStyle/>
          <a:p>
            <a:r>
              <a:rPr lang="en-US"/>
              <a:t>Click to edit Master title style</a:t>
            </a:r>
          </a:p>
        </p:txBody>
      </p:sp>
      <p:sp>
        <p:nvSpPr>
          <p:cNvPr id="4" name="2 Text Placeholder left">
            <a:extLst>
              <a:ext uri="{FF2B5EF4-FFF2-40B4-BE49-F238E27FC236}">
                <a16:creationId xmlns:a16="http://schemas.microsoft.com/office/drawing/2014/main" id="{AE833B58-0629-4A46-8711-902C16A99314}"/>
              </a:ext>
            </a:extLst>
          </p:cNvPr>
          <p:cNvSpPr>
            <a:spLocks noGrp="1"/>
          </p:cNvSpPr>
          <p:nvPr>
            <p:ph type="body" sz="quarter" idx="16"/>
          </p:nvPr>
        </p:nvSpPr>
        <p:spPr>
          <a:xfrm>
            <a:off x="668785" y="5717054"/>
            <a:ext cx="3470229" cy="634688"/>
          </a:xfrm>
          <a:prstGeom prst="rect">
            <a:avLst/>
          </a:prstGeom>
        </p:spPr>
        <p:txBody>
          <a:bodyPr>
            <a:noAutofit/>
          </a:bodyPr>
          <a:lstStyle>
            <a:lvl1pPr marL="0" indent="0" algn="ctr">
              <a:spcBef>
                <a:spcPts val="0"/>
              </a:spcBef>
              <a:buNone/>
              <a:defRPr sz="2040"/>
            </a:lvl1pPr>
          </a:lstStyle>
          <a:p>
            <a:pPr lvl="0"/>
            <a:r>
              <a:rPr lang="en-US" noProof="0"/>
              <a:t>Click to edit Master text styles</a:t>
            </a:r>
          </a:p>
        </p:txBody>
      </p:sp>
      <p:sp>
        <p:nvSpPr>
          <p:cNvPr id="12" name="4 Text Placeholder center">
            <a:extLst>
              <a:ext uri="{FF2B5EF4-FFF2-40B4-BE49-F238E27FC236}">
                <a16:creationId xmlns:a16="http://schemas.microsoft.com/office/drawing/2014/main" id="{7E8A9C08-F392-459F-B90B-EDBF4A830C55}"/>
              </a:ext>
            </a:extLst>
          </p:cNvPr>
          <p:cNvSpPr>
            <a:spLocks noGrp="1"/>
          </p:cNvSpPr>
          <p:nvPr>
            <p:ph type="body" sz="quarter" idx="17"/>
          </p:nvPr>
        </p:nvSpPr>
        <p:spPr>
          <a:xfrm>
            <a:off x="4474217" y="5717055"/>
            <a:ext cx="3488044" cy="634687"/>
          </a:xfrm>
          <a:prstGeom prst="rect">
            <a:avLst/>
          </a:prstGeom>
        </p:spPr>
        <p:txBody>
          <a:bodyPr>
            <a:noAutofit/>
          </a:bodyPr>
          <a:lstStyle>
            <a:lvl1pPr marL="0" indent="0" algn="ctr">
              <a:spcBef>
                <a:spcPts val="0"/>
              </a:spcBef>
              <a:buNone/>
              <a:defRPr sz="2040"/>
            </a:lvl1pPr>
          </a:lstStyle>
          <a:p>
            <a:pPr lvl="0"/>
            <a:r>
              <a:rPr lang="en-US" noProof="0"/>
              <a:t>Click to edit Master text styles</a:t>
            </a:r>
          </a:p>
        </p:txBody>
      </p:sp>
      <p:sp>
        <p:nvSpPr>
          <p:cNvPr id="13" name="6 Text Placeholder right">
            <a:extLst>
              <a:ext uri="{FF2B5EF4-FFF2-40B4-BE49-F238E27FC236}">
                <a16:creationId xmlns:a16="http://schemas.microsoft.com/office/drawing/2014/main" id="{05B401B2-8D93-427E-90A4-52337B3965E8}"/>
              </a:ext>
            </a:extLst>
          </p:cNvPr>
          <p:cNvSpPr>
            <a:spLocks noGrp="1"/>
          </p:cNvSpPr>
          <p:nvPr>
            <p:ph type="body" sz="quarter" idx="18"/>
          </p:nvPr>
        </p:nvSpPr>
        <p:spPr>
          <a:xfrm>
            <a:off x="8297463" y="5717055"/>
            <a:ext cx="3470227" cy="634687"/>
          </a:xfrm>
          <a:prstGeom prst="rect">
            <a:avLst/>
          </a:prstGeom>
        </p:spPr>
        <p:txBody>
          <a:bodyPr>
            <a:noAutofit/>
          </a:bodyPr>
          <a:lstStyle>
            <a:lvl1pPr marL="0" indent="0" algn="ctr">
              <a:spcBef>
                <a:spcPts val="0"/>
              </a:spcBef>
              <a:buNone/>
              <a:defRPr sz="2040"/>
            </a:lvl1pPr>
          </a:lstStyle>
          <a:p>
            <a:pPr lvl="0"/>
            <a:r>
              <a:rPr lang="en-US" noProof="0"/>
              <a:t>Click to edit Master text styles</a:t>
            </a:r>
          </a:p>
        </p:txBody>
      </p:sp>
      <p:sp>
        <p:nvSpPr>
          <p:cNvPr id="14" name="Picture Placeholder 8">
            <a:extLst>
              <a:ext uri="{FF2B5EF4-FFF2-40B4-BE49-F238E27FC236}">
                <a16:creationId xmlns:a16="http://schemas.microsoft.com/office/drawing/2014/main" id="{2AA5860C-EE70-47FF-987F-4224254C4B9E}"/>
              </a:ext>
              <a:ext uri="{C183D7F6-B498-43B3-948B-1728B52AA6E4}">
                <adec:decorative xmlns:adec="http://schemas.microsoft.com/office/drawing/2017/decorative" val="1"/>
              </a:ext>
            </a:extLst>
          </p:cNvPr>
          <p:cNvSpPr>
            <a:spLocks noGrp="1"/>
          </p:cNvSpPr>
          <p:nvPr>
            <p:ph type="pic" sz="quarter" idx="24" hasCustomPrompt="1"/>
          </p:nvPr>
        </p:nvSpPr>
        <p:spPr>
          <a:xfrm>
            <a:off x="668784" y="2065975"/>
            <a:ext cx="3488043" cy="3492406"/>
          </a:xfrm>
          <a:solidFill>
            <a:srgbClr val="243A5E"/>
          </a:solidFill>
        </p:spPr>
        <p:txBody>
          <a:bodyPr tIns="640080" anchor="t">
            <a:noAutofit/>
          </a:bodyPr>
          <a:lstStyle>
            <a:lvl1pPr marL="0" marR="0" indent="0" algn="ctr" defTabSz="951248" rtl="0" eaLnBrk="1" fontAlgn="auto" latinLnBrk="0" hangingPunct="1">
              <a:lnSpc>
                <a:spcPct val="300000"/>
              </a:lnSpc>
              <a:spcBef>
                <a:spcPts val="2040"/>
              </a:spcBef>
              <a:spcAft>
                <a:spcPts val="0"/>
              </a:spcAft>
              <a:buClr>
                <a:schemeClr val="tx1"/>
              </a:buClr>
              <a:buSzPct val="90000"/>
              <a:buFont typeface="Wingdings" panose="05000000000000000000" pitchFamily="2" charset="2"/>
              <a:buNone/>
              <a:tabLst/>
              <a:defRPr lang="en-US" sz="1224"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51248" rtl="0" eaLnBrk="1" fontAlgn="auto" latinLnBrk="0" hangingPunct="1">
              <a:lnSpc>
                <a:spcPct val="100000"/>
              </a:lnSpc>
              <a:spcBef>
                <a:spcPts val="685"/>
              </a:spcBef>
              <a:spcAft>
                <a:spcPts val="0"/>
              </a:spcAft>
              <a:buClr>
                <a:schemeClr val="tx1"/>
              </a:buClr>
              <a:buSzPct val="90000"/>
              <a:buFont typeface="Wingdings" panose="05000000000000000000" pitchFamily="2" charset="2"/>
              <a:buNone/>
              <a:tabLst/>
              <a:defRPr/>
            </a:pPr>
            <a:r>
              <a:rPr lang="en-US" noProof="0" dirty="0"/>
              <a:t> </a:t>
            </a:r>
          </a:p>
        </p:txBody>
      </p:sp>
      <p:sp>
        <p:nvSpPr>
          <p:cNvPr id="15" name="Picture Placeholder 8">
            <a:extLst>
              <a:ext uri="{FF2B5EF4-FFF2-40B4-BE49-F238E27FC236}">
                <a16:creationId xmlns:a16="http://schemas.microsoft.com/office/drawing/2014/main" id="{4397C538-A917-4CA4-B610-4514941AC36D}"/>
              </a:ext>
              <a:ext uri="{C183D7F6-B498-43B3-948B-1728B52AA6E4}">
                <adec:decorative xmlns:adec="http://schemas.microsoft.com/office/drawing/2017/decorative" val="1"/>
              </a:ext>
            </a:extLst>
          </p:cNvPr>
          <p:cNvSpPr>
            <a:spLocks noGrp="1"/>
          </p:cNvSpPr>
          <p:nvPr>
            <p:ph type="pic" sz="quarter" idx="25" hasCustomPrompt="1"/>
          </p:nvPr>
        </p:nvSpPr>
        <p:spPr>
          <a:xfrm>
            <a:off x="4474215" y="2070833"/>
            <a:ext cx="3488043" cy="3492406"/>
          </a:xfrm>
          <a:solidFill>
            <a:srgbClr val="243A5E"/>
          </a:solidFill>
        </p:spPr>
        <p:txBody>
          <a:bodyPr tIns="640080" anchor="t">
            <a:noAutofit/>
          </a:bodyPr>
          <a:lstStyle>
            <a:lvl1pPr marL="0" marR="0" indent="0" algn="ctr" defTabSz="951248" rtl="0" eaLnBrk="1" fontAlgn="auto" latinLnBrk="0" hangingPunct="1">
              <a:lnSpc>
                <a:spcPct val="300000"/>
              </a:lnSpc>
              <a:spcBef>
                <a:spcPts val="2040"/>
              </a:spcBef>
              <a:spcAft>
                <a:spcPts val="0"/>
              </a:spcAft>
              <a:buClr>
                <a:schemeClr val="tx1"/>
              </a:buClr>
              <a:buSzPct val="90000"/>
              <a:buFont typeface="Wingdings" panose="05000000000000000000" pitchFamily="2" charset="2"/>
              <a:buNone/>
              <a:tabLst/>
              <a:defRPr lang="en-US" sz="1224"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51248" rtl="0" eaLnBrk="1" fontAlgn="auto" latinLnBrk="0" hangingPunct="1">
              <a:lnSpc>
                <a:spcPct val="100000"/>
              </a:lnSpc>
              <a:spcBef>
                <a:spcPts val="685"/>
              </a:spcBef>
              <a:spcAft>
                <a:spcPts val="0"/>
              </a:spcAft>
              <a:buClr>
                <a:schemeClr val="tx1"/>
              </a:buClr>
              <a:buSzPct val="90000"/>
              <a:buFont typeface="Wingdings" panose="05000000000000000000" pitchFamily="2" charset="2"/>
              <a:buNone/>
              <a:tabLst/>
              <a:defRPr/>
            </a:pPr>
            <a:r>
              <a:rPr lang="en-US" noProof="0" dirty="0"/>
              <a:t> </a:t>
            </a:r>
          </a:p>
        </p:txBody>
      </p:sp>
      <p:sp>
        <p:nvSpPr>
          <p:cNvPr id="16" name="Picture Placeholder 8">
            <a:extLst>
              <a:ext uri="{FF2B5EF4-FFF2-40B4-BE49-F238E27FC236}">
                <a16:creationId xmlns:a16="http://schemas.microsoft.com/office/drawing/2014/main" id="{76CB0616-DF08-466B-BA17-373057FDF2B8}"/>
              </a:ext>
              <a:ext uri="{C183D7F6-B498-43B3-948B-1728B52AA6E4}">
                <adec:decorative xmlns:adec="http://schemas.microsoft.com/office/drawing/2017/decorative" val="1"/>
              </a:ext>
            </a:extLst>
          </p:cNvPr>
          <p:cNvSpPr>
            <a:spLocks noGrp="1"/>
          </p:cNvSpPr>
          <p:nvPr>
            <p:ph type="pic" sz="quarter" idx="26" hasCustomPrompt="1"/>
          </p:nvPr>
        </p:nvSpPr>
        <p:spPr>
          <a:xfrm>
            <a:off x="8279649" y="2070833"/>
            <a:ext cx="3488043" cy="3492406"/>
          </a:xfrm>
          <a:solidFill>
            <a:srgbClr val="243A5E"/>
          </a:solidFill>
        </p:spPr>
        <p:txBody>
          <a:bodyPr tIns="640080" anchor="t">
            <a:noAutofit/>
          </a:bodyPr>
          <a:lstStyle>
            <a:lvl1pPr marL="0" marR="0" indent="0" algn="ctr" defTabSz="951248" rtl="0" eaLnBrk="1" fontAlgn="auto" latinLnBrk="0" hangingPunct="1">
              <a:lnSpc>
                <a:spcPct val="300000"/>
              </a:lnSpc>
              <a:spcBef>
                <a:spcPts val="2040"/>
              </a:spcBef>
              <a:spcAft>
                <a:spcPts val="0"/>
              </a:spcAft>
              <a:buClr>
                <a:schemeClr val="tx1"/>
              </a:buClr>
              <a:buSzPct val="90000"/>
              <a:buFont typeface="Wingdings" panose="05000000000000000000" pitchFamily="2" charset="2"/>
              <a:buNone/>
              <a:tabLst/>
              <a:defRPr lang="en-US" sz="1224"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51248" rtl="0" eaLnBrk="1" fontAlgn="auto" latinLnBrk="0" hangingPunct="1">
              <a:lnSpc>
                <a:spcPct val="100000"/>
              </a:lnSpc>
              <a:spcBef>
                <a:spcPts val="685"/>
              </a:spcBef>
              <a:spcAft>
                <a:spcPts val="0"/>
              </a:spcAft>
              <a:buClr>
                <a:schemeClr val="tx1"/>
              </a:buClr>
              <a:buSzPct val="90000"/>
              <a:buFont typeface="Wingdings" panose="05000000000000000000" pitchFamily="2" charset="2"/>
              <a:buNone/>
              <a:tabLst/>
              <a:defRPr/>
            </a:pPr>
            <a:r>
              <a:rPr lang="en-US" noProof="0" dirty="0"/>
              <a:t> </a:t>
            </a:r>
          </a:p>
        </p:txBody>
      </p:sp>
    </p:spTree>
    <p:extLst>
      <p:ext uri="{BB962C8B-B14F-4D97-AF65-F5344CB8AC3E}">
        <p14:creationId xmlns:p14="http://schemas.microsoft.com/office/powerpoint/2010/main" val="2472979286"/>
      </p:ext>
    </p:extLst>
  </p:cSld>
  <p:clrMapOvr>
    <a:masterClrMapping/>
  </p:clrMapOvr>
  <p:extLst>
    <p:ext uri="{DCECCB84-F9BA-43D5-87BE-67443E8EF086}">
      <p15:sldGuideLst xmlns:p15="http://schemas.microsoft.com/office/powerpoint/2012/main">
        <p15:guide id="21" orient="horz" pos="3531">
          <p15:clr>
            <a:srgbClr val="547EBF"/>
          </p15:clr>
        </p15:guide>
        <p15:guide id="22" orient="horz" pos="1279">
          <p15:clr>
            <a:srgbClr val="547EBF"/>
          </p15:clr>
        </p15:guide>
        <p15:guide id="23" orient="horz" pos="3433">
          <p15:clr>
            <a:srgbClr val="547EBF"/>
          </p15:clr>
        </p15:guide>
        <p15:guide id="24" orient="horz" pos="202">
          <p15:clr>
            <a:srgbClr val="547EBF"/>
          </p15:clr>
        </p15:guide>
        <p15:guide id="25" orient="horz" pos="495">
          <p15:clr>
            <a:srgbClr val="547EBF"/>
          </p15:clr>
        </p15:guide>
        <p15:guide id="26" orient="horz" pos="789">
          <p15:clr>
            <a:srgbClr val="547EBF"/>
          </p15:clr>
        </p15:guide>
        <p15:guide id="27" pos="413">
          <p15:clr>
            <a:srgbClr val="547EBF"/>
          </p15:clr>
        </p15:guide>
        <p15:guide id="28" pos="7267">
          <p15:clr>
            <a:srgbClr val="547EBF"/>
          </p15:clr>
        </p15:guide>
        <p15:guide id="29" orient="horz" pos="3923">
          <p15:clr>
            <a:srgbClr val="547EBF"/>
          </p15:clr>
        </p15:guide>
        <p15:guide id="30" pos="2567">
          <p15:clr>
            <a:srgbClr val="547EBF"/>
          </p15:clr>
        </p15:guide>
        <p15:guide id="31" pos="2763">
          <p15:clr>
            <a:srgbClr val="547EBF"/>
          </p15:clr>
        </p15:guide>
        <p15:guide id="32" pos="4917">
          <p15:clr>
            <a:srgbClr val="547EBF"/>
          </p15:clr>
        </p15:guide>
        <p15:guide id="33" pos="5113">
          <p15:clr>
            <a:srgbClr val="547EBF"/>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Three picture content Subtitle">
    <p:spTree>
      <p:nvGrpSpPr>
        <p:cNvPr id="1" name=""/>
        <p:cNvGrpSpPr/>
        <p:nvPr/>
      </p:nvGrpSpPr>
      <p:grpSpPr>
        <a:xfrm>
          <a:off x="0" y="0"/>
          <a:ext cx="0" cy="0"/>
          <a:chOff x="0" y="0"/>
          <a:chExt cx="0" cy="0"/>
        </a:xfrm>
      </p:grpSpPr>
      <p:sp>
        <p:nvSpPr>
          <p:cNvPr id="7" name="1 Title">
            <a:extLst>
              <a:ext uri="{FF2B5EF4-FFF2-40B4-BE49-F238E27FC236}">
                <a16:creationId xmlns:a16="http://schemas.microsoft.com/office/drawing/2014/main" id="{31661C59-CCA8-44E7-8B4C-9304DAEE9B55}"/>
              </a:ext>
            </a:extLst>
          </p:cNvPr>
          <p:cNvSpPr>
            <a:spLocks noGrp="1"/>
          </p:cNvSpPr>
          <p:nvPr>
            <p:ph type="title"/>
          </p:nvPr>
        </p:nvSpPr>
        <p:spPr/>
        <p:txBody>
          <a:bodyPr/>
          <a:lstStyle/>
          <a:p>
            <a:r>
              <a:rPr lang="en-US"/>
              <a:t>Click to edit Master title style</a:t>
            </a:r>
          </a:p>
        </p:txBody>
      </p:sp>
      <p:sp>
        <p:nvSpPr>
          <p:cNvPr id="9" name="2 Subtitle">
            <a:extLst>
              <a:ext uri="{FF2B5EF4-FFF2-40B4-BE49-F238E27FC236}">
                <a16:creationId xmlns:a16="http://schemas.microsoft.com/office/drawing/2014/main" id="{E8738704-89DF-43DB-9D38-C88AC3CB1CDB}"/>
              </a:ext>
            </a:extLst>
          </p:cNvPr>
          <p:cNvSpPr>
            <a:spLocks noGrp="1"/>
          </p:cNvSpPr>
          <p:nvPr>
            <p:ph type="subTitle" idx="1"/>
          </p:nvPr>
        </p:nvSpPr>
        <p:spPr>
          <a:xfrm>
            <a:off x="668786" y="802038"/>
            <a:ext cx="11098906" cy="470856"/>
          </a:xfrm>
          <a:prstGeom prst="rect">
            <a:avLst/>
          </a:prstGeom>
        </p:spPr>
        <p:txBody>
          <a:bodyPr>
            <a:normAutofit/>
          </a:bodyPr>
          <a:lstStyle>
            <a:lvl1pPr marL="0" indent="0" algn="l" defTabSz="951248">
              <a:lnSpc>
                <a:spcPct val="100000"/>
              </a:lnSpc>
              <a:spcBef>
                <a:spcPts val="685"/>
              </a:spcBef>
              <a:buFontTx/>
              <a:buNone/>
              <a:defRPr sz="2040" baseline="0">
                <a:solidFill>
                  <a:schemeClr val="tx1"/>
                </a:solidFill>
              </a:defRPr>
            </a:lvl1pPr>
            <a:lvl2pPr marL="0" indent="0" algn="l" defTabSz="951248">
              <a:lnSpc>
                <a:spcPct val="100000"/>
              </a:lnSpc>
              <a:spcBef>
                <a:spcPts val="685"/>
              </a:spcBef>
              <a:buFontTx/>
              <a:buNone/>
              <a:defRPr sz="2244" baseline="0">
                <a:solidFill>
                  <a:schemeClr val="tx1"/>
                </a:solidFill>
              </a:defRPr>
            </a:lvl2pPr>
            <a:lvl3pPr marL="0" indent="0" algn="l" defTabSz="951248">
              <a:lnSpc>
                <a:spcPct val="100000"/>
              </a:lnSpc>
              <a:spcBef>
                <a:spcPts val="685"/>
              </a:spcBef>
              <a:buFontTx/>
              <a:buNone/>
              <a:defRPr sz="2244" baseline="0">
                <a:solidFill>
                  <a:schemeClr val="tx1"/>
                </a:solidFill>
              </a:defRPr>
            </a:lvl3pPr>
            <a:lvl4pPr marL="0" indent="0" algn="l" defTabSz="951248">
              <a:lnSpc>
                <a:spcPct val="100000"/>
              </a:lnSpc>
              <a:spcBef>
                <a:spcPts val="685"/>
              </a:spcBef>
              <a:buFontTx/>
              <a:buNone/>
              <a:defRPr sz="2244" baseline="0">
                <a:solidFill>
                  <a:schemeClr val="tx1"/>
                </a:solidFill>
              </a:defRPr>
            </a:lvl4pPr>
            <a:lvl5pPr marL="0" indent="0" algn="l">
              <a:lnSpc>
                <a:spcPct val="110000"/>
              </a:lnSpc>
              <a:buNone/>
              <a:defRPr sz="2244" baseline="0">
                <a:solidFill>
                  <a:schemeClr val="tx1"/>
                </a:solidFill>
              </a:defRPr>
            </a:lvl5pPr>
            <a:lvl6pPr marL="0" indent="0" algn="l" defTabSz="951248">
              <a:lnSpc>
                <a:spcPct val="100000"/>
              </a:lnSpc>
              <a:spcBef>
                <a:spcPts val="685"/>
              </a:spcBef>
              <a:buFontTx/>
              <a:buNone/>
              <a:defRPr sz="2244" baseline="0">
                <a:solidFill>
                  <a:schemeClr val="tx1"/>
                </a:solidFill>
              </a:defRPr>
            </a:lvl6pPr>
            <a:lvl7pPr marL="0" indent="0" algn="l" defTabSz="951248">
              <a:lnSpc>
                <a:spcPct val="100000"/>
              </a:lnSpc>
              <a:spcBef>
                <a:spcPts val="685"/>
              </a:spcBef>
              <a:buFontTx/>
              <a:buNone/>
              <a:defRPr sz="2244" baseline="0">
                <a:solidFill>
                  <a:schemeClr val="tx1"/>
                </a:solidFill>
              </a:defRPr>
            </a:lvl7pPr>
            <a:lvl8pPr marL="0" indent="0" algn="l" defTabSz="951248">
              <a:lnSpc>
                <a:spcPct val="100000"/>
              </a:lnSpc>
              <a:spcBef>
                <a:spcPts val="685"/>
              </a:spcBef>
              <a:buFontTx/>
              <a:buNone/>
              <a:defRPr sz="2244" baseline="0">
                <a:solidFill>
                  <a:schemeClr val="tx1"/>
                </a:solidFill>
              </a:defRPr>
            </a:lvl8pPr>
            <a:lvl9pPr marL="0" indent="0" algn="l" defTabSz="951248">
              <a:lnSpc>
                <a:spcPct val="100000"/>
              </a:lnSpc>
              <a:spcBef>
                <a:spcPts val="685"/>
              </a:spcBef>
              <a:buFontTx/>
              <a:buNone/>
              <a:defRPr sz="2244" baseline="0">
                <a:solidFill>
                  <a:schemeClr val="tx1"/>
                </a:solidFill>
              </a:defRPr>
            </a:lvl9pPr>
          </a:lstStyle>
          <a:p>
            <a:r>
              <a:rPr lang="en-US" noProof="0"/>
              <a:t>Click to edit Master subtitle style</a:t>
            </a:r>
          </a:p>
        </p:txBody>
      </p:sp>
      <p:sp>
        <p:nvSpPr>
          <p:cNvPr id="4" name="2 Text Placeholder left">
            <a:extLst>
              <a:ext uri="{FF2B5EF4-FFF2-40B4-BE49-F238E27FC236}">
                <a16:creationId xmlns:a16="http://schemas.microsoft.com/office/drawing/2014/main" id="{AE833B58-0629-4A46-8711-902C16A99314}"/>
              </a:ext>
            </a:extLst>
          </p:cNvPr>
          <p:cNvSpPr>
            <a:spLocks noGrp="1"/>
          </p:cNvSpPr>
          <p:nvPr>
            <p:ph type="body" sz="quarter" idx="16"/>
          </p:nvPr>
        </p:nvSpPr>
        <p:spPr>
          <a:xfrm>
            <a:off x="668785" y="5717054"/>
            <a:ext cx="3470229" cy="634688"/>
          </a:xfrm>
          <a:prstGeom prst="rect">
            <a:avLst/>
          </a:prstGeom>
        </p:spPr>
        <p:txBody>
          <a:bodyPr>
            <a:noAutofit/>
          </a:bodyPr>
          <a:lstStyle>
            <a:lvl1pPr marL="0" indent="0" algn="ctr">
              <a:spcBef>
                <a:spcPts val="0"/>
              </a:spcBef>
              <a:buNone/>
              <a:defRPr sz="2040"/>
            </a:lvl1pPr>
          </a:lstStyle>
          <a:p>
            <a:pPr lvl="0"/>
            <a:r>
              <a:rPr lang="en-US" noProof="0"/>
              <a:t>Click to edit Master text styles</a:t>
            </a:r>
          </a:p>
        </p:txBody>
      </p:sp>
      <p:sp>
        <p:nvSpPr>
          <p:cNvPr id="12" name="4 Text Placeholder center">
            <a:extLst>
              <a:ext uri="{FF2B5EF4-FFF2-40B4-BE49-F238E27FC236}">
                <a16:creationId xmlns:a16="http://schemas.microsoft.com/office/drawing/2014/main" id="{7E8A9C08-F392-459F-B90B-EDBF4A830C55}"/>
              </a:ext>
            </a:extLst>
          </p:cNvPr>
          <p:cNvSpPr>
            <a:spLocks noGrp="1"/>
          </p:cNvSpPr>
          <p:nvPr>
            <p:ph type="body" sz="quarter" idx="17"/>
          </p:nvPr>
        </p:nvSpPr>
        <p:spPr>
          <a:xfrm>
            <a:off x="4474217" y="5717055"/>
            <a:ext cx="3488044" cy="634687"/>
          </a:xfrm>
          <a:prstGeom prst="rect">
            <a:avLst/>
          </a:prstGeom>
        </p:spPr>
        <p:txBody>
          <a:bodyPr>
            <a:noAutofit/>
          </a:bodyPr>
          <a:lstStyle>
            <a:lvl1pPr marL="0" indent="0" algn="ctr">
              <a:spcBef>
                <a:spcPts val="0"/>
              </a:spcBef>
              <a:buNone/>
              <a:defRPr sz="2040"/>
            </a:lvl1pPr>
          </a:lstStyle>
          <a:p>
            <a:pPr lvl="0"/>
            <a:r>
              <a:rPr lang="en-US" noProof="0"/>
              <a:t>Click to edit Master text styles</a:t>
            </a:r>
          </a:p>
        </p:txBody>
      </p:sp>
      <p:sp>
        <p:nvSpPr>
          <p:cNvPr id="13" name="6 Text Placeholder right">
            <a:extLst>
              <a:ext uri="{FF2B5EF4-FFF2-40B4-BE49-F238E27FC236}">
                <a16:creationId xmlns:a16="http://schemas.microsoft.com/office/drawing/2014/main" id="{05B401B2-8D93-427E-90A4-52337B3965E8}"/>
              </a:ext>
            </a:extLst>
          </p:cNvPr>
          <p:cNvSpPr>
            <a:spLocks noGrp="1"/>
          </p:cNvSpPr>
          <p:nvPr>
            <p:ph type="body" sz="quarter" idx="18"/>
          </p:nvPr>
        </p:nvSpPr>
        <p:spPr>
          <a:xfrm>
            <a:off x="8297463" y="5717055"/>
            <a:ext cx="3470227" cy="634687"/>
          </a:xfrm>
          <a:prstGeom prst="rect">
            <a:avLst/>
          </a:prstGeom>
        </p:spPr>
        <p:txBody>
          <a:bodyPr>
            <a:noAutofit/>
          </a:bodyPr>
          <a:lstStyle>
            <a:lvl1pPr marL="0" indent="0" algn="ctr">
              <a:spcBef>
                <a:spcPts val="0"/>
              </a:spcBef>
              <a:buNone/>
              <a:defRPr sz="2040"/>
            </a:lvl1pPr>
          </a:lstStyle>
          <a:p>
            <a:pPr lvl="0"/>
            <a:r>
              <a:rPr lang="en-US" noProof="0"/>
              <a:t>Click to edit Master text styles</a:t>
            </a:r>
          </a:p>
        </p:txBody>
      </p:sp>
      <p:sp>
        <p:nvSpPr>
          <p:cNvPr id="14" name="Picture Placeholder 8">
            <a:extLst>
              <a:ext uri="{FF2B5EF4-FFF2-40B4-BE49-F238E27FC236}">
                <a16:creationId xmlns:a16="http://schemas.microsoft.com/office/drawing/2014/main" id="{2AA5860C-EE70-47FF-987F-4224254C4B9E}"/>
              </a:ext>
              <a:ext uri="{C183D7F6-B498-43B3-948B-1728B52AA6E4}">
                <adec:decorative xmlns:adec="http://schemas.microsoft.com/office/drawing/2017/decorative" val="1"/>
              </a:ext>
            </a:extLst>
          </p:cNvPr>
          <p:cNvSpPr>
            <a:spLocks noGrp="1"/>
          </p:cNvSpPr>
          <p:nvPr>
            <p:ph type="pic" sz="quarter" idx="24" hasCustomPrompt="1"/>
          </p:nvPr>
        </p:nvSpPr>
        <p:spPr>
          <a:xfrm>
            <a:off x="668784" y="2065975"/>
            <a:ext cx="3488043" cy="3492406"/>
          </a:xfrm>
          <a:solidFill>
            <a:srgbClr val="243A5E"/>
          </a:solidFill>
        </p:spPr>
        <p:txBody>
          <a:bodyPr tIns="640080" anchor="t">
            <a:noAutofit/>
          </a:bodyPr>
          <a:lstStyle>
            <a:lvl1pPr marL="0" marR="0" indent="0" algn="ctr" defTabSz="951248" rtl="0" eaLnBrk="1" fontAlgn="auto" latinLnBrk="0" hangingPunct="1">
              <a:lnSpc>
                <a:spcPct val="300000"/>
              </a:lnSpc>
              <a:spcBef>
                <a:spcPts val="2040"/>
              </a:spcBef>
              <a:spcAft>
                <a:spcPts val="0"/>
              </a:spcAft>
              <a:buClr>
                <a:schemeClr val="tx1"/>
              </a:buClr>
              <a:buSzPct val="90000"/>
              <a:buFont typeface="Wingdings" panose="05000000000000000000" pitchFamily="2" charset="2"/>
              <a:buNone/>
              <a:tabLst/>
              <a:defRPr lang="en-US" sz="1224"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51248" rtl="0" eaLnBrk="1" fontAlgn="auto" latinLnBrk="0" hangingPunct="1">
              <a:lnSpc>
                <a:spcPct val="100000"/>
              </a:lnSpc>
              <a:spcBef>
                <a:spcPts val="685"/>
              </a:spcBef>
              <a:spcAft>
                <a:spcPts val="0"/>
              </a:spcAft>
              <a:buClr>
                <a:schemeClr val="tx1"/>
              </a:buClr>
              <a:buSzPct val="90000"/>
              <a:buFont typeface="Wingdings" panose="05000000000000000000" pitchFamily="2" charset="2"/>
              <a:buNone/>
              <a:tabLst/>
              <a:defRPr/>
            </a:pPr>
            <a:r>
              <a:rPr lang="en-US" noProof="0" dirty="0"/>
              <a:t> </a:t>
            </a:r>
          </a:p>
        </p:txBody>
      </p:sp>
      <p:sp>
        <p:nvSpPr>
          <p:cNvPr id="15" name="Picture Placeholder 8">
            <a:extLst>
              <a:ext uri="{FF2B5EF4-FFF2-40B4-BE49-F238E27FC236}">
                <a16:creationId xmlns:a16="http://schemas.microsoft.com/office/drawing/2014/main" id="{4397C538-A917-4CA4-B610-4514941AC36D}"/>
              </a:ext>
              <a:ext uri="{C183D7F6-B498-43B3-948B-1728B52AA6E4}">
                <adec:decorative xmlns:adec="http://schemas.microsoft.com/office/drawing/2017/decorative" val="1"/>
              </a:ext>
            </a:extLst>
          </p:cNvPr>
          <p:cNvSpPr>
            <a:spLocks noGrp="1"/>
          </p:cNvSpPr>
          <p:nvPr>
            <p:ph type="pic" sz="quarter" idx="25" hasCustomPrompt="1"/>
          </p:nvPr>
        </p:nvSpPr>
        <p:spPr>
          <a:xfrm>
            <a:off x="4474215" y="2070833"/>
            <a:ext cx="3488043" cy="3492406"/>
          </a:xfrm>
          <a:solidFill>
            <a:srgbClr val="243A5E"/>
          </a:solidFill>
        </p:spPr>
        <p:txBody>
          <a:bodyPr tIns="640080" anchor="t">
            <a:noAutofit/>
          </a:bodyPr>
          <a:lstStyle>
            <a:lvl1pPr marL="0" marR="0" indent="0" algn="ctr" defTabSz="951248" rtl="0" eaLnBrk="1" fontAlgn="auto" latinLnBrk="0" hangingPunct="1">
              <a:lnSpc>
                <a:spcPct val="300000"/>
              </a:lnSpc>
              <a:spcBef>
                <a:spcPts val="2040"/>
              </a:spcBef>
              <a:spcAft>
                <a:spcPts val="0"/>
              </a:spcAft>
              <a:buClr>
                <a:schemeClr val="tx1"/>
              </a:buClr>
              <a:buSzPct val="90000"/>
              <a:buFont typeface="Wingdings" panose="05000000000000000000" pitchFamily="2" charset="2"/>
              <a:buNone/>
              <a:tabLst/>
              <a:defRPr lang="en-US" sz="1224"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51248" rtl="0" eaLnBrk="1" fontAlgn="auto" latinLnBrk="0" hangingPunct="1">
              <a:lnSpc>
                <a:spcPct val="100000"/>
              </a:lnSpc>
              <a:spcBef>
                <a:spcPts val="685"/>
              </a:spcBef>
              <a:spcAft>
                <a:spcPts val="0"/>
              </a:spcAft>
              <a:buClr>
                <a:schemeClr val="tx1"/>
              </a:buClr>
              <a:buSzPct val="90000"/>
              <a:buFont typeface="Wingdings" panose="05000000000000000000" pitchFamily="2" charset="2"/>
              <a:buNone/>
              <a:tabLst/>
              <a:defRPr/>
            </a:pPr>
            <a:r>
              <a:rPr lang="en-US" noProof="0" dirty="0"/>
              <a:t> </a:t>
            </a:r>
          </a:p>
        </p:txBody>
      </p:sp>
      <p:sp>
        <p:nvSpPr>
          <p:cNvPr id="16" name="Picture Placeholder 8">
            <a:extLst>
              <a:ext uri="{FF2B5EF4-FFF2-40B4-BE49-F238E27FC236}">
                <a16:creationId xmlns:a16="http://schemas.microsoft.com/office/drawing/2014/main" id="{76CB0616-DF08-466B-BA17-373057FDF2B8}"/>
              </a:ext>
              <a:ext uri="{C183D7F6-B498-43B3-948B-1728B52AA6E4}">
                <adec:decorative xmlns:adec="http://schemas.microsoft.com/office/drawing/2017/decorative" val="1"/>
              </a:ext>
            </a:extLst>
          </p:cNvPr>
          <p:cNvSpPr>
            <a:spLocks noGrp="1"/>
          </p:cNvSpPr>
          <p:nvPr>
            <p:ph type="pic" sz="quarter" idx="26" hasCustomPrompt="1"/>
          </p:nvPr>
        </p:nvSpPr>
        <p:spPr>
          <a:xfrm>
            <a:off x="8279649" y="2070833"/>
            <a:ext cx="3488043" cy="3492406"/>
          </a:xfrm>
          <a:solidFill>
            <a:srgbClr val="243A5E"/>
          </a:solidFill>
        </p:spPr>
        <p:txBody>
          <a:bodyPr tIns="640080" anchor="t">
            <a:noAutofit/>
          </a:bodyPr>
          <a:lstStyle>
            <a:lvl1pPr marL="0" marR="0" indent="0" algn="ctr" defTabSz="951248" rtl="0" eaLnBrk="1" fontAlgn="auto" latinLnBrk="0" hangingPunct="1">
              <a:lnSpc>
                <a:spcPct val="300000"/>
              </a:lnSpc>
              <a:spcBef>
                <a:spcPts val="2040"/>
              </a:spcBef>
              <a:spcAft>
                <a:spcPts val="0"/>
              </a:spcAft>
              <a:buClr>
                <a:schemeClr val="tx1"/>
              </a:buClr>
              <a:buSzPct val="90000"/>
              <a:buFont typeface="Wingdings" panose="05000000000000000000" pitchFamily="2" charset="2"/>
              <a:buNone/>
              <a:tabLst/>
              <a:defRPr lang="en-US" sz="1224"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51248" rtl="0" eaLnBrk="1" fontAlgn="auto" latinLnBrk="0" hangingPunct="1">
              <a:lnSpc>
                <a:spcPct val="100000"/>
              </a:lnSpc>
              <a:spcBef>
                <a:spcPts val="685"/>
              </a:spcBef>
              <a:spcAft>
                <a:spcPts val="0"/>
              </a:spcAft>
              <a:buClr>
                <a:schemeClr val="tx1"/>
              </a:buClr>
              <a:buSzPct val="90000"/>
              <a:buFont typeface="Wingdings" panose="05000000000000000000" pitchFamily="2" charset="2"/>
              <a:buNone/>
              <a:tabLst/>
              <a:defRPr/>
            </a:pPr>
            <a:r>
              <a:rPr lang="en-US" noProof="0" dirty="0"/>
              <a:t> </a:t>
            </a:r>
          </a:p>
        </p:txBody>
      </p:sp>
    </p:spTree>
    <p:extLst>
      <p:ext uri="{BB962C8B-B14F-4D97-AF65-F5344CB8AC3E}">
        <p14:creationId xmlns:p14="http://schemas.microsoft.com/office/powerpoint/2010/main" val="2832073719"/>
      </p:ext>
    </p:extLst>
  </p:cSld>
  <p:clrMapOvr>
    <a:masterClrMapping/>
  </p:clrMapOvr>
  <p:extLst>
    <p:ext uri="{DCECCB84-F9BA-43D5-87BE-67443E8EF086}">
      <p15:sldGuideLst xmlns:p15="http://schemas.microsoft.com/office/powerpoint/2012/main">
        <p15:guide id="21" orient="horz" pos="3531">
          <p15:clr>
            <a:srgbClr val="547EBF"/>
          </p15:clr>
        </p15:guide>
        <p15:guide id="22" orient="horz" pos="1279">
          <p15:clr>
            <a:srgbClr val="547EBF"/>
          </p15:clr>
        </p15:guide>
        <p15:guide id="23" orient="horz" pos="3433">
          <p15:clr>
            <a:srgbClr val="547EBF"/>
          </p15:clr>
        </p15:guide>
        <p15:guide id="24" orient="horz" pos="202">
          <p15:clr>
            <a:srgbClr val="547EBF"/>
          </p15:clr>
        </p15:guide>
        <p15:guide id="25" orient="horz" pos="495">
          <p15:clr>
            <a:srgbClr val="547EBF"/>
          </p15:clr>
        </p15:guide>
        <p15:guide id="26" orient="horz" pos="789">
          <p15:clr>
            <a:srgbClr val="547EBF"/>
          </p15:clr>
        </p15:guide>
        <p15:guide id="27" pos="413">
          <p15:clr>
            <a:srgbClr val="547EBF"/>
          </p15:clr>
        </p15:guide>
        <p15:guide id="28" pos="7267">
          <p15:clr>
            <a:srgbClr val="547EBF"/>
          </p15:clr>
        </p15:guide>
        <p15:guide id="29" orient="horz" pos="3923">
          <p15:clr>
            <a:srgbClr val="547EBF"/>
          </p15:clr>
        </p15:guide>
        <p15:guide id="30" pos="2567">
          <p15:clr>
            <a:srgbClr val="547EBF"/>
          </p15:clr>
        </p15:guide>
        <p15:guide id="31" pos="2763">
          <p15:clr>
            <a:srgbClr val="547EBF"/>
          </p15:clr>
        </p15:guide>
        <p15:guide id="32" pos="4917">
          <p15:clr>
            <a:srgbClr val="547EBF"/>
          </p15:clr>
        </p15:guide>
        <p15:guide id="33" pos="5113">
          <p15:clr>
            <a:srgbClr val="547EBF"/>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9057C-87AC-42DB-B763-DB393374FEF2}"/>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668785" y="4765022"/>
            <a:ext cx="2537495" cy="1586721"/>
          </a:xfrm>
          <a:prstGeom prst="rect">
            <a:avLst/>
          </a:prstGeom>
        </p:spPr>
        <p:txBody>
          <a:bodyPr>
            <a:noAutofit/>
          </a:bodyPr>
          <a:lstStyle>
            <a:lvl1pPr marL="0" indent="0" algn="ctr">
              <a:spcBef>
                <a:spcPts val="0"/>
              </a:spcBef>
              <a:buNone/>
              <a:defRPr sz="2040"/>
            </a:lvl1pPr>
          </a:lstStyle>
          <a:p>
            <a:pPr lvl="0"/>
            <a:r>
              <a:rPr lang="en-US"/>
              <a:t>Click to edit Master text styles</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522179" y="4765022"/>
            <a:ext cx="2537494" cy="1586721"/>
          </a:xfrm>
          <a:prstGeom prst="rect">
            <a:avLst/>
          </a:prstGeom>
        </p:spPr>
        <p:txBody>
          <a:bodyPr>
            <a:noAutofit/>
          </a:bodyPr>
          <a:lstStyle>
            <a:lvl1pPr marL="0" indent="0" algn="ctr">
              <a:spcBef>
                <a:spcPts val="0"/>
              </a:spcBef>
              <a:buNone/>
              <a:defRPr sz="2040"/>
            </a:lvl1pPr>
          </a:lstStyle>
          <a:p>
            <a:pPr lvl="0"/>
            <a:r>
              <a:rPr lang="en-US"/>
              <a:t>Click to edit Master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76803" y="4765603"/>
            <a:ext cx="2537495" cy="1586721"/>
          </a:xfrm>
          <a:prstGeom prst="rect">
            <a:avLst/>
          </a:prstGeom>
        </p:spPr>
        <p:txBody>
          <a:bodyPr>
            <a:noAutofit/>
          </a:bodyPr>
          <a:lstStyle>
            <a:lvl1pPr marL="0" indent="0" algn="ctr">
              <a:spcBef>
                <a:spcPts val="0"/>
              </a:spcBef>
              <a:buNone/>
              <a:defRPr sz="2040"/>
            </a:lvl1pPr>
          </a:lstStyle>
          <a:p>
            <a:pPr lvl="0"/>
            <a:r>
              <a:rPr lang="en-US"/>
              <a:t>Click to edit Master text styles</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230974" y="4765603"/>
            <a:ext cx="2537495" cy="1586721"/>
          </a:xfrm>
          <a:prstGeom prst="rect">
            <a:avLst/>
          </a:prstGeom>
        </p:spPr>
        <p:txBody>
          <a:bodyPr>
            <a:noAutofit/>
          </a:bodyPr>
          <a:lstStyle>
            <a:lvl1pPr marL="0" indent="0" algn="ctr">
              <a:spcBef>
                <a:spcPts val="0"/>
              </a:spcBef>
              <a:buNone/>
              <a:defRPr sz="2040"/>
            </a:lvl1pPr>
          </a:lstStyle>
          <a:p>
            <a:pPr lvl="0"/>
            <a:r>
              <a:rPr lang="en-US"/>
              <a:t>Click to edit Master text styles</a:t>
            </a:r>
          </a:p>
        </p:txBody>
      </p:sp>
      <p:sp>
        <p:nvSpPr>
          <p:cNvPr id="16" name="Picture Placeholder 8">
            <a:extLst>
              <a:ext uri="{FF2B5EF4-FFF2-40B4-BE49-F238E27FC236}">
                <a16:creationId xmlns:a16="http://schemas.microsoft.com/office/drawing/2014/main" id="{DA8B8813-90DD-49F0-8139-24CFB9E3C9AA}"/>
              </a:ext>
              <a:ext uri="{C183D7F6-B498-43B3-948B-1728B52AA6E4}">
                <adec:decorative xmlns:adec="http://schemas.microsoft.com/office/drawing/2017/decorative" val="1"/>
              </a:ext>
            </a:extLst>
          </p:cNvPr>
          <p:cNvSpPr>
            <a:spLocks noGrp="1"/>
          </p:cNvSpPr>
          <p:nvPr>
            <p:ph type="pic" sz="quarter" idx="24" hasCustomPrompt="1"/>
          </p:nvPr>
        </p:nvSpPr>
        <p:spPr>
          <a:xfrm>
            <a:off x="668785" y="2065976"/>
            <a:ext cx="2537494" cy="2540373"/>
          </a:xfrm>
          <a:solidFill>
            <a:srgbClr val="243A5E"/>
          </a:solidFill>
        </p:spPr>
        <p:txBody>
          <a:bodyPr tIns="365760" anchor="t">
            <a:noAutofit/>
          </a:bodyPr>
          <a:lstStyle>
            <a:lvl1pPr marL="0" marR="0" indent="0" algn="ctr" defTabSz="951248" rtl="0" eaLnBrk="1" fontAlgn="auto" latinLnBrk="0" hangingPunct="1">
              <a:lnSpc>
                <a:spcPct val="300000"/>
              </a:lnSpc>
              <a:spcBef>
                <a:spcPts val="2040"/>
              </a:spcBef>
              <a:spcAft>
                <a:spcPts val="0"/>
              </a:spcAft>
              <a:buClr>
                <a:schemeClr val="tx1"/>
              </a:buClr>
              <a:buSzPct val="90000"/>
              <a:buFont typeface="Wingdings" panose="05000000000000000000" pitchFamily="2" charset="2"/>
              <a:buNone/>
              <a:tabLst/>
              <a:defRPr lang="en-US" sz="1224"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51248" rtl="0" eaLnBrk="1" fontAlgn="auto" latinLnBrk="0" hangingPunct="1">
              <a:lnSpc>
                <a:spcPct val="100000"/>
              </a:lnSpc>
              <a:spcBef>
                <a:spcPts val="685"/>
              </a:spcBef>
              <a:spcAft>
                <a:spcPts val="0"/>
              </a:spcAft>
              <a:buClr>
                <a:schemeClr val="tx1"/>
              </a:buClr>
              <a:buSzPct val="90000"/>
              <a:buFont typeface="Wingdings" panose="05000000000000000000" pitchFamily="2" charset="2"/>
              <a:buNone/>
              <a:tabLst/>
              <a:defRPr/>
            </a:pPr>
            <a:r>
              <a:rPr lang="en-US" noProof="0" dirty="0"/>
              <a:t> </a:t>
            </a:r>
          </a:p>
        </p:txBody>
      </p:sp>
      <p:sp>
        <p:nvSpPr>
          <p:cNvPr id="17" name="Picture Placeholder 8">
            <a:extLst>
              <a:ext uri="{FF2B5EF4-FFF2-40B4-BE49-F238E27FC236}">
                <a16:creationId xmlns:a16="http://schemas.microsoft.com/office/drawing/2014/main" id="{AB4AECCB-E11D-4EBC-A3CE-09C78FCB79E1}"/>
              </a:ext>
              <a:ext uri="{C183D7F6-B498-43B3-948B-1728B52AA6E4}">
                <adec:decorative xmlns:adec="http://schemas.microsoft.com/office/drawing/2017/decorative" val="1"/>
              </a:ext>
            </a:extLst>
          </p:cNvPr>
          <p:cNvSpPr>
            <a:spLocks noGrp="1"/>
          </p:cNvSpPr>
          <p:nvPr>
            <p:ph type="pic" sz="quarter" idx="25" hasCustomPrompt="1"/>
          </p:nvPr>
        </p:nvSpPr>
        <p:spPr>
          <a:xfrm>
            <a:off x="3522179" y="2070833"/>
            <a:ext cx="2537494" cy="2540373"/>
          </a:xfrm>
          <a:solidFill>
            <a:srgbClr val="243A5E"/>
          </a:solidFill>
        </p:spPr>
        <p:txBody>
          <a:bodyPr tIns="365760" anchor="t">
            <a:noAutofit/>
          </a:bodyPr>
          <a:lstStyle>
            <a:lvl1pPr marL="0" marR="0" indent="0" algn="ctr" defTabSz="951248" rtl="0" eaLnBrk="1" fontAlgn="auto" latinLnBrk="0" hangingPunct="1">
              <a:lnSpc>
                <a:spcPct val="300000"/>
              </a:lnSpc>
              <a:spcBef>
                <a:spcPts val="2040"/>
              </a:spcBef>
              <a:spcAft>
                <a:spcPts val="0"/>
              </a:spcAft>
              <a:buClr>
                <a:schemeClr val="tx1"/>
              </a:buClr>
              <a:buSzPct val="90000"/>
              <a:buFont typeface="Wingdings" panose="05000000000000000000" pitchFamily="2" charset="2"/>
              <a:buNone/>
              <a:tabLst/>
              <a:defRPr lang="en-US" sz="1224"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51248" rtl="0" eaLnBrk="1" fontAlgn="auto" latinLnBrk="0" hangingPunct="1">
              <a:lnSpc>
                <a:spcPct val="100000"/>
              </a:lnSpc>
              <a:spcBef>
                <a:spcPts val="685"/>
              </a:spcBef>
              <a:spcAft>
                <a:spcPts val="0"/>
              </a:spcAft>
              <a:buClr>
                <a:schemeClr val="tx1"/>
              </a:buClr>
              <a:buSzPct val="90000"/>
              <a:buFont typeface="Wingdings" panose="05000000000000000000" pitchFamily="2" charset="2"/>
              <a:buNone/>
              <a:tabLst/>
              <a:defRPr/>
            </a:pPr>
            <a:r>
              <a:rPr lang="en-US" noProof="0" dirty="0"/>
              <a:t> </a:t>
            </a:r>
          </a:p>
        </p:txBody>
      </p:sp>
      <p:sp>
        <p:nvSpPr>
          <p:cNvPr id="18" name="Picture Placeholder 8">
            <a:extLst>
              <a:ext uri="{FF2B5EF4-FFF2-40B4-BE49-F238E27FC236}">
                <a16:creationId xmlns:a16="http://schemas.microsoft.com/office/drawing/2014/main" id="{2FA1BF05-D284-472F-9EF0-F7254B7FF62D}"/>
              </a:ext>
              <a:ext uri="{C183D7F6-B498-43B3-948B-1728B52AA6E4}">
                <adec:decorative xmlns:adec="http://schemas.microsoft.com/office/drawing/2017/decorative" val="1"/>
              </a:ext>
            </a:extLst>
          </p:cNvPr>
          <p:cNvSpPr>
            <a:spLocks noGrp="1"/>
          </p:cNvSpPr>
          <p:nvPr>
            <p:ph type="pic" sz="quarter" idx="26" hasCustomPrompt="1"/>
          </p:nvPr>
        </p:nvSpPr>
        <p:spPr>
          <a:xfrm>
            <a:off x="6385020" y="2065522"/>
            <a:ext cx="2537494" cy="2540373"/>
          </a:xfrm>
          <a:solidFill>
            <a:srgbClr val="243A5E"/>
          </a:solidFill>
        </p:spPr>
        <p:txBody>
          <a:bodyPr tIns="365760" anchor="t">
            <a:noAutofit/>
          </a:bodyPr>
          <a:lstStyle>
            <a:lvl1pPr marL="0" marR="0" indent="0" algn="ctr" defTabSz="951248" rtl="0" eaLnBrk="1" fontAlgn="auto" latinLnBrk="0" hangingPunct="1">
              <a:lnSpc>
                <a:spcPct val="300000"/>
              </a:lnSpc>
              <a:spcBef>
                <a:spcPts val="2040"/>
              </a:spcBef>
              <a:spcAft>
                <a:spcPts val="0"/>
              </a:spcAft>
              <a:buClr>
                <a:schemeClr val="tx1"/>
              </a:buClr>
              <a:buSzPct val="90000"/>
              <a:buFont typeface="Wingdings" panose="05000000000000000000" pitchFamily="2" charset="2"/>
              <a:buNone/>
              <a:tabLst/>
              <a:defRPr lang="en-US" sz="1224"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51248" rtl="0" eaLnBrk="1" fontAlgn="auto" latinLnBrk="0" hangingPunct="1">
              <a:lnSpc>
                <a:spcPct val="100000"/>
              </a:lnSpc>
              <a:spcBef>
                <a:spcPts val="685"/>
              </a:spcBef>
              <a:spcAft>
                <a:spcPts val="0"/>
              </a:spcAft>
              <a:buClr>
                <a:schemeClr val="tx1"/>
              </a:buClr>
              <a:buSzPct val="90000"/>
              <a:buFont typeface="Wingdings" panose="05000000000000000000" pitchFamily="2" charset="2"/>
              <a:buNone/>
              <a:tabLst/>
              <a:defRPr/>
            </a:pPr>
            <a:r>
              <a:rPr lang="en-US" noProof="0" dirty="0"/>
              <a:t> </a:t>
            </a:r>
          </a:p>
        </p:txBody>
      </p:sp>
      <p:sp>
        <p:nvSpPr>
          <p:cNvPr id="19" name="Picture Placeholder 8">
            <a:extLst>
              <a:ext uri="{FF2B5EF4-FFF2-40B4-BE49-F238E27FC236}">
                <a16:creationId xmlns:a16="http://schemas.microsoft.com/office/drawing/2014/main" id="{B07BF657-C527-4471-9592-14860859A6BF}"/>
              </a:ext>
              <a:ext uri="{C183D7F6-B498-43B3-948B-1728B52AA6E4}">
                <adec:decorative xmlns:adec="http://schemas.microsoft.com/office/drawing/2017/decorative" val="1"/>
              </a:ext>
            </a:extLst>
          </p:cNvPr>
          <p:cNvSpPr>
            <a:spLocks noGrp="1"/>
          </p:cNvSpPr>
          <p:nvPr>
            <p:ph type="pic" sz="quarter" idx="27" hasCustomPrompt="1"/>
          </p:nvPr>
        </p:nvSpPr>
        <p:spPr>
          <a:xfrm>
            <a:off x="9236936" y="2065522"/>
            <a:ext cx="2537494" cy="2540373"/>
          </a:xfrm>
          <a:solidFill>
            <a:srgbClr val="243A5E"/>
          </a:solidFill>
        </p:spPr>
        <p:txBody>
          <a:bodyPr tIns="365760" anchor="t">
            <a:noAutofit/>
          </a:bodyPr>
          <a:lstStyle>
            <a:lvl1pPr marL="0" marR="0" indent="0" algn="ctr" defTabSz="951248" rtl="0" eaLnBrk="1" fontAlgn="auto" latinLnBrk="0" hangingPunct="1">
              <a:lnSpc>
                <a:spcPct val="300000"/>
              </a:lnSpc>
              <a:spcBef>
                <a:spcPts val="2040"/>
              </a:spcBef>
              <a:spcAft>
                <a:spcPts val="0"/>
              </a:spcAft>
              <a:buClr>
                <a:schemeClr val="tx1"/>
              </a:buClr>
              <a:buSzPct val="90000"/>
              <a:buFont typeface="Wingdings" panose="05000000000000000000" pitchFamily="2" charset="2"/>
              <a:buNone/>
              <a:tabLst/>
              <a:defRPr lang="en-US" sz="1224"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51248" rtl="0" eaLnBrk="1" fontAlgn="auto" latinLnBrk="0" hangingPunct="1">
              <a:lnSpc>
                <a:spcPct val="100000"/>
              </a:lnSpc>
              <a:spcBef>
                <a:spcPts val="685"/>
              </a:spcBef>
              <a:spcAft>
                <a:spcPts val="0"/>
              </a:spcAft>
              <a:buClr>
                <a:schemeClr val="tx1"/>
              </a:buClr>
              <a:buSzPct val="90000"/>
              <a:buFont typeface="Wingdings" panose="05000000000000000000" pitchFamily="2" charset="2"/>
              <a:buNone/>
              <a:tabLst/>
              <a:defRPr/>
            </a:pPr>
            <a:r>
              <a:rPr lang="en-US" noProof="0" dirty="0"/>
              <a:t> </a:t>
            </a:r>
          </a:p>
        </p:txBody>
      </p:sp>
    </p:spTree>
    <p:extLst>
      <p:ext uri="{BB962C8B-B14F-4D97-AF65-F5344CB8AC3E}">
        <p14:creationId xmlns:p14="http://schemas.microsoft.com/office/powerpoint/2010/main" val="3682168270"/>
      </p:ext>
    </p:extLst>
  </p:cSld>
  <p:clrMapOvr>
    <a:masterClrMapping/>
  </p:clrMapOvr>
  <p:extLst>
    <p:ext uri="{DCECCB84-F9BA-43D5-87BE-67443E8EF086}">
      <p15:sldGuideLst xmlns:p15="http://schemas.microsoft.com/office/powerpoint/2012/main">
        <p15:guide id="18" orient="horz" pos="2943">
          <p15:clr>
            <a:srgbClr val="547EBF"/>
          </p15:clr>
        </p15:guide>
        <p15:guide id="19" orient="horz" pos="1279">
          <p15:clr>
            <a:srgbClr val="547EBF"/>
          </p15:clr>
        </p15:guide>
        <p15:guide id="20" orient="horz" pos="2845">
          <p15:clr>
            <a:srgbClr val="547EBF"/>
          </p15:clr>
        </p15:guide>
        <p15:guide id="21" orient="horz" pos="3936">
          <p15:clr>
            <a:srgbClr val="547EBF"/>
          </p15:clr>
        </p15:guide>
        <p15:guide id="22" orient="horz" pos="202">
          <p15:clr>
            <a:srgbClr val="547EBF"/>
          </p15:clr>
        </p15:guide>
        <p15:guide id="23" orient="horz" pos="495">
          <p15:clr>
            <a:srgbClr val="547EBF"/>
          </p15:clr>
        </p15:guide>
        <p15:guide id="24" orient="horz" pos="789">
          <p15:clr>
            <a:srgbClr val="547EBF"/>
          </p15:clr>
        </p15:guide>
        <p15:guide id="25" pos="413">
          <p15:clr>
            <a:srgbClr val="547EBF"/>
          </p15:clr>
        </p15:guide>
        <p15:guide id="26" pos="7267">
          <p15:clr>
            <a:srgbClr val="547EBF"/>
          </p15:clr>
        </p15:guide>
        <p15:guide id="27" pos="1980">
          <p15:clr>
            <a:srgbClr val="547EBF"/>
          </p15:clr>
        </p15:guide>
        <p15:guide id="28" pos="2175">
          <p15:clr>
            <a:srgbClr val="547EBF"/>
          </p15:clr>
        </p15:guide>
        <p15:guide id="29" pos="3742">
          <p15:clr>
            <a:srgbClr val="547EBF"/>
          </p15:clr>
        </p15:guide>
        <p15:guide id="30" pos="3938">
          <p15:clr>
            <a:srgbClr val="547EBF"/>
          </p15:clr>
        </p15:guide>
        <p15:guide id="31" pos="5700">
          <p15:clr>
            <a:srgbClr val="547EBF"/>
          </p15:clr>
        </p15:guide>
        <p15:guide id="32" pos="5505">
          <p15:clr>
            <a:srgbClr val="547EBF"/>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Four picture content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9057C-87AC-42DB-B763-DB393374FEF2}"/>
              </a:ext>
            </a:extLst>
          </p:cNvPr>
          <p:cNvSpPr>
            <a:spLocks noGrp="1"/>
          </p:cNvSpPr>
          <p:nvPr>
            <p:ph type="title"/>
          </p:nvPr>
        </p:nvSpPr>
        <p:spPr/>
        <p:txBody>
          <a:bodyPr/>
          <a:lstStyle/>
          <a:p>
            <a:r>
              <a:rPr lang="en-US"/>
              <a:t>Click to edit Master title style</a:t>
            </a:r>
          </a:p>
        </p:txBody>
      </p:sp>
      <p:sp>
        <p:nvSpPr>
          <p:cNvPr id="11" name="2 Subtitle">
            <a:extLst>
              <a:ext uri="{FF2B5EF4-FFF2-40B4-BE49-F238E27FC236}">
                <a16:creationId xmlns:a16="http://schemas.microsoft.com/office/drawing/2014/main" id="{9C10B24D-0F6D-4A97-80EB-A59B12DBA0F8}"/>
              </a:ext>
            </a:extLst>
          </p:cNvPr>
          <p:cNvSpPr>
            <a:spLocks noGrp="1"/>
          </p:cNvSpPr>
          <p:nvPr>
            <p:ph type="subTitle" idx="1"/>
          </p:nvPr>
        </p:nvSpPr>
        <p:spPr>
          <a:xfrm>
            <a:off x="668786" y="802038"/>
            <a:ext cx="11098906" cy="470856"/>
          </a:xfrm>
          <a:prstGeom prst="rect">
            <a:avLst/>
          </a:prstGeom>
        </p:spPr>
        <p:txBody>
          <a:bodyPr>
            <a:normAutofit/>
          </a:bodyPr>
          <a:lstStyle>
            <a:lvl1pPr marL="0" indent="0" algn="l" defTabSz="951248">
              <a:lnSpc>
                <a:spcPct val="100000"/>
              </a:lnSpc>
              <a:spcBef>
                <a:spcPts val="685"/>
              </a:spcBef>
              <a:buFontTx/>
              <a:buNone/>
              <a:defRPr sz="2040" baseline="0">
                <a:solidFill>
                  <a:schemeClr val="tx1"/>
                </a:solidFill>
              </a:defRPr>
            </a:lvl1pPr>
            <a:lvl2pPr marL="0" indent="0" algn="l" defTabSz="951248">
              <a:lnSpc>
                <a:spcPct val="100000"/>
              </a:lnSpc>
              <a:spcBef>
                <a:spcPts val="685"/>
              </a:spcBef>
              <a:buFontTx/>
              <a:buNone/>
              <a:defRPr sz="2244" baseline="0">
                <a:solidFill>
                  <a:schemeClr val="tx1"/>
                </a:solidFill>
              </a:defRPr>
            </a:lvl2pPr>
            <a:lvl3pPr marL="0" indent="0" algn="l" defTabSz="951248">
              <a:lnSpc>
                <a:spcPct val="100000"/>
              </a:lnSpc>
              <a:spcBef>
                <a:spcPts val="685"/>
              </a:spcBef>
              <a:buFontTx/>
              <a:buNone/>
              <a:defRPr sz="2244" baseline="0">
                <a:solidFill>
                  <a:schemeClr val="tx1"/>
                </a:solidFill>
              </a:defRPr>
            </a:lvl3pPr>
            <a:lvl4pPr marL="0" indent="0" algn="l" defTabSz="951248">
              <a:lnSpc>
                <a:spcPct val="100000"/>
              </a:lnSpc>
              <a:spcBef>
                <a:spcPts val="685"/>
              </a:spcBef>
              <a:buFontTx/>
              <a:buNone/>
              <a:defRPr sz="2244" baseline="0">
                <a:solidFill>
                  <a:schemeClr val="tx1"/>
                </a:solidFill>
              </a:defRPr>
            </a:lvl4pPr>
            <a:lvl5pPr marL="0" indent="0" algn="l">
              <a:lnSpc>
                <a:spcPct val="110000"/>
              </a:lnSpc>
              <a:buNone/>
              <a:defRPr sz="2244" baseline="0">
                <a:solidFill>
                  <a:schemeClr val="tx1"/>
                </a:solidFill>
              </a:defRPr>
            </a:lvl5pPr>
            <a:lvl6pPr marL="0" indent="0" algn="l" defTabSz="951248">
              <a:lnSpc>
                <a:spcPct val="100000"/>
              </a:lnSpc>
              <a:spcBef>
                <a:spcPts val="685"/>
              </a:spcBef>
              <a:buFontTx/>
              <a:buNone/>
              <a:defRPr sz="2244" baseline="0">
                <a:solidFill>
                  <a:schemeClr val="tx1"/>
                </a:solidFill>
              </a:defRPr>
            </a:lvl6pPr>
            <a:lvl7pPr marL="0" indent="0" algn="l" defTabSz="951248">
              <a:lnSpc>
                <a:spcPct val="100000"/>
              </a:lnSpc>
              <a:spcBef>
                <a:spcPts val="685"/>
              </a:spcBef>
              <a:buFontTx/>
              <a:buNone/>
              <a:defRPr sz="2244" baseline="0">
                <a:solidFill>
                  <a:schemeClr val="tx1"/>
                </a:solidFill>
              </a:defRPr>
            </a:lvl7pPr>
            <a:lvl8pPr marL="0" indent="0" algn="l" defTabSz="951248">
              <a:lnSpc>
                <a:spcPct val="100000"/>
              </a:lnSpc>
              <a:spcBef>
                <a:spcPts val="685"/>
              </a:spcBef>
              <a:buFontTx/>
              <a:buNone/>
              <a:defRPr sz="2244" baseline="0">
                <a:solidFill>
                  <a:schemeClr val="tx1"/>
                </a:solidFill>
              </a:defRPr>
            </a:lvl8pPr>
            <a:lvl9pPr marL="0" indent="0" algn="l" defTabSz="951248">
              <a:lnSpc>
                <a:spcPct val="100000"/>
              </a:lnSpc>
              <a:spcBef>
                <a:spcPts val="685"/>
              </a:spcBef>
              <a:buFontTx/>
              <a:buNone/>
              <a:defRPr sz="2244" baseline="0">
                <a:solidFill>
                  <a:schemeClr val="tx1"/>
                </a:solidFill>
              </a:defRPr>
            </a:lvl9pPr>
          </a:lstStyle>
          <a:p>
            <a:r>
              <a:rPr lang="en-US" noProof="0"/>
              <a:t>Click to edit Master subtitle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668785" y="4765022"/>
            <a:ext cx="2537495" cy="1586721"/>
          </a:xfrm>
          <a:prstGeom prst="rect">
            <a:avLst/>
          </a:prstGeom>
        </p:spPr>
        <p:txBody>
          <a:bodyPr>
            <a:noAutofit/>
          </a:bodyPr>
          <a:lstStyle>
            <a:lvl1pPr marL="0" indent="0" algn="ctr">
              <a:spcBef>
                <a:spcPts val="0"/>
              </a:spcBef>
              <a:buNone/>
              <a:defRPr sz="2040"/>
            </a:lvl1pPr>
          </a:lstStyle>
          <a:p>
            <a:pPr lvl="0"/>
            <a:r>
              <a:rPr lang="en-US"/>
              <a:t>Click to edit Master text styles</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522179" y="4765022"/>
            <a:ext cx="2537494" cy="1586721"/>
          </a:xfrm>
          <a:prstGeom prst="rect">
            <a:avLst/>
          </a:prstGeom>
        </p:spPr>
        <p:txBody>
          <a:bodyPr>
            <a:noAutofit/>
          </a:bodyPr>
          <a:lstStyle>
            <a:lvl1pPr marL="0" indent="0" algn="ctr">
              <a:spcBef>
                <a:spcPts val="0"/>
              </a:spcBef>
              <a:buNone/>
              <a:defRPr sz="2040"/>
            </a:lvl1pPr>
          </a:lstStyle>
          <a:p>
            <a:pPr lvl="0"/>
            <a:r>
              <a:rPr lang="en-US"/>
              <a:t>Click to edit Master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76803" y="4765603"/>
            <a:ext cx="2537495" cy="1586721"/>
          </a:xfrm>
          <a:prstGeom prst="rect">
            <a:avLst/>
          </a:prstGeom>
        </p:spPr>
        <p:txBody>
          <a:bodyPr>
            <a:noAutofit/>
          </a:bodyPr>
          <a:lstStyle>
            <a:lvl1pPr marL="0" indent="0" algn="ctr">
              <a:spcBef>
                <a:spcPts val="0"/>
              </a:spcBef>
              <a:buNone/>
              <a:defRPr sz="2040"/>
            </a:lvl1pPr>
          </a:lstStyle>
          <a:p>
            <a:pPr lvl="0"/>
            <a:r>
              <a:rPr lang="en-US"/>
              <a:t>Click to edit Master text styles</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230974" y="4765603"/>
            <a:ext cx="2537495" cy="1586721"/>
          </a:xfrm>
          <a:prstGeom prst="rect">
            <a:avLst/>
          </a:prstGeom>
        </p:spPr>
        <p:txBody>
          <a:bodyPr>
            <a:noAutofit/>
          </a:bodyPr>
          <a:lstStyle>
            <a:lvl1pPr marL="0" indent="0" algn="ctr">
              <a:spcBef>
                <a:spcPts val="0"/>
              </a:spcBef>
              <a:buNone/>
              <a:defRPr sz="2040"/>
            </a:lvl1pPr>
          </a:lstStyle>
          <a:p>
            <a:pPr lvl="0"/>
            <a:r>
              <a:rPr lang="en-US"/>
              <a:t>Click to edit Master text styles</a:t>
            </a:r>
          </a:p>
        </p:txBody>
      </p:sp>
      <p:sp>
        <p:nvSpPr>
          <p:cNvPr id="16" name="Picture Placeholder 8">
            <a:extLst>
              <a:ext uri="{FF2B5EF4-FFF2-40B4-BE49-F238E27FC236}">
                <a16:creationId xmlns:a16="http://schemas.microsoft.com/office/drawing/2014/main" id="{DA8B8813-90DD-49F0-8139-24CFB9E3C9AA}"/>
              </a:ext>
              <a:ext uri="{C183D7F6-B498-43B3-948B-1728B52AA6E4}">
                <adec:decorative xmlns:adec="http://schemas.microsoft.com/office/drawing/2017/decorative" val="1"/>
              </a:ext>
            </a:extLst>
          </p:cNvPr>
          <p:cNvSpPr>
            <a:spLocks noGrp="1"/>
          </p:cNvSpPr>
          <p:nvPr>
            <p:ph type="pic" sz="quarter" idx="24" hasCustomPrompt="1"/>
          </p:nvPr>
        </p:nvSpPr>
        <p:spPr>
          <a:xfrm>
            <a:off x="668785" y="2065976"/>
            <a:ext cx="2537494" cy="2540373"/>
          </a:xfrm>
          <a:solidFill>
            <a:srgbClr val="243A5E"/>
          </a:solidFill>
        </p:spPr>
        <p:txBody>
          <a:bodyPr tIns="365760" anchor="t">
            <a:noAutofit/>
          </a:bodyPr>
          <a:lstStyle>
            <a:lvl1pPr marL="0" marR="0" indent="0" algn="ctr" defTabSz="951248" rtl="0" eaLnBrk="1" fontAlgn="auto" latinLnBrk="0" hangingPunct="1">
              <a:lnSpc>
                <a:spcPct val="300000"/>
              </a:lnSpc>
              <a:spcBef>
                <a:spcPts val="2040"/>
              </a:spcBef>
              <a:spcAft>
                <a:spcPts val="0"/>
              </a:spcAft>
              <a:buClr>
                <a:schemeClr val="tx1"/>
              </a:buClr>
              <a:buSzPct val="90000"/>
              <a:buFont typeface="Wingdings" panose="05000000000000000000" pitchFamily="2" charset="2"/>
              <a:buNone/>
              <a:tabLst/>
              <a:defRPr lang="en-US" sz="1224"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51248" rtl="0" eaLnBrk="1" fontAlgn="auto" latinLnBrk="0" hangingPunct="1">
              <a:lnSpc>
                <a:spcPct val="100000"/>
              </a:lnSpc>
              <a:spcBef>
                <a:spcPts val="685"/>
              </a:spcBef>
              <a:spcAft>
                <a:spcPts val="0"/>
              </a:spcAft>
              <a:buClr>
                <a:schemeClr val="tx1"/>
              </a:buClr>
              <a:buSzPct val="90000"/>
              <a:buFont typeface="Wingdings" panose="05000000000000000000" pitchFamily="2" charset="2"/>
              <a:buNone/>
              <a:tabLst/>
              <a:defRPr/>
            </a:pPr>
            <a:r>
              <a:rPr lang="en-US" noProof="0" dirty="0"/>
              <a:t> </a:t>
            </a:r>
          </a:p>
        </p:txBody>
      </p:sp>
      <p:sp>
        <p:nvSpPr>
          <p:cNvPr id="17" name="Picture Placeholder 8">
            <a:extLst>
              <a:ext uri="{FF2B5EF4-FFF2-40B4-BE49-F238E27FC236}">
                <a16:creationId xmlns:a16="http://schemas.microsoft.com/office/drawing/2014/main" id="{AB4AECCB-E11D-4EBC-A3CE-09C78FCB79E1}"/>
              </a:ext>
              <a:ext uri="{C183D7F6-B498-43B3-948B-1728B52AA6E4}">
                <adec:decorative xmlns:adec="http://schemas.microsoft.com/office/drawing/2017/decorative" val="1"/>
              </a:ext>
            </a:extLst>
          </p:cNvPr>
          <p:cNvSpPr>
            <a:spLocks noGrp="1"/>
          </p:cNvSpPr>
          <p:nvPr>
            <p:ph type="pic" sz="quarter" idx="25" hasCustomPrompt="1"/>
          </p:nvPr>
        </p:nvSpPr>
        <p:spPr>
          <a:xfrm>
            <a:off x="3522179" y="2070833"/>
            <a:ext cx="2537494" cy="2540373"/>
          </a:xfrm>
          <a:solidFill>
            <a:srgbClr val="243A5E"/>
          </a:solidFill>
        </p:spPr>
        <p:txBody>
          <a:bodyPr tIns="365760" anchor="t">
            <a:noAutofit/>
          </a:bodyPr>
          <a:lstStyle>
            <a:lvl1pPr marL="0" marR="0" indent="0" algn="ctr" defTabSz="951248" rtl="0" eaLnBrk="1" fontAlgn="auto" latinLnBrk="0" hangingPunct="1">
              <a:lnSpc>
                <a:spcPct val="300000"/>
              </a:lnSpc>
              <a:spcBef>
                <a:spcPts val="2040"/>
              </a:spcBef>
              <a:spcAft>
                <a:spcPts val="0"/>
              </a:spcAft>
              <a:buClr>
                <a:schemeClr val="tx1"/>
              </a:buClr>
              <a:buSzPct val="90000"/>
              <a:buFont typeface="Wingdings" panose="05000000000000000000" pitchFamily="2" charset="2"/>
              <a:buNone/>
              <a:tabLst/>
              <a:defRPr lang="en-US" sz="1224"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51248" rtl="0" eaLnBrk="1" fontAlgn="auto" latinLnBrk="0" hangingPunct="1">
              <a:lnSpc>
                <a:spcPct val="100000"/>
              </a:lnSpc>
              <a:spcBef>
                <a:spcPts val="685"/>
              </a:spcBef>
              <a:spcAft>
                <a:spcPts val="0"/>
              </a:spcAft>
              <a:buClr>
                <a:schemeClr val="tx1"/>
              </a:buClr>
              <a:buSzPct val="90000"/>
              <a:buFont typeface="Wingdings" panose="05000000000000000000" pitchFamily="2" charset="2"/>
              <a:buNone/>
              <a:tabLst/>
              <a:defRPr/>
            </a:pPr>
            <a:r>
              <a:rPr lang="en-US" noProof="0" dirty="0"/>
              <a:t> </a:t>
            </a:r>
          </a:p>
        </p:txBody>
      </p:sp>
      <p:sp>
        <p:nvSpPr>
          <p:cNvPr id="18" name="Picture Placeholder 8">
            <a:extLst>
              <a:ext uri="{FF2B5EF4-FFF2-40B4-BE49-F238E27FC236}">
                <a16:creationId xmlns:a16="http://schemas.microsoft.com/office/drawing/2014/main" id="{2FA1BF05-D284-472F-9EF0-F7254B7FF62D}"/>
              </a:ext>
              <a:ext uri="{C183D7F6-B498-43B3-948B-1728B52AA6E4}">
                <adec:decorative xmlns:adec="http://schemas.microsoft.com/office/drawing/2017/decorative" val="1"/>
              </a:ext>
            </a:extLst>
          </p:cNvPr>
          <p:cNvSpPr>
            <a:spLocks noGrp="1"/>
          </p:cNvSpPr>
          <p:nvPr>
            <p:ph type="pic" sz="quarter" idx="26" hasCustomPrompt="1"/>
          </p:nvPr>
        </p:nvSpPr>
        <p:spPr>
          <a:xfrm>
            <a:off x="6385020" y="2065522"/>
            <a:ext cx="2537494" cy="2540373"/>
          </a:xfrm>
          <a:solidFill>
            <a:srgbClr val="243A5E"/>
          </a:solidFill>
        </p:spPr>
        <p:txBody>
          <a:bodyPr tIns="365760" anchor="t">
            <a:noAutofit/>
          </a:bodyPr>
          <a:lstStyle>
            <a:lvl1pPr marL="0" marR="0" indent="0" algn="ctr" defTabSz="951248" rtl="0" eaLnBrk="1" fontAlgn="auto" latinLnBrk="0" hangingPunct="1">
              <a:lnSpc>
                <a:spcPct val="300000"/>
              </a:lnSpc>
              <a:spcBef>
                <a:spcPts val="2040"/>
              </a:spcBef>
              <a:spcAft>
                <a:spcPts val="0"/>
              </a:spcAft>
              <a:buClr>
                <a:schemeClr val="tx1"/>
              </a:buClr>
              <a:buSzPct val="90000"/>
              <a:buFont typeface="Wingdings" panose="05000000000000000000" pitchFamily="2" charset="2"/>
              <a:buNone/>
              <a:tabLst/>
              <a:defRPr lang="en-US" sz="1224"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51248" rtl="0" eaLnBrk="1" fontAlgn="auto" latinLnBrk="0" hangingPunct="1">
              <a:lnSpc>
                <a:spcPct val="100000"/>
              </a:lnSpc>
              <a:spcBef>
                <a:spcPts val="685"/>
              </a:spcBef>
              <a:spcAft>
                <a:spcPts val="0"/>
              </a:spcAft>
              <a:buClr>
                <a:schemeClr val="tx1"/>
              </a:buClr>
              <a:buSzPct val="90000"/>
              <a:buFont typeface="Wingdings" panose="05000000000000000000" pitchFamily="2" charset="2"/>
              <a:buNone/>
              <a:tabLst/>
              <a:defRPr/>
            </a:pPr>
            <a:r>
              <a:rPr lang="en-US" noProof="0" dirty="0"/>
              <a:t> </a:t>
            </a:r>
          </a:p>
        </p:txBody>
      </p:sp>
      <p:sp>
        <p:nvSpPr>
          <p:cNvPr id="19" name="Picture Placeholder 8">
            <a:extLst>
              <a:ext uri="{FF2B5EF4-FFF2-40B4-BE49-F238E27FC236}">
                <a16:creationId xmlns:a16="http://schemas.microsoft.com/office/drawing/2014/main" id="{B07BF657-C527-4471-9592-14860859A6BF}"/>
              </a:ext>
              <a:ext uri="{C183D7F6-B498-43B3-948B-1728B52AA6E4}">
                <adec:decorative xmlns:adec="http://schemas.microsoft.com/office/drawing/2017/decorative" val="1"/>
              </a:ext>
            </a:extLst>
          </p:cNvPr>
          <p:cNvSpPr>
            <a:spLocks noGrp="1"/>
          </p:cNvSpPr>
          <p:nvPr>
            <p:ph type="pic" sz="quarter" idx="27" hasCustomPrompt="1"/>
          </p:nvPr>
        </p:nvSpPr>
        <p:spPr>
          <a:xfrm>
            <a:off x="9236936" y="2065522"/>
            <a:ext cx="2537494" cy="2540373"/>
          </a:xfrm>
          <a:solidFill>
            <a:srgbClr val="243A5E"/>
          </a:solidFill>
        </p:spPr>
        <p:txBody>
          <a:bodyPr tIns="365760" anchor="t">
            <a:noAutofit/>
          </a:bodyPr>
          <a:lstStyle>
            <a:lvl1pPr marL="0" marR="0" indent="0" algn="ctr" defTabSz="951248" rtl="0" eaLnBrk="1" fontAlgn="auto" latinLnBrk="0" hangingPunct="1">
              <a:lnSpc>
                <a:spcPct val="300000"/>
              </a:lnSpc>
              <a:spcBef>
                <a:spcPts val="2040"/>
              </a:spcBef>
              <a:spcAft>
                <a:spcPts val="0"/>
              </a:spcAft>
              <a:buClr>
                <a:schemeClr val="tx1"/>
              </a:buClr>
              <a:buSzPct val="90000"/>
              <a:buFont typeface="Wingdings" panose="05000000000000000000" pitchFamily="2" charset="2"/>
              <a:buNone/>
              <a:tabLst/>
              <a:defRPr lang="en-US" sz="1224"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51248" rtl="0" eaLnBrk="1" fontAlgn="auto" latinLnBrk="0" hangingPunct="1">
              <a:lnSpc>
                <a:spcPct val="100000"/>
              </a:lnSpc>
              <a:spcBef>
                <a:spcPts val="685"/>
              </a:spcBef>
              <a:spcAft>
                <a:spcPts val="0"/>
              </a:spcAft>
              <a:buClr>
                <a:schemeClr val="tx1"/>
              </a:buClr>
              <a:buSzPct val="90000"/>
              <a:buFont typeface="Wingdings" panose="05000000000000000000" pitchFamily="2" charset="2"/>
              <a:buNone/>
              <a:tabLst/>
              <a:defRPr/>
            </a:pPr>
            <a:r>
              <a:rPr lang="en-US" noProof="0" dirty="0"/>
              <a:t> </a:t>
            </a:r>
          </a:p>
        </p:txBody>
      </p:sp>
    </p:spTree>
    <p:extLst>
      <p:ext uri="{BB962C8B-B14F-4D97-AF65-F5344CB8AC3E}">
        <p14:creationId xmlns:p14="http://schemas.microsoft.com/office/powerpoint/2010/main" val="2601148307"/>
      </p:ext>
    </p:extLst>
  </p:cSld>
  <p:clrMapOvr>
    <a:masterClrMapping/>
  </p:clrMapOvr>
  <p:extLst>
    <p:ext uri="{DCECCB84-F9BA-43D5-87BE-67443E8EF086}">
      <p15:sldGuideLst xmlns:p15="http://schemas.microsoft.com/office/powerpoint/2012/main">
        <p15:guide id="18" orient="horz" pos="2943">
          <p15:clr>
            <a:srgbClr val="547EBF"/>
          </p15:clr>
        </p15:guide>
        <p15:guide id="19" orient="horz" pos="1279">
          <p15:clr>
            <a:srgbClr val="547EBF"/>
          </p15:clr>
        </p15:guide>
        <p15:guide id="20" orient="horz" pos="2845">
          <p15:clr>
            <a:srgbClr val="547EBF"/>
          </p15:clr>
        </p15:guide>
        <p15:guide id="21" orient="horz" pos="3936">
          <p15:clr>
            <a:srgbClr val="547EBF"/>
          </p15:clr>
        </p15:guide>
        <p15:guide id="22" orient="horz" pos="202">
          <p15:clr>
            <a:srgbClr val="547EBF"/>
          </p15:clr>
        </p15:guide>
        <p15:guide id="23" orient="horz" pos="495">
          <p15:clr>
            <a:srgbClr val="547EBF"/>
          </p15:clr>
        </p15:guide>
        <p15:guide id="24" orient="horz" pos="789">
          <p15:clr>
            <a:srgbClr val="547EBF"/>
          </p15:clr>
        </p15:guide>
        <p15:guide id="25" pos="413">
          <p15:clr>
            <a:srgbClr val="547EBF"/>
          </p15:clr>
        </p15:guide>
        <p15:guide id="26" pos="7267">
          <p15:clr>
            <a:srgbClr val="547EBF"/>
          </p15:clr>
        </p15:guide>
        <p15:guide id="27" pos="1980">
          <p15:clr>
            <a:srgbClr val="547EBF"/>
          </p15:clr>
        </p15:guide>
        <p15:guide id="28" pos="2175">
          <p15:clr>
            <a:srgbClr val="547EBF"/>
          </p15:clr>
        </p15:guide>
        <p15:guide id="29" pos="3742">
          <p15:clr>
            <a:srgbClr val="547EBF"/>
          </p15:clr>
        </p15:guide>
        <p15:guide id="30" pos="3938">
          <p15:clr>
            <a:srgbClr val="547EBF"/>
          </p15:clr>
        </p15:guide>
        <p15:guide id="31" pos="5700">
          <p15:clr>
            <a:srgbClr val="547EBF"/>
          </p15:clr>
        </p15:guide>
        <p15:guide id="32" pos="5505">
          <p15:clr>
            <a:srgbClr val="547EBF"/>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5" name="Picture Placeholder 8">
            <a:extLst>
              <a:ext uri="{FF2B5EF4-FFF2-40B4-BE49-F238E27FC236}">
                <a16:creationId xmlns:a16="http://schemas.microsoft.com/office/drawing/2014/main" id="{BC9BB614-934E-4D33-8136-678FECFA2E4C}"/>
              </a:ext>
              <a:ext uri="{C183D7F6-B498-43B3-948B-1728B52AA6E4}">
                <adec:decorative xmlns:adec="http://schemas.microsoft.com/office/drawing/2017/decorative" val="1"/>
              </a:ext>
            </a:extLst>
          </p:cNvPr>
          <p:cNvSpPr>
            <a:spLocks noGrp="1"/>
          </p:cNvSpPr>
          <p:nvPr>
            <p:ph type="pic" sz="quarter" idx="22" hasCustomPrompt="1"/>
          </p:nvPr>
        </p:nvSpPr>
        <p:spPr>
          <a:xfrm>
            <a:off x="668785" y="1465289"/>
            <a:ext cx="7325861" cy="4928550"/>
          </a:xfrm>
          <a:solidFill>
            <a:srgbClr val="243A5E"/>
          </a:solidFill>
        </p:spPr>
        <p:txBody>
          <a:bodyPr tIns="1005840" anchor="t">
            <a:noAutofit/>
          </a:bodyPr>
          <a:lstStyle>
            <a:lvl1pPr marL="0" marR="0" indent="0" algn="ctr" defTabSz="951248" rtl="0" eaLnBrk="1" fontAlgn="auto" latinLnBrk="0" hangingPunct="1">
              <a:lnSpc>
                <a:spcPct val="300000"/>
              </a:lnSpc>
              <a:spcBef>
                <a:spcPts val="2040"/>
              </a:spcBef>
              <a:spcAft>
                <a:spcPts val="0"/>
              </a:spcAft>
              <a:buClr>
                <a:schemeClr val="tx1"/>
              </a:buClr>
              <a:buSzPct val="90000"/>
              <a:buFont typeface="Wingdings" panose="05000000000000000000" pitchFamily="2" charset="2"/>
              <a:buNone/>
              <a:tabLst/>
              <a:defRPr lang="en-US" sz="1632"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51248" rtl="0" eaLnBrk="1" fontAlgn="auto" latinLnBrk="0" hangingPunct="1">
              <a:lnSpc>
                <a:spcPct val="100000"/>
              </a:lnSpc>
              <a:spcBef>
                <a:spcPts val="685"/>
              </a:spcBef>
              <a:spcAft>
                <a:spcPts val="0"/>
              </a:spcAft>
              <a:buClr>
                <a:schemeClr val="tx1"/>
              </a:buClr>
              <a:buSzPct val="90000"/>
              <a:buFont typeface="Wingdings" panose="05000000000000000000" pitchFamily="2" charset="2"/>
              <a:buNone/>
              <a:tabLst/>
              <a:defRPr/>
            </a:pPr>
            <a:r>
              <a:rPr lang="en-US" noProof="0" dirty="0"/>
              <a:t> </a:t>
            </a:r>
          </a:p>
        </p:txBody>
      </p:sp>
      <p:sp>
        <p:nvSpPr>
          <p:cNvPr id="6" name="Text Placeholder 2">
            <a:extLst>
              <a:ext uri="{FF2B5EF4-FFF2-40B4-BE49-F238E27FC236}">
                <a16:creationId xmlns:a16="http://schemas.microsoft.com/office/drawing/2014/main" id="{6CC298E9-8D61-4284-B87A-1CA94C9122B9}"/>
              </a:ext>
            </a:extLst>
          </p:cNvPr>
          <p:cNvSpPr>
            <a:spLocks noGrp="1"/>
          </p:cNvSpPr>
          <p:nvPr>
            <p:ph type="body" sz="quarter" idx="23"/>
          </p:nvPr>
        </p:nvSpPr>
        <p:spPr>
          <a:xfrm>
            <a:off x="8278029" y="1465290"/>
            <a:ext cx="3489661" cy="4928550"/>
          </a:xfrm>
        </p:spPr>
        <p:txBody>
          <a:bodyPr/>
          <a:lstStyle>
            <a:lvl1pPr marL="0" indent="0">
              <a:buNone/>
              <a:defRPr sz="2040">
                <a:latin typeface="Segoe UI Semibold" panose="020B0702040204020203" pitchFamily="34" charset="0"/>
                <a:cs typeface="Segoe UI Semibold" panose="020B0702040204020203" pitchFamily="34" charset="0"/>
              </a:defRPr>
            </a:lvl1pPr>
            <a:lvl2pPr marL="171624" indent="-171624">
              <a:defRPr sz="1836"/>
            </a:lvl2pPr>
            <a:lvl3pPr marL="0" indent="0">
              <a:buNone/>
              <a:defRPr sz="1836"/>
            </a:lvl3pPr>
            <a:lvl4pPr>
              <a:defRPr sz="1224"/>
            </a:lvl4pPr>
            <a:lvl5pPr>
              <a:defRPr sz="1224"/>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907873156"/>
      </p:ext>
    </p:extLst>
  </p:cSld>
  <p:clrMapOvr>
    <a:masterClrMapping/>
  </p:clrMapOvr>
  <p:extLst>
    <p:ext uri="{DCECCB84-F9BA-43D5-87BE-67443E8EF086}">
      <p15:sldGuideLst xmlns:p15="http://schemas.microsoft.com/office/powerpoint/2012/main">
        <p15:guide id="20" pos="4944">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18839873"/>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Screenshot and caption Subtitle">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6" name="2 Subtitle">
            <a:extLst>
              <a:ext uri="{FF2B5EF4-FFF2-40B4-BE49-F238E27FC236}">
                <a16:creationId xmlns:a16="http://schemas.microsoft.com/office/drawing/2014/main" id="{8DCBAEDD-E71A-435D-B696-38C6A97622C4}"/>
              </a:ext>
            </a:extLst>
          </p:cNvPr>
          <p:cNvSpPr>
            <a:spLocks noGrp="1"/>
          </p:cNvSpPr>
          <p:nvPr>
            <p:ph type="subTitle" idx="1"/>
          </p:nvPr>
        </p:nvSpPr>
        <p:spPr>
          <a:xfrm>
            <a:off x="668786" y="802038"/>
            <a:ext cx="11098906" cy="470856"/>
          </a:xfrm>
          <a:prstGeom prst="rect">
            <a:avLst/>
          </a:prstGeom>
        </p:spPr>
        <p:txBody>
          <a:bodyPr>
            <a:normAutofit/>
          </a:bodyPr>
          <a:lstStyle>
            <a:lvl1pPr marL="0" indent="0" algn="l" defTabSz="951248">
              <a:lnSpc>
                <a:spcPct val="100000"/>
              </a:lnSpc>
              <a:spcBef>
                <a:spcPts val="685"/>
              </a:spcBef>
              <a:buFontTx/>
              <a:buNone/>
              <a:defRPr sz="2040" baseline="0">
                <a:solidFill>
                  <a:schemeClr val="tx1"/>
                </a:solidFill>
              </a:defRPr>
            </a:lvl1pPr>
            <a:lvl2pPr marL="0" indent="0" algn="l" defTabSz="951248">
              <a:lnSpc>
                <a:spcPct val="100000"/>
              </a:lnSpc>
              <a:spcBef>
                <a:spcPts val="685"/>
              </a:spcBef>
              <a:buFontTx/>
              <a:buNone/>
              <a:defRPr sz="2244" baseline="0">
                <a:solidFill>
                  <a:schemeClr val="tx1"/>
                </a:solidFill>
              </a:defRPr>
            </a:lvl2pPr>
            <a:lvl3pPr marL="0" indent="0" algn="l" defTabSz="951248">
              <a:lnSpc>
                <a:spcPct val="100000"/>
              </a:lnSpc>
              <a:spcBef>
                <a:spcPts val="685"/>
              </a:spcBef>
              <a:buFontTx/>
              <a:buNone/>
              <a:defRPr sz="2244" baseline="0">
                <a:solidFill>
                  <a:schemeClr val="tx1"/>
                </a:solidFill>
              </a:defRPr>
            </a:lvl3pPr>
            <a:lvl4pPr marL="0" indent="0" algn="l" defTabSz="951248">
              <a:lnSpc>
                <a:spcPct val="100000"/>
              </a:lnSpc>
              <a:spcBef>
                <a:spcPts val="685"/>
              </a:spcBef>
              <a:buFontTx/>
              <a:buNone/>
              <a:defRPr sz="2244" baseline="0">
                <a:solidFill>
                  <a:schemeClr val="tx1"/>
                </a:solidFill>
              </a:defRPr>
            </a:lvl4pPr>
            <a:lvl5pPr marL="0" indent="0" algn="l">
              <a:lnSpc>
                <a:spcPct val="110000"/>
              </a:lnSpc>
              <a:buNone/>
              <a:defRPr sz="2244" baseline="0">
                <a:solidFill>
                  <a:schemeClr val="tx1"/>
                </a:solidFill>
              </a:defRPr>
            </a:lvl5pPr>
            <a:lvl6pPr marL="0" indent="0" algn="l" defTabSz="951248">
              <a:lnSpc>
                <a:spcPct val="100000"/>
              </a:lnSpc>
              <a:spcBef>
                <a:spcPts val="685"/>
              </a:spcBef>
              <a:buFontTx/>
              <a:buNone/>
              <a:defRPr sz="2244" baseline="0">
                <a:solidFill>
                  <a:schemeClr val="tx1"/>
                </a:solidFill>
              </a:defRPr>
            </a:lvl6pPr>
            <a:lvl7pPr marL="0" indent="0" algn="l" defTabSz="951248">
              <a:lnSpc>
                <a:spcPct val="100000"/>
              </a:lnSpc>
              <a:spcBef>
                <a:spcPts val="685"/>
              </a:spcBef>
              <a:buFontTx/>
              <a:buNone/>
              <a:defRPr sz="2244" baseline="0">
                <a:solidFill>
                  <a:schemeClr val="tx1"/>
                </a:solidFill>
              </a:defRPr>
            </a:lvl7pPr>
            <a:lvl8pPr marL="0" indent="0" algn="l" defTabSz="951248">
              <a:lnSpc>
                <a:spcPct val="100000"/>
              </a:lnSpc>
              <a:spcBef>
                <a:spcPts val="685"/>
              </a:spcBef>
              <a:buFontTx/>
              <a:buNone/>
              <a:defRPr sz="2244" baseline="0">
                <a:solidFill>
                  <a:schemeClr val="tx1"/>
                </a:solidFill>
              </a:defRPr>
            </a:lvl8pPr>
            <a:lvl9pPr marL="0" indent="0" algn="l" defTabSz="951248">
              <a:lnSpc>
                <a:spcPct val="100000"/>
              </a:lnSpc>
              <a:spcBef>
                <a:spcPts val="685"/>
              </a:spcBef>
              <a:buFontTx/>
              <a:buNone/>
              <a:defRPr sz="2244" baseline="0">
                <a:solidFill>
                  <a:schemeClr val="tx1"/>
                </a:solidFill>
              </a:defRPr>
            </a:lvl9pPr>
          </a:lstStyle>
          <a:p>
            <a:r>
              <a:rPr lang="en-US" noProof="0"/>
              <a:t>Click to edit Master subtitle style</a:t>
            </a:r>
          </a:p>
        </p:txBody>
      </p:sp>
      <p:sp>
        <p:nvSpPr>
          <p:cNvPr id="5" name="Picture Placeholder 8">
            <a:extLst>
              <a:ext uri="{FF2B5EF4-FFF2-40B4-BE49-F238E27FC236}">
                <a16:creationId xmlns:a16="http://schemas.microsoft.com/office/drawing/2014/main" id="{BC9BB614-934E-4D33-8136-678FECFA2E4C}"/>
              </a:ext>
              <a:ext uri="{C183D7F6-B498-43B3-948B-1728B52AA6E4}">
                <adec:decorative xmlns:adec="http://schemas.microsoft.com/office/drawing/2017/decorative" val="1"/>
              </a:ext>
            </a:extLst>
          </p:cNvPr>
          <p:cNvSpPr>
            <a:spLocks noGrp="1"/>
          </p:cNvSpPr>
          <p:nvPr>
            <p:ph type="pic" sz="quarter" idx="22" hasCustomPrompt="1"/>
          </p:nvPr>
        </p:nvSpPr>
        <p:spPr>
          <a:xfrm>
            <a:off x="668785" y="1465289"/>
            <a:ext cx="7325861" cy="4928550"/>
          </a:xfrm>
          <a:solidFill>
            <a:srgbClr val="243A5E"/>
          </a:solidFill>
        </p:spPr>
        <p:txBody>
          <a:bodyPr tIns="1005840" anchor="t">
            <a:noAutofit/>
          </a:bodyPr>
          <a:lstStyle>
            <a:lvl1pPr marL="0" marR="0" indent="0" algn="ctr" defTabSz="951248" rtl="0" eaLnBrk="1" fontAlgn="auto" latinLnBrk="0" hangingPunct="1">
              <a:lnSpc>
                <a:spcPct val="300000"/>
              </a:lnSpc>
              <a:spcBef>
                <a:spcPts val="2040"/>
              </a:spcBef>
              <a:spcAft>
                <a:spcPts val="0"/>
              </a:spcAft>
              <a:buClr>
                <a:schemeClr val="tx1"/>
              </a:buClr>
              <a:buSzPct val="90000"/>
              <a:buFont typeface="Wingdings" panose="05000000000000000000" pitchFamily="2" charset="2"/>
              <a:buNone/>
              <a:tabLst/>
              <a:defRPr lang="en-US" sz="1632"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51248" rtl="0" eaLnBrk="1" fontAlgn="auto" latinLnBrk="0" hangingPunct="1">
              <a:lnSpc>
                <a:spcPct val="100000"/>
              </a:lnSpc>
              <a:spcBef>
                <a:spcPts val="685"/>
              </a:spcBef>
              <a:spcAft>
                <a:spcPts val="0"/>
              </a:spcAft>
              <a:buClr>
                <a:schemeClr val="tx1"/>
              </a:buClr>
              <a:buSzPct val="90000"/>
              <a:buFont typeface="Wingdings" panose="05000000000000000000" pitchFamily="2" charset="2"/>
              <a:buNone/>
              <a:tabLst/>
              <a:defRPr/>
            </a:pPr>
            <a:r>
              <a:rPr lang="en-US" noProof="0" dirty="0"/>
              <a:t> </a:t>
            </a:r>
          </a:p>
        </p:txBody>
      </p:sp>
      <p:sp>
        <p:nvSpPr>
          <p:cNvPr id="7" name="Text Placeholder 2">
            <a:extLst>
              <a:ext uri="{FF2B5EF4-FFF2-40B4-BE49-F238E27FC236}">
                <a16:creationId xmlns:a16="http://schemas.microsoft.com/office/drawing/2014/main" id="{6AA2C1BB-FA60-4E99-B95C-EB865EB58D10}"/>
              </a:ext>
            </a:extLst>
          </p:cNvPr>
          <p:cNvSpPr>
            <a:spLocks noGrp="1"/>
          </p:cNvSpPr>
          <p:nvPr>
            <p:ph type="body" sz="quarter" idx="23"/>
          </p:nvPr>
        </p:nvSpPr>
        <p:spPr>
          <a:xfrm>
            <a:off x="8278029" y="1465290"/>
            <a:ext cx="3489661" cy="4928550"/>
          </a:xfrm>
        </p:spPr>
        <p:txBody>
          <a:bodyPr/>
          <a:lstStyle>
            <a:lvl1pPr marL="0" indent="0">
              <a:buNone/>
              <a:defRPr sz="2040">
                <a:latin typeface="Segoe UI Semibold" panose="020B0702040204020203" pitchFamily="34" charset="0"/>
                <a:cs typeface="Segoe UI Semibold" panose="020B0702040204020203" pitchFamily="34" charset="0"/>
              </a:defRPr>
            </a:lvl1pPr>
            <a:lvl2pPr marL="171624" indent="-171624">
              <a:defRPr sz="1836"/>
            </a:lvl2pPr>
            <a:lvl3pPr marL="0" indent="0">
              <a:buNone/>
              <a:defRPr sz="1836"/>
            </a:lvl3pPr>
            <a:lvl4pPr>
              <a:defRPr sz="1224"/>
            </a:lvl4pPr>
            <a:lvl5pPr>
              <a:defRPr sz="1224"/>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030904749"/>
      </p:ext>
    </p:extLst>
  </p:cSld>
  <p:clrMapOvr>
    <a:masterClrMapping/>
  </p:clrMapOvr>
  <p:extLst>
    <p:ext uri="{DCECCB84-F9BA-43D5-87BE-67443E8EF086}">
      <p15:sldGuideLst xmlns:p15="http://schemas.microsoft.com/office/powerpoint/2012/main">
        <p15:guide id="20" pos="4944">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Screenshot and caption 2">
    <p:spTree>
      <p:nvGrpSpPr>
        <p:cNvPr id="1" name=""/>
        <p:cNvGrpSpPr/>
        <p:nvPr/>
      </p:nvGrpSpPr>
      <p:grpSpPr>
        <a:xfrm>
          <a:off x="0" y="0"/>
          <a:ext cx="0" cy="0"/>
          <a:chOff x="0" y="0"/>
          <a:chExt cx="0" cy="0"/>
        </a:xfrm>
      </p:grpSpPr>
      <p:sp>
        <p:nvSpPr>
          <p:cNvPr id="9" name="Title 7">
            <a:extLst>
              <a:ext uri="{FF2B5EF4-FFF2-40B4-BE49-F238E27FC236}">
                <a16:creationId xmlns:a16="http://schemas.microsoft.com/office/drawing/2014/main" id="{66AEE150-FB8B-41B9-8C47-5CA3E6A6A435}"/>
              </a:ext>
            </a:extLst>
          </p:cNvPr>
          <p:cNvSpPr>
            <a:spLocks noGrp="1"/>
          </p:cNvSpPr>
          <p:nvPr>
            <p:ph type="title"/>
          </p:nvPr>
        </p:nvSpPr>
        <p:spPr>
          <a:xfrm>
            <a:off x="668786" y="326411"/>
            <a:ext cx="6870828" cy="470856"/>
          </a:xfrm>
        </p:spPr>
        <p:txBody>
          <a:bodyPr/>
          <a:lstStyle/>
          <a:p>
            <a:r>
              <a:rPr lang="en-US"/>
              <a:t>Click to edit Master title style</a:t>
            </a:r>
          </a:p>
        </p:txBody>
      </p:sp>
      <p:sp>
        <p:nvSpPr>
          <p:cNvPr id="13" name="2 Subtitle">
            <a:extLst>
              <a:ext uri="{FF2B5EF4-FFF2-40B4-BE49-F238E27FC236}">
                <a16:creationId xmlns:a16="http://schemas.microsoft.com/office/drawing/2014/main" id="{018DFCC7-CC7B-4498-870F-D94259C879E8}"/>
              </a:ext>
            </a:extLst>
          </p:cNvPr>
          <p:cNvSpPr>
            <a:spLocks noGrp="1"/>
          </p:cNvSpPr>
          <p:nvPr>
            <p:ph type="subTitle" idx="1"/>
          </p:nvPr>
        </p:nvSpPr>
        <p:spPr>
          <a:xfrm>
            <a:off x="668784" y="802038"/>
            <a:ext cx="6870829" cy="470856"/>
          </a:xfrm>
          <a:prstGeom prst="rect">
            <a:avLst/>
          </a:prstGeom>
        </p:spPr>
        <p:txBody>
          <a:bodyPr>
            <a:normAutofit/>
          </a:bodyPr>
          <a:lstStyle>
            <a:lvl1pPr marL="0" indent="0" algn="l" defTabSz="951248">
              <a:lnSpc>
                <a:spcPct val="100000"/>
              </a:lnSpc>
              <a:spcBef>
                <a:spcPts val="685"/>
              </a:spcBef>
              <a:buFontTx/>
              <a:buNone/>
              <a:defRPr sz="2040" baseline="0">
                <a:solidFill>
                  <a:schemeClr val="tx1"/>
                </a:solidFill>
              </a:defRPr>
            </a:lvl1pPr>
            <a:lvl2pPr marL="0" indent="0" algn="l" defTabSz="951248">
              <a:lnSpc>
                <a:spcPct val="100000"/>
              </a:lnSpc>
              <a:spcBef>
                <a:spcPts val="685"/>
              </a:spcBef>
              <a:buFontTx/>
              <a:buNone/>
              <a:defRPr sz="2244" baseline="0">
                <a:solidFill>
                  <a:schemeClr val="tx1"/>
                </a:solidFill>
              </a:defRPr>
            </a:lvl2pPr>
            <a:lvl3pPr marL="0" indent="0" algn="l" defTabSz="951248">
              <a:lnSpc>
                <a:spcPct val="100000"/>
              </a:lnSpc>
              <a:spcBef>
                <a:spcPts val="685"/>
              </a:spcBef>
              <a:buFontTx/>
              <a:buNone/>
              <a:defRPr sz="2244" baseline="0">
                <a:solidFill>
                  <a:schemeClr val="tx1"/>
                </a:solidFill>
              </a:defRPr>
            </a:lvl3pPr>
            <a:lvl4pPr marL="0" indent="0" algn="l" defTabSz="951248">
              <a:lnSpc>
                <a:spcPct val="100000"/>
              </a:lnSpc>
              <a:spcBef>
                <a:spcPts val="685"/>
              </a:spcBef>
              <a:buFontTx/>
              <a:buNone/>
              <a:defRPr sz="2244" baseline="0">
                <a:solidFill>
                  <a:schemeClr val="tx1"/>
                </a:solidFill>
              </a:defRPr>
            </a:lvl4pPr>
            <a:lvl5pPr marL="0" indent="0" algn="l">
              <a:lnSpc>
                <a:spcPct val="110000"/>
              </a:lnSpc>
              <a:buNone/>
              <a:defRPr sz="2244" baseline="0">
                <a:solidFill>
                  <a:schemeClr val="tx1"/>
                </a:solidFill>
              </a:defRPr>
            </a:lvl5pPr>
            <a:lvl6pPr marL="0" indent="0" algn="l" defTabSz="951248">
              <a:lnSpc>
                <a:spcPct val="100000"/>
              </a:lnSpc>
              <a:spcBef>
                <a:spcPts val="685"/>
              </a:spcBef>
              <a:buFontTx/>
              <a:buNone/>
              <a:defRPr sz="2244" baseline="0">
                <a:solidFill>
                  <a:schemeClr val="tx1"/>
                </a:solidFill>
              </a:defRPr>
            </a:lvl6pPr>
            <a:lvl7pPr marL="0" indent="0" algn="l" defTabSz="951248">
              <a:lnSpc>
                <a:spcPct val="100000"/>
              </a:lnSpc>
              <a:spcBef>
                <a:spcPts val="685"/>
              </a:spcBef>
              <a:buFontTx/>
              <a:buNone/>
              <a:defRPr sz="2244" baseline="0">
                <a:solidFill>
                  <a:schemeClr val="tx1"/>
                </a:solidFill>
              </a:defRPr>
            </a:lvl7pPr>
            <a:lvl8pPr marL="0" indent="0" algn="l" defTabSz="951248">
              <a:lnSpc>
                <a:spcPct val="100000"/>
              </a:lnSpc>
              <a:spcBef>
                <a:spcPts val="685"/>
              </a:spcBef>
              <a:buFontTx/>
              <a:buNone/>
              <a:defRPr sz="2244" baseline="0">
                <a:solidFill>
                  <a:schemeClr val="tx1"/>
                </a:solidFill>
              </a:defRPr>
            </a:lvl8pPr>
            <a:lvl9pPr marL="0" indent="0" algn="l" defTabSz="951248">
              <a:lnSpc>
                <a:spcPct val="100000"/>
              </a:lnSpc>
              <a:spcBef>
                <a:spcPts val="685"/>
              </a:spcBef>
              <a:buFontTx/>
              <a:buNone/>
              <a:defRPr sz="2244" baseline="0">
                <a:solidFill>
                  <a:schemeClr val="tx1"/>
                </a:solidFill>
              </a:defRPr>
            </a:lvl9pPr>
          </a:lstStyle>
          <a:p>
            <a:r>
              <a:rPr lang="en-US" noProof="0"/>
              <a:t>Click to edit Master subtitle style</a:t>
            </a:r>
          </a:p>
        </p:txBody>
      </p:sp>
      <p:sp>
        <p:nvSpPr>
          <p:cNvPr id="3" name="Picture Placeholder 2">
            <a:extLst>
              <a:ext uri="{FF2B5EF4-FFF2-40B4-BE49-F238E27FC236}">
                <a16:creationId xmlns:a16="http://schemas.microsoft.com/office/drawing/2014/main" id="{4E3F5F61-3DC9-4619-8674-1A76166FE5D8}"/>
              </a:ext>
              <a:ext uri="{C183D7F6-B498-43B3-948B-1728B52AA6E4}">
                <adec:decorative xmlns:adec="http://schemas.microsoft.com/office/drawing/2017/decorative" val="1"/>
              </a:ext>
            </a:extLst>
          </p:cNvPr>
          <p:cNvSpPr>
            <a:spLocks noGrp="1"/>
          </p:cNvSpPr>
          <p:nvPr>
            <p:ph type="pic" sz="quarter" idx="11" hasCustomPrompt="1"/>
          </p:nvPr>
        </p:nvSpPr>
        <p:spPr>
          <a:xfrm>
            <a:off x="7772797" y="0"/>
            <a:ext cx="4663678" cy="6994525"/>
          </a:xfr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lvl1pPr marL="0" indent="0">
              <a:buNone/>
              <a:defRPr lang="en-US" sz="2040" dirty="0">
                <a:gradFill>
                  <a:gsLst>
                    <a:gs pos="0">
                      <a:srgbClr val="FFFFFF"/>
                    </a:gs>
                    <a:gs pos="100000">
                      <a:srgbClr val="FFFFFF"/>
                    </a:gs>
                  </a:gsLst>
                  <a:lin ang="5400000" scaled="0"/>
                </a:gradFill>
                <a:ea typeface="Segoe UI" pitchFamily="34" charset="0"/>
              </a:defRPr>
            </a:lvl1pPr>
          </a:lstStyle>
          <a:p>
            <a:pPr marL="0" lvl="0" defTabSz="951028" fontAlgn="base">
              <a:spcBef>
                <a:spcPct val="0"/>
              </a:spcBef>
              <a:spcAft>
                <a:spcPct val="0"/>
              </a:spcAft>
            </a:pPr>
            <a:r>
              <a:rPr lang="en-US" dirty="0"/>
              <a:t> </a:t>
            </a:r>
          </a:p>
        </p:txBody>
      </p:sp>
      <p:sp>
        <p:nvSpPr>
          <p:cNvPr id="7" name="Text Placeholder 2">
            <a:extLst>
              <a:ext uri="{FF2B5EF4-FFF2-40B4-BE49-F238E27FC236}">
                <a16:creationId xmlns:a16="http://schemas.microsoft.com/office/drawing/2014/main" id="{207B3CE6-2A88-4BBB-9280-FE68BA6077C2}"/>
              </a:ext>
            </a:extLst>
          </p:cNvPr>
          <p:cNvSpPr>
            <a:spLocks noGrp="1"/>
          </p:cNvSpPr>
          <p:nvPr>
            <p:ph type="body" sz="quarter" idx="23"/>
          </p:nvPr>
        </p:nvSpPr>
        <p:spPr>
          <a:xfrm>
            <a:off x="668785" y="1424812"/>
            <a:ext cx="6870827" cy="4947979"/>
          </a:xfrm>
        </p:spPr>
        <p:txBody>
          <a:bodyPr/>
          <a:lstStyle>
            <a:lvl1pPr marL="0" indent="0">
              <a:buNone/>
              <a:defRPr sz="2448">
                <a:latin typeface="Segoe UI Semibold" panose="020B0702040204020203" pitchFamily="34" charset="0"/>
                <a:cs typeface="Segoe UI Semibold" panose="020B0702040204020203" pitchFamily="34" charset="0"/>
              </a:defRPr>
            </a:lvl1pPr>
            <a:lvl2pPr marL="641160" indent="-349724">
              <a:defRPr sz="2040"/>
            </a:lvl2pPr>
            <a:lvl3pPr marL="0" indent="0">
              <a:buNone/>
              <a:defRPr sz="2448"/>
            </a:lvl3pPr>
            <a:lvl4pPr>
              <a:defRPr sz="1224"/>
            </a:lvl4pPr>
            <a:lvl5pPr>
              <a:defRPr sz="1224"/>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519639999"/>
      </p:ext>
    </p:extLst>
  </p:cSld>
  <p:clrMapOvr>
    <a:masterClrMapping/>
  </p:clrMapOvr>
  <p:extLst>
    <p:ext uri="{DCECCB84-F9BA-43D5-87BE-67443E8EF086}">
      <p15:sldGuideLst xmlns:p15="http://schemas.microsoft.com/office/powerpoint/2012/main">
        <p15:guide id="36" orient="horz" pos="3936">
          <p15:clr>
            <a:srgbClr val="547EBF"/>
          </p15:clr>
        </p15:guide>
        <p15:guide id="37" pos="2376">
          <p15:clr>
            <a:srgbClr val="FFFFFF"/>
          </p15:clr>
        </p15:guide>
        <p15:guide id="38" orient="horz" pos="880">
          <p15:clr>
            <a:srgbClr val="547EBF"/>
          </p15:clr>
        </p15:guide>
        <p15:guide id="39" pos="4656">
          <p15:clr>
            <a:srgbClr val="547EBF"/>
          </p15:clr>
        </p15:guide>
        <p15:guide id="40" pos="7267">
          <p15:clr>
            <a:srgbClr val="547EBF"/>
          </p15:clr>
        </p15:guide>
        <p15:guide id="41" pos="2763">
          <p15:clr>
            <a:srgbClr val="547EBF"/>
          </p15:clr>
        </p15:guide>
        <p15:guide id="42" pos="413">
          <p15:clr>
            <a:srgbClr val="FFFFFF"/>
          </p15:clr>
        </p15:guide>
        <p15:guide id="43" pos="4800">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8A04219-0E5A-4E6E-A0ED-3A6EADE03470}"/>
              </a:ext>
              <a:ext uri="{C183D7F6-B498-43B3-948B-1728B52AA6E4}">
                <adec:decorative xmlns:adec="http://schemas.microsoft.com/office/drawing/2017/decorative" val="1"/>
              </a:ext>
            </a:extLst>
          </p:cNvPr>
          <p:cNvSpPr/>
          <p:nvPr/>
        </p:nvSpPr>
        <p:spPr bwMode="blackWhite">
          <a:xfrm>
            <a:off x="0" y="0"/>
            <a:ext cx="4443449" cy="699452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dirty="0">
              <a:gradFill>
                <a:gsLst>
                  <a:gs pos="0">
                    <a:srgbClr val="FFFFFF"/>
                  </a:gs>
                  <a:gs pos="100000">
                    <a:srgbClr val="FFFFFF"/>
                  </a:gs>
                </a:gsLst>
                <a:lin ang="5400000" scaled="0"/>
              </a:gradFill>
              <a:ea typeface="Segoe UI" pitchFamily="34" charset="0"/>
              <a:cs typeface="Segoe UI" pitchFamily="34" charset="0"/>
            </a:endParaRPr>
          </a:p>
        </p:txBody>
      </p:sp>
      <p:sp>
        <p:nvSpPr>
          <p:cNvPr id="11" name="Title 4">
            <a:extLst>
              <a:ext uri="{FF2B5EF4-FFF2-40B4-BE49-F238E27FC236}">
                <a16:creationId xmlns:a16="http://schemas.microsoft.com/office/drawing/2014/main" id="{E022844A-5550-4DFB-8572-F08DCD6402C8}"/>
              </a:ext>
            </a:extLst>
          </p:cNvPr>
          <p:cNvSpPr>
            <a:spLocks noGrp="1"/>
          </p:cNvSpPr>
          <p:nvPr>
            <p:ph type="title" hasCustomPrompt="1"/>
          </p:nvPr>
        </p:nvSpPr>
        <p:spPr>
          <a:xfrm>
            <a:off x="668784" y="642785"/>
            <a:ext cx="3178751" cy="5708957"/>
          </a:xfrm>
        </p:spPr>
        <p:txBody>
          <a:bodyPr anchor="ctr">
            <a:noAutofit/>
          </a:bodyPr>
          <a:lstStyle>
            <a:lvl1pPr>
              <a:defRPr>
                <a:solidFill>
                  <a:schemeClr val="bg1"/>
                </a:solidFill>
              </a:defRPr>
            </a:lvl1pPr>
          </a:lstStyle>
          <a:p>
            <a:r>
              <a:rPr lang="en-US"/>
              <a:t>Title</a:t>
            </a:r>
          </a:p>
        </p:txBody>
      </p:sp>
      <p:sp>
        <p:nvSpPr>
          <p:cNvPr id="5" name="2 Text Placeholder">
            <a:extLst>
              <a:ext uri="{FF2B5EF4-FFF2-40B4-BE49-F238E27FC236}">
                <a16:creationId xmlns:a16="http://schemas.microsoft.com/office/drawing/2014/main" id="{337D300A-68C2-40E9-B896-08EC79905ECF}"/>
              </a:ext>
            </a:extLst>
          </p:cNvPr>
          <p:cNvSpPr>
            <a:spLocks noGrp="1"/>
          </p:cNvSpPr>
          <p:nvPr>
            <p:ph type="body" sz="quarter" idx="10"/>
          </p:nvPr>
        </p:nvSpPr>
        <p:spPr>
          <a:xfrm>
            <a:off x="5108995" y="642785"/>
            <a:ext cx="6658696" cy="5708957"/>
          </a:xfrm>
          <a:prstGeom prst="rect">
            <a:avLst/>
          </a:prstGeom>
        </p:spPr>
        <p:txBody>
          <a:bodyPr anchor="ctr" anchorCtr="0">
            <a:noAutofit/>
          </a:bodyPr>
          <a:lstStyle>
            <a:lvl1pPr marL="466298" indent="-466298">
              <a:spcAft>
                <a:spcPts val="1224"/>
              </a:spcAft>
              <a:buFont typeface="Arial" panose="020B0604020202020204" pitchFamily="34" charset="0"/>
              <a:buChar char="•"/>
              <a:defRPr sz="2448"/>
            </a:lvl1pPr>
            <a:lvl2pPr marL="0" indent="0">
              <a:buNone/>
              <a:defRPr sz="2448"/>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486897776"/>
      </p:ext>
    </p:extLst>
  </p:cSld>
  <p:clrMapOvr>
    <a:masterClrMapping/>
  </p:clrMapOvr>
  <p:extLst>
    <p:ext uri="{DCECCB84-F9BA-43D5-87BE-67443E8EF086}">
      <p15:sldGuideLst xmlns:p15="http://schemas.microsoft.com/office/powerpoint/2012/main">
        <p15:guide id="36" orient="horz" pos="3923">
          <p15:clr>
            <a:srgbClr val="547EBF"/>
          </p15:clr>
        </p15:guide>
        <p15:guide id="37" pos="2376">
          <p15:clr>
            <a:srgbClr val="FFFFFF"/>
          </p15:clr>
        </p15:guide>
        <p15:guide id="38" orient="horz" pos="397">
          <p15:clr>
            <a:srgbClr val="547EBF"/>
          </p15:clr>
        </p15:guide>
        <p15:guide id="39" pos="3155">
          <p15:clr>
            <a:srgbClr val="547EBF"/>
          </p15:clr>
        </p15:guide>
        <p15:guide id="40" pos="7267">
          <p15:clr>
            <a:srgbClr val="547EBF"/>
          </p15:clr>
        </p15:guide>
        <p15:guide id="41" pos="2763">
          <p15:clr>
            <a:srgbClr val="547EBF"/>
          </p15:clr>
        </p15:guide>
        <p15:guide id="42" pos="413">
          <p15:clr>
            <a:srgbClr val="FFFFFF"/>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39E5C076-3B78-4451-8068-576892A08E9C}"/>
              </a:ext>
            </a:extLst>
          </p:cNvPr>
          <p:cNvSpPr>
            <a:spLocks noGrp="1"/>
          </p:cNvSpPr>
          <p:nvPr>
            <p:ph type="title" hasCustomPrompt="1"/>
          </p:nvPr>
        </p:nvSpPr>
        <p:spPr>
          <a:xfrm>
            <a:off x="668461" y="643496"/>
            <a:ext cx="3177105" cy="5708244"/>
          </a:xfrm>
        </p:spPr>
        <p:txBody>
          <a:bodyPr anchor="ctr">
            <a:noAutofit/>
          </a:bodyPr>
          <a:lstStyle>
            <a:lvl1pPr>
              <a:defRPr/>
            </a:lvl1pPr>
          </a:lstStyle>
          <a:p>
            <a:r>
              <a:rPr lang="en-US"/>
              <a:t>Title</a:t>
            </a:r>
          </a:p>
        </p:txBody>
      </p:sp>
      <p:cxnSp>
        <p:nvCxnSpPr>
          <p:cNvPr id="8" name="Straight Connector 4">
            <a:extLst>
              <a:ext uri="{FF2B5EF4-FFF2-40B4-BE49-F238E27FC236}">
                <a16:creationId xmlns:a16="http://schemas.microsoft.com/office/drawing/2014/main" id="{EA167103-4543-493E-9E7F-A1FD9EC58369}"/>
              </a:ext>
              <a:ext uri="{C183D7F6-B498-43B3-948B-1728B52AA6E4}">
                <adec:decorative xmlns:adec="http://schemas.microsoft.com/office/drawing/2017/decorative" val="1"/>
              </a:ext>
            </a:extLst>
          </p:cNvPr>
          <p:cNvCxnSpPr/>
          <p:nvPr/>
        </p:nvCxnSpPr>
        <p:spPr>
          <a:xfrm>
            <a:off x="4474022" y="2629424"/>
            <a:ext cx="0" cy="1735678"/>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2 Text Placeholder">
            <a:extLst>
              <a:ext uri="{FF2B5EF4-FFF2-40B4-BE49-F238E27FC236}">
                <a16:creationId xmlns:a16="http://schemas.microsoft.com/office/drawing/2014/main" id="{50938A94-31C5-4EF3-9465-4BF0AD119595}"/>
              </a:ext>
            </a:extLst>
          </p:cNvPr>
          <p:cNvSpPr>
            <a:spLocks noGrp="1"/>
          </p:cNvSpPr>
          <p:nvPr>
            <p:ph type="body" sz="quarter" idx="10"/>
          </p:nvPr>
        </p:nvSpPr>
        <p:spPr>
          <a:xfrm>
            <a:off x="5108995" y="642785"/>
            <a:ext cx="6658696" cy="5708957"/>
          </a:xfrm>
          <a:prstGeom prst="rect">
            <a:avLst/>
          </a:prstGeom>
        </p:spPr>
        <p:txBody>
          <a:bodyPr anchor="ctr" anchorCtr="0">
            <a:noAutofit/>
          </a:bodyPr>
          <a:lstStyle>
            <a:lvl1pPr marL="466298" indent="-466298">
              <a:spcAft>
                <a:spcPts val="1224"/>
              </a:spcAft>
              <a:buFont typeface="Arial" panose="020B0604020202020204" pitchFamily="34" charset="0"/>
              <a:buChar char="•"/>
              <a:defRPr sz="2448"/>
            </a:lvl1pPr>
            <a:lvl2pPr marL="0" indent="0">
              <a:buNone/>
              <a:defRPr sz="2448"/>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25148336"/>
      </p:ext>
    </p:extLst>
  </p:cSld>
  <p:clrMapOvr>
    <a:masterClrMapping/>
  </p:clrMapOvr>
  <p:extLst>
    <p:ext uri="{DCECCB84-F9BA-43D5-87BE-67443E8EF086}">
      <p15:sldGuideLst xmlns:p15="http://schemas.microsoft.com/office/powerpoint/2012/main">
        <p15:guide id="37" orient="horz" pos="397">
          <p15:clr>
            <a:srgbClr val="547EBF"/>
          </p15:clr>
        </p15:guide>
        <p15:guide id="38" orient="horz" pos="3923">
          <p15:clr>
            <a:srgbClr val="547EBF"/>
          </p15:clr>
        </p15:guide>
        <p15:guide id="39" pos="2763">
          <p15:clr>
            <a:srgbClr val="547EBF"/>
          </p15:clr>
        </p15:guide>
        <p15:guide id="40" pos="413">
          <p15:clr>
            <a:srgbClr val="547EBF"/>
          </p15:clr>
        </p15:guide>
        <p15:guide id="41" pos="2371">
          <p15:clr>
            <a:srgbClr val="547EBF"/>
          </p15:clr>
        </p15:guide>
        <p15:guide id="42" pos="3155">
          <p15:clr>
            <a:srgbClr val="547EBF"/>
          </p15:clr>
        </p15:guide>
        <p15:guide id="43" pos="7267">
          <p15:clr>
            <a:srgbClr val="547EBF"/>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1 Title">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2 Text Placeholder"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668785" y="1465289"/>
            <a:ext cx="11098907" cy="4886453"/>
          </a:xfrm>
          <a:prstGeom prst="rect">
            <a:avLst/>
          </a:prstGeom>
        </p:spPr>
        <p:txBody>
          <a:bodyPr/>
          <a:lstStyle>
            <a:lvl1pPr marL="0"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449"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241"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773"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912"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vl6pPr marL="1072486" indent="0">
              <a:spcBef>
                <a:spcPts val="337"/>
              </a:spcBef>
              <a:buFontTx/>
              <a:buNone/>
              <a:defRPr sz="1836" baseline="0">
                <a:solidFill>
                  <a:schemeClr val="tx1"/>
                </a:solidFill>
                <a:latin typeface="Comic Sans MS" panose="030F0702030302020204" pitchFamily="66" charset="0"/>
              </a:defRPr>
            </a:lvl6pPr>
            <a:lvl7pPr marL="1072486" indent="0">
              <a:spcBef>
                <a:spcPts val="337"/>
              </a:spcBef>
              <a:buFontTx/>
              <a:buNone/>
              <a:defRPr sz="1836" baseline="0">
                <a:solidFill>
                  <a:schemeClr val="tx1"/>
                </a:solidFill>
                <a:latin typeface="Comic Sans MS" panose="030F0702030302020204" pitchFamily="66" charset="0"/>
              </a:defRPr>
            </a:lvl7pPr>
            <a:lvl8pPr marL="1072486" indent="0">
              <a:spcBef>
                <a:spcPts val="337"/>
              </a:spcBef>
              <a:buFontTx/>
              <a:buNone/>
              <a:defRPr sz="1836" baseline="0">
                <a:solidFill>
                  <a:schemeClr val="tx1"/>
                </a:solidFill>
                <a:latin typeface="Comic Sans MS" panose="030F0702030302020204" pitchFamily="66" charset="0"/>
              </a:defRPr>
            </a:lvl8pPr>
            <a:lvl9pPr marL="1072486" indent="0">
              <a:spcBef>
                <a:spcPts val="337"/>
              </a:spcBef>
              <a:buFontTx/>
              <a:buNone/>
              <a:defRPr sz="1836" baseline="0">
                <a:solidFill>
                  <a:schemeClr val="tx1"/>
                </a:solidFill>
                <a:latin typeface="Comic Sans MS" panose="030F0702030302020204" pitchFamily="66" charset="0"/>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317D2209-9C50-45BA-9545-E634E6074F76}"/>
              </a:ext>
            </a:extLst>
          </p:cNvPr>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229915017"/>
      </p:ext>
    </p:extLst>
  </p:cSld>
  <p:clrMapOvr>
    <a:masterClrMapping/>
  </p:clrMapOvr>
  <p:transition>
    <p:fade/>
  </p:transition>
  <p:extLst>
    <p:ext uri="{DCECCB84-F9BA-43D5-87BE-67443E8EF086}">
      <p15:sldGuideLst xmlns:p15="http://schemas.microsoft.com/office/powerpoint/2012/main">
        <p15:guide id="8" pos="413">
          <p15:clr>
            <a:srgbClr val="547EBF"/>
          </p15:clr>
        </p15:guide>
        <p15:guide id="9" orient="horz" pos="495">
          <p15:clr>
            <a:srgbClr val="547EBF"/>
          </p15:clr>
        </p15:guide>
        <p15:guide id="10" pos="7267">
          <p15:clr>
            <a:srgbClr val="547EBF"/>
          </p15:clr>
        </p15:guide>
        <p15:guide id="11" orient="horz" pos="202">
          <p15:clr>
            <a:srgbClr val="547EBF"/>
          </p15:clr>
        </p15:guide>
        <p15:guide id="12" orient="horz" pos="789">
          <p15:clr>
            <a:srgbClr val="547EBF"/>
          </p15:clr>
        </p15:guide>
        <p15:guide id="13" orient="horz" pos="912">
          <p15:clr>
            <a:srgbClr val="547EBF"/>
          </p15:clr>
        </p15:guide>
        <p15:guide id="14" orient="horz" pos="3923">
          <p15:clr>
            <a:srgbClr val="547EBF"/>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Developer Code Layout Subtitle">
    <p:spTree>
      <p:nvGrpSpPr>
        <p:cNvPr id="1" name=""/>
        <p:cNvGrpSpPr/>
        <p:nvPr/>
      </p:nvGrpSpPr>
      <p:grpSpPr>
        <a:xfrm>
          <a:off x="0" y="0"/>
          <a:ext cx="0" cy="0"/>
          <a:chOff x="0" y="0"/>
          <a:chExt cx="0" cy="0"/>
        </a:xfrm>
      </p:grpSpPr>
      <p:sp>
        <p:nvSpPr>
          <p:cNvPr id="3" name="1 Title">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4" name="2 Subtitle">
            <a:extLst>
              <a:ext uri="{FF2B5EF4-FFF2-40B4-BE49-F238E27FC236}">
                <a16:creationId xmlns:a16="http://schemas.microsoft.com/office/drawing/2014/main" id="{AFD71FCD-EC3F-4E9B-8603-2A97CCD0C8EE}"/>
              </a:ext>
            </a:extLst>
          </p:cNvPr>
          <p:cNvSpPr>
            <a:spLocks noGrp="1"/>
          </p:cNvSpPr>
          <p:nvPr>
            <p:ph type="subTitle" idx="1"/>
          </p:nvPr>
        </p:nvSpPr>
        <p:spPr>
          <a:xfrm>
            <a:off x="668786" y="802038"/>
            <a:ext cx="11098906" cy="470856"/>
          </a:xfrm>
          <a:prstGeom prst="rect">
            <a:avLst/>
          </a:prstGeom>
        </p:spPr>
        <p:txBody>
          <a:bodyPr>
            <a:normAutofit/>
          </a:bodyPr>
          <a:lstStyle>
            <a:lvl1pPr marL="0" indent="0" algn="l" defTabSz="951248">
              <a:lnSpc>
                <a:spcPct val="100000"/>
              </a:lnSpc>
              <a:spcBef>
                <a:spcPts val="685"/>
              </a:spcBef>
              <a:buFontTx/>
              <a:buNone/>
              <a:defRPr sz="2040" baseline="0">
                <a:solidFill>
                  <a:schemeClr val="tx1"/>
                </a:solidFill>
              </a:defRPr>
            </a:lvl1pPr>
            <a:lvl2pPr marL="0" indent="0" algn="l" defTabSz="951248">
              <a:lnSpc>
                <a:spcPct val="100000"/>
              </a:lnSpc>
              <a:spcBef>
                <a:spcPts val="685"/>
              </a:spcBef>
              <a:buFontTx/>
              <a:buNone/>
              <a:defRPr sz="2244" baseline="0">
                <a:solidFill>
                  <a:schemeClr val="tx1"/>
                </a:solidFill>
              </a:defRPr>
            </a:lvl2pPr>
            <a:lvl3pPr marL="0" indent="0" algn="l" defTabSz="951248">
              <a:lnSpc>
                <a:spcPct val="100000"/>
              </a:lnSpc>
              <a:spcBef>
                <a:spcPts val="685"/>
              </a:spcBef>
              <a:buFontTx/>
              <a:buNone/>
              <a:defRPr sz="2244" baseline="0">
                <a:solidFill>
                  <a:schemeClr val="tx1"/>
                </a:solidFill>
              </a:defRPr>
            </a:lvl3pPr>
            <a:lvl4pPr marL="0" indent="0" algn="l" defTabSz="951248">
              <a:lnSpc>
                <a:spcPct val="100000"/>
              </a:lnSpc>
              <a:spcBef>
                <a:spcPts val="685"/>
              </a:spcBef>
              <a:buFontTx/>
              <a:buNone/>
              <a:defRPr sz="2244" baseline="0">
                <a:solidFill>
                  <a:schemeClr val="tx1"/>
                </a:solidFill>
              </a:defRPr>
            </a:lvl4pPr>
            <a:lvl5pPr marL="0" indent="0" algn="l">
              <a:lnSpc>
                <a:spcPct val="110000"/>
              </a:lnSpc>
              <a:buNone/>
              <a:defRPr sz="2244" baseline="0">
                <a:solidFill>
                  <a:schemeClr val="tx1"/>
                </a:solidFill>
              </a:defRPr>
            </a:lvl5pPr>
            <a:lvl6pPr marL="0" indent="0" algn="l" defTabSz="951248">
              <a:lnSpc>
                <a:spcPct val="100000"/>
              </a:lnSpc>
              <a:spcBef>
                <a:spcPts val="685"/>
              </a:spcBef>
              <a:buFontTx/>
              <a:buNone/>
              <a:defRPr sz="2244" baseline="0">
                <a:solidFill>
                  <a:schemeClr val="tx1"/>
                </a:solidFill>
              </a:defRPr>
            </a:lvl6pPr>
            <a:lvl7pPr marL="0" indent="0" algn="l" defTabSz="951248">
              <a:lnSpc>
                <a:spcPct val="100000"/>
              </a:lnSpc>
              <a:spcBef>
                <a:spcPts val="685"/>
              </a:spcBef>
              <a:buFontTx/>
              <a:buNone/>
              <a:defRPr sz="2244" baseline="0">
                <a:solidFill>
                  <a:schemeClr val="tx1"/>
                </a:solidFill>
              </a:defRPr>
            </a:lvl7pPr>
            <a:lvl8pPr marL="0" indent="0" algn="l" defTabSz="951248">
              <a:lnSpc>
                <a:spcPct val="100000"/>
              </a:lnSpc>
              <a:spcBef>
                <a:spcPts val="685"/>
              </a:spcBef>
              <a:buFontTx/>
              <a:buNone/>
              <a:defRPr sz="2244" baseline="0">
                <a:solidFill>
                  <a:schemeClr val="tx1"/>
                </a:solidFill>
              </a:defRPr>
            </a:lvl8pPr>
            <a:lvl9pPr marL="0" indent="0" algn="l" defTabSz="951248">
              <a:lnSpc>
                <a:spcPct val="100000"/>
              </a:lnSpc>
              <a:spcBef>
                <a:spcPts val="685"/>
              </a:spcBef>
              <a:buFontTx/>
              <a:buNone/>
              <a:defRPr sz="2244" baseline="0">
                <a:solidFill>
                  <a:schemeClr val="tx1"/>
                </a:solidFill>
              </a:defRPr>
            </a:lvl9pPr>
          </a:lstStyle>
          <a:p>
            <a:r>
              <a:rPr lang="en-US" noProof="0"/>
              <a:t>Click to edit Master subtitle style</a:t>
            </a:r>
          </a:p>
        </p:txBody>
      </p:sp>
      <p:sp>
        <p:nvSpPr>
          <p:cNvPr id="5" name="2 Text Placeholder"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668785" y="1465289"/>
            <a:ext cx="11098907" cy="4886453"/>
          </a:xfrm>
          <a:prstGeom prst="rect">
            <a:avLst/>
          </a:prstGeom>
        </p:spPr>
        <p:txBody>
          <a:bodyPr/>
          <a:lstStyle>
            <a:lvl1pPr marL="0"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449"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241"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773"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912"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vl6pPr marL="1072486" indent="0">
              <a:spcBef>
                <a:spcPts val="337"/>
              </a:spcBef>
              <a:buFontTx/>
              <a:buNone/>
              <a:defRPr sz="1836" baseline="0">
                <a:solidFill>
                  <a:schemeClr val="tx1"/>
                </a:solidFill>
                <a:latin typeface="Comic Sans MS" panose="030F0702030302020204" pitchFamily="66" charset="0"/>
              </a:defRPr>
            </a:lvl6pPr>
            <a:lvl7pPr marL="1072486" indent="0">
              <a:spcBef>
                <a:spcPts val="337"/>
              </a:spcBef>
              <a:buFontTx/>
              <a:buNone/>
              <a:defRPr sz="1836" baseline="0">
                <a:solidFill>
                  <a:schemeClr val="tx1"/>
                </a:solidFill>
                <a:latin typeface="Comic Sans MS" panose="030F0702030302020204" pitchFamily="66" charset="0"/>
              </a:defRPr>
            </a:lvl7pPr>
            <a:lvl8pPr marL="1072486" indent="0">
              <a:spcBef>
                <a:spcPts val="337"/>
              </a:spcBef>
              <a:buFontTx/>
              <a:buNone/>
              <a:defRPr sz="1836" baseline="0">
                <a:solidFill>
                  <a:schemeClr val="tx1"/>
                </a:solidFill>
                <a:latin typeface="Comic Sans MS" panose="030F0702030302020204" pitchFamily="66" charset="0"/>
              </a:defRPr>
            </a:lvl8pPr>
            <a:lvl9pPr marL="1072486" indent="0">
              <a:spcBef>
                <a:spcPts val="337"/>
              </a:spcBef>
              <a:buFontTx/>
              <a:buNone/>
              <a:defRPr sz="1836" baseline="0">
                <a:solidFill>
                  <a:schemeClr val="tx1"/>
                </a:solidFill>
                <a:latin typeface="Comic Sans MS" panose="030F0702030302020204" pitchFamily="66" charset="0"/>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00527116"/>
      </p:ext>
    </p:extLst>
  </p:cSld>
  <p:clrMapOvr>
    <a:masterClrMapping/>
  </p:clrMapOvr>
  <p:extLst>
    <p:ext uri="{DCECCB84-F9BA-43D5-87BE-67443E8EF086}">
      <p15:sldGuideLst xmlns:p15="http://schemas.microsoft.com/office/powerpoint/2012/main">
        <p15:guide id="8" pos="413">
          <p15:clr>
            <a:srgbClr val="547EBF"/>
          </p15:clr>
        </p15:guide>
        <p15:guide id="9" orient="horz" pos="495">
          <p15:clr>
            <a:srgbClr val="547EBF"/>
          </p15:clr>
        </p15:guide>
        <p15:guide id="10" pos="7267">
          <p15:clr>
            <a:srgbClr val="547EBF"/>
          </p15:clr>
        </p15:guide>
        <p15:guide id="11" orient="horz" pos="202">
          <p15:clr>
            <a:srgbClr val="547EBF"/>
          </p15:clr>
        </p15:guide>
        <p15:guide id="12" orient="horz" pos="789">
          <p15:clr>
            <a:srgbClr val="547EBF"/>
          </p15:clr>
        </p15:guide>
        <p15:guide id="13" orient="horz" pos="912">
          <p15:clr>
            <a:srgbClr val="547EBF"/>
          </p15:clr>
        </p15:guide>
        <p15:guide id="14" orient="horz" pos="3923">
          <p15:clr>
            <a:srgbClr val="547EBF"/>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8098396"/>
      </p:ext>
    </p:extLst>
  </p:cSld>
  <p:clrMapOvr>
    <a:masterClrMapping/>
  </p:clrMapOvr>
  <p:transition>
    <p:fade/>
  </p:transition>
  <p:extLst>
    <p:ext uri="{DCECCB84-F9BA-43D5-87BE-67443E8EF086}">
      <p15:sldGuideLst xmlns:p15="http://schemas.microsoft.com/office/powerpoint/2012/main"/>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Blank color">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16082664"/>
      </p:ext>
    </p:extLst>
  </p:cSld>
  <p:clrMapOvr>
    <a:masterClrMapping/>
  </p:clrMapOvr>
  <p:extLst>
    <p:ext uri="{DCECCB84-F9BA-43D5-87BE-67443E8EF086}">
      <p15:sldGuideLst xmlns:p15="http://schemas.microsoft.com/office/powerpoint/2012/main"/>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Copyright">
    <p:spTree>
      <p:nvGrpSpPr>
        <p:cNvPr id="1" name=""/>
        <p:cNvGrpSpPr/>
        <p:nvPr/>
      </p:nvGrpSpPr>
      <p:grpSpPr>
        <a:xfrm>
          <a:off x="0" y="0"/>
          <a:ext cx="0" cy="0"/>
          <a:chOff x="0" y="0"/>
          <a:chExt cx="0" cy="0"/>
        </a:xfrm>
      </p:grpSpPr>
      <p:sp>
        <p:nvSpPr>
          <p:cNvPr id="11" name="Content Placeholder 2">
            <a:extLst>
              <a:ext uri="{FF2B5EF4-FFF2-40B4-BE49-F238E27FC236}">
                <a16:creationId xmlns:a16="http://schemas.microsoft.com/office/drawing/2014/main" id="{4F94614A-5991-48D1-BAE0-C77F81393F2D}"/>
              </a:ext>
            </a:extLst>
          </p:cNvPr>
          <p:cNvSpPr txBox="1">
            <a:spLocks/>
          </p:cNvSpPr>
          <p:nvPr/>
        </p:nvSpPr>
        <p:spPr>
          <a:xfrm>
            <a:off x="233185" y="369155"/>
            <a:ext cx="12047835" cy="6081351"/>
          </a:xfrm>
          <a:prstGeom prst="rect">
            <a:avLst/>
          </a:prstGeom>
        </p:spPr>
        <p:txBody>
          <a:bodyPr vert="horz" lIns="93247" tIns="46623" rIns="93247" bIns="46623" rtlCol="0">
            <a:normAutofit fontScale="77500" lnSpcReduction="20000"/>
          </a:bodyPr>
          <a:lstStyle>
            <a:lvl1pPr marL="112713" indent="6350" algn="l" defTabSz="914400" rtl="0" eaLnBrk="1" latinLnBrk="0" hangingPunct="1">
              <a:spcBef>
                <a:spcPct val="20000"/>
              </a:spcBef>
              <a:spcAft>
                <a:spcPts val="300"/>
              </a:spcAft>
              <a:buSzPct val="100000"/>
              <a:buFont typeface="Arial" pitchFamily="34" charset="0"/>
              <a:buNone/>
              <a:defRPr sz="1050" kern="1200">
                <a:solidFill>
                  <a:schemeClr val="tx1"/>
                </a:solidFill>
                <a:latin typeface="Calibri Light" panose="020F0302020204030204" pitchFamily="34" charset="0"/>
                <a:ea typeface="+mn-ea"/>
                <a:cs typeface="+mn-cs"/>
              </a:defRPr>
            </a:lvl1pPr>
            <a:lvl2pPr marL="112713" indent="6350" algn="l" defTabSz="914400" rtl="0" eaLnBrk="1" latinLnBrk="0" hangingPunct="1">
              <a:spcBef>
                <a:spcPct val="20000"/>
              </a:spcBef>
              <a:buSzPct val="110000"/>
              <a:buFont typeface="Arial" pitchFamily="34" charset="0"/>
              <a:buNone/>
              <a:defRPr sz="2000" kern="1200">
                <a:solidFill>
                  <a:schemeClr val="tx1"/>
                </a:solidFill>
                <a:latin typeface="Calibri Light" panose="020F0302020204030204" pitchFamily="34" charset="0"/>
                <a:ea typeface="+mn-ea"/>
                <a:cs typeface="+mn-cs"/>
              </a:defRPr>
            </a:lvl2pPr>
            <a:lvl3pPr marL="112713" indent="6350" algn="l" defTabSz="914400" rtl="0" eaLnBrk="1" latinLnBrk="0" hangingPunct="1">
              <a:spcBef>
                <a:spcPct val="20000"/>
              </a:spcBef>
              <a:buSzPct val="110000"/>
              <a:buFont typeface="Arial" pitchFamily="34" charset="0"/>
              <a:buNone/>
              <a:defRPr sz="1800" kern="1200">
                <a:solidFill>
                  <a:schemeClr val="tx1"/>
                </a:solidFill>
                <a:latin typeface="Calibri Light" panose="020F0302020204030204" pitchFamily="34" charset="0"/>
                <a:ea typeface="+mn-ea"/>
                <a:cs typeface="+mn-cs"/>
              </a:defRPr>
            </a:lvl3pPr>
            <a:lvl4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4pPr>
            <a:lvl5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346" b="1" dirty="0">
                <a:solidFill>
                  <a:srgbClr val="000000"/>
                </a:solidFill>
              </a:rPr>
              <a:t>Conditions and Terms of Use</a:t>
            </a:r>
          </a:p>
          <a:p>
            <a:r>
              <a:rPr lang="en-US" sz="1530" dirty="0">
                <a:solidFill>
                  <a:srgbClr val="0A5BBA"/>
                </a:solidFill>
              </a:rPr>
              <a:t>Microsoft Confidential</a:t>
            </a:r>
          </a:p>
          <a:p>
            <a:r>
              <a:rPr lang="en-US" sz="1836" dirty="0">
                <a:solidFill>
                  <a:srgbClr val="000000"/>
                </a:solidFill>
              </a:rPr>
              <a:t>This training package is proprietary and confidential, and is intended only for uses described in the training materials. Content and software is provided to you under a Non-Disclosure Agreement and cannot be distributed. Copying or disclosing all or any portion of the content and/or software included in such packages is strictly prohibited.</a:t>
            </a:r>
          </a:p>
          <a:p>
            <a:r>
              <a:rPr lang="en-US" sz="1836" dirty="0">
                <a:solidFill>
                  <a:srgbClr val="000000"/>
                </a:solidFill>
              </a:rPr>
              <a:t>The contents of this package are for informational and training purposes only and are provided "as is" without warranty of any kind, whether express or implied, including but not limited to the implied warranties of merchantability, fitness for a particular purpose, and non-infringement.</a:t>
            </a:r>
          </a:p>
          <a:p>
            <a:r>
              <a:rPr lang="en-US" sz="1836" dirty="0">
                <a:solidFill>
                  <a:srgbClr val="000000"/>
                </a:solidFill>
              </a:rPr>
              <a:t>Training package content, including URLs and other Internet website references, is subject to change without notice. Because Microsoft must respond to changing market conditions, the content should not be interpreted to be a commitment on the part of Microsoft, and Microsoft cannot guarantee the accuracy of any information presented after the date of publication. Unless otherwise noted, the companies, organizations, products, domain names, e-mail addresses, logos, people, places, and events depicted herein are fictitious, and no association with any real company, organization, product, domain name, e-mail address, logo, person, place, or event is intended or should be inferred. </a:t>
            </a:r>
          </a:p>
          <a:p>
            <a:endParaRPr lang="en-US" sz="1836" dirty="0">
              <a:solidFill>
                <a:srgbClr val="000000"/>
              </a:solidFill>
            </a:endParaRPr>
          </a:p>
          <a:p>
            <a:r>
              <a:rPr lang="en-US" sz="2346" b="1" dirty="0">
                <a:solidFill>
                  <a:srgbClr val="000000"/>
                </a:solidFill>
              </a:rPr>
              <a:t>Copyright and Trademarks </a:t>
            </a:r>
          </a:p>
          <a:p>
            <a:r>
              <a:rPr lang="en-US" sz="1530" dirty="0">
                <a:solidFill>
                  <a:srgbClr val="0A5BBA"/>
                </a:solidFill>
              </a:rPr>
              <a:t>© 2020 Microsoft Corporation. All rights reserved.</a:t>
            </a:r>
          </a:p>
          <a:p>
            <a:r>
              <a:rPr lang="en-US" sz="1836" dirty="0">
                <a:solidFill>
                  <a:srgbClr val="000000"/>
                </a:solidFill>
              </a:rPr>
              <a:t>Microsoft may have patents, patent applications, trademarks, copyrights, or other intellectual property rights covering subject matter in this document. Except as expressly provided in written license agreement from Microsoft, the furnishing of this document does not give you any license to these patents, trademarks, copyrights, or other intellectual property.</a:t>
            </a:r>
          </a:p>
          <a:p>
            <a:r>
              <a:rPr lang="en-US" sz="1836" dirty="0">
                <a:solidFill>
                  <a:srgbClr val="000000"/>
                </a:solidFill>
              </a:rPr>
              <a:t>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pPr algn="ctr"/>
            <a:r>
              <a:rPr lang="en-US" sz="1836" dirty="0">
                <a:solidFill>
                  <a:srgbClr val="000000"/>
                </a:solidFill>
              </a:rPr>
              <a:t>For more information, see </a:t>
            </a:r>
            <a:r>
              <a:rPr lang="en-US" sz="1836" b="1" dirty="0">
                <a:solidFill>
                  <a:srgbClr val="000000"/>
                </a:solidFill>
              </a:rPr>
              <a:t>Use of Microsoft Copyrighted Content </a:t>
            </a:r>
            <a:r>
              <a:rPr lang="en-US" sz="1836" dirty="0">
                <a:solidFill>
                  <a:srgbClr val="000000"/>
                </a:solidFill>
              </a:rPr>
              <a:t>at</a:t>
            </a:r>
            <a:br>
              <a:rPr lang="en-US" sz="1836" dirty="0">
                <a:solidFill>
                  <a:srgbClr val="000000"/>
                </a:solidFill>
              </a:rPr>
            </a:br>
            <a:r>
              <a:rPr lang="en-US" sz="1836" dirty="0">
                <a:solidFill>
                  <a:srgbClr val="FF0000"/>
                </a:solidFill>
                <a:hlinkClick r:id="rId2"/>
              </a:rPr>
              <a:t>https://www.microsoft.com/en-us/legal/intellectualproperty/permissions/default.aspx</a:t>
            </a:r>
            <a:r>
              <a:rPr lang="en-US" sz="1836" dirty="0">
                <a:solidFill>
                  <a:srgbClr val="FF0000"/>
                </a:solidFill>
              </a:rPr>
              <a:t> </a:t>
            </a:r>
          </a:p>
          <a:p>
            <a:r>
              <a:rPr lang="en-US" sz="1836" dirty="0">
                <a:solidFill>
                  <a:srgbClr val="000000"/>
                </a:solidFill>
              </a:rPr>
              <a:t>Microsoft®, Internet Explorer®, Outlook®, OneDrive®, DirectX®, Windows Server® and Windows® are either registered trademarks or trademarks of Microsoft Corporation in the United States and/or other countries. Other Microsoft products mentioned herein may be either registered trademarks or trademarks of Microsoft Corporation in the United States and/or other countries. All other trademarks are property of their respective owners.</a:t>
            </a:r>
          </a:p>
        </p:txBody>
      </p:sp>
      <p:sp>
        <p:nvSpPr>
          <p:cNvPr id="3" name="Content Placeholder 2">
            <a:extLst>
              <a:ext uri="{FF2B5EF4-FFF2-40B4-BE49-F238E27FC236}">
                <a16:creationId xmlns:a16="http://schemas.microsoft.com/office/drawing/2014/main" id="{8500AB92-CA5E-48D5-91A6-B0A5DF2D563E}"/>
              </a:ext>
            </a:extLst>
          </p:cNvPr>
          <p:cNvSpPr txBox="1">
            <a:spLocks/>
          </p:cNvSpPr>
          <p:nvPr userDrawn="1"/>
        </p:nvSpPr>
        <p:spPr>
          <a:xfrm>
            <a:off x="233184" y="369155"/>
            <a:ext cx="12047835" cy="6081351"/>
          </a:xfrm>
          <a:prstGeom prst="rect">
            <a:avLst/>
          </a:prstGeom>
        </p:spPr>
        <p:txBody>
          <a:bodyPr vert="horz" lIns="93260" tIns="46630" rIns="93260" bIns="46630" rtlCol="0">
            <a:normAutofit fontScale="77500" lnSpcReduction="20000"/>
          </a:bodyPr>
          <a:lstStyle>
            <a:lvl1pPr marL="112713" indent="6350" algn="l" defTabSz="914400" rtl="0" eaLnBrk="1" latinLnBrk="0" hangingPunct="1">
              <a:spcBef>
                <a:spcPct val="20000"/>
              </a:spcBef>
              <a:spcAft>
                <a:spcPts val="300"/>
              </a:spcAft>
              <a:buSzPct val="100000"/>
              <a:buFont typeface="Arial" pitchFamily="34" charset="0"/>
              <a:buNone/>
              <a:defRPr sz="1050" kern="1200">
                <a:solidFill>
                  <a:schemeClr val="tx1"/>
                </a:solidFill>
                <a:latin typeface="Calibri Light" panose="020F0302020204030204" pitchFamily="34" charset="0"/>
                <a:ea typeface="+mn-ea"/>
                <a:cs typeface="+mn-cs"/>
              </a:defRPr>
            </a:lvl1pPr>
            <a:lvl2pPr marL="112713" indent="6350" algn="l" defTabSz="914400" rtl="0" eaLnBrk="1" latinLnBrk="0" hangingPunct="1">
              <a:spcBef>
                <a:spcPct val="20000"/>
              </a:spcBef>
              <a:buSzPct val="110000"/>
              <a:buFont typeface="Arial" pitchFamily="34" charset="0"/>
              <a:buNone/>
              <a:defRPr sz="2000" kern="1200">
                <a:solidFill>
                  <a:schemeClr val="tx1"/>
                </a:solidFill>
                <a:latin typeface="Calibri Light" panose="020F0302020204030204" pitchFamily="34" charset="0"/>
                <a:ea typeface="+mn-ea"/>
                <a:cs typeface="+mn-cs"/>
              </a:defRPr>
            </a:lvl2pPr>
            <a:lvl3pPr marL="112713" indent="6350" algn="l" defTabSz="914400" rtl="0" eaLnBrk="1" latinLnBrk="0" hangingPunct="1">
              <a:spcBef>
                <a:spcPct val="20000"/>
              </a:spcBef>
              <a:buSzPct val="110000"/>
              <a:buFont typeface="Arial" pitchFamily="34" charset="0"/>
              <a:buNone/>
              <a:defRPr sz="1800" kern="1200">
                <a:solidFill>
                  <a:schemeClr val="tx1"/>
                </a:solidFill>
                <a:latin typeface="Calibri Light" panose="020F0302020204030204" pitchFamily="34" charset="0"/>
                <a:ea typeface="+mn-ea"/>
                <a:cs typeface="+mn-cs"/>
              </a:defRPr>
            </a:lvl3pPr>
            <a:lvl4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4pPr>
            <a:lvl5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346" b="1" dirty="0">
                <a:solidFill>
                  <a:srgbClr val="000000"/>
                </a:solidFill>
              </a:rPr>
              <a:t>Conditions and Terms of Use</a:t>
            </a:r>
          </a:p>
          <a:p>
            <a:r>
              <a:rPr lang="en-US" sz="1530" dirty="0">
                <a:solidFill>
                  <a:srgbClr val="0A5BBA"/>
                </a:solidFill>
              </a:rPr>
              <a:t>Microsoft Confidential</a:t>
            </a:r>
          </a:p>
          <a:p>
            <a:r>
              <a:rPr lang="en-US" sz="1836" dirty="0">
                <a:solidFill>
                  <a:srgbClr val="000000"/>
                </a:solidFill>
              </a:rPr>
              <a:t>This training package is proprietary and confidential, and is intended only for uses described in the training materials. Content and software is provided to you under a Non-Disclosure Agreement and cannot be distributed. Copying or disclosing all or any portion of the content and/or software included in such packages is strictly prohibited.</a:t>
            </a:r>
          </a:p>
          <a:p>
            <a:r>
              <a:rPr lang="en-US" sz="1836" dirty="0">
                <a:solidFill>
                  <a:srgbClr val="000000"/>
                </a:solidFill>
              </a:rPr>
              <a:t>The contents of this package are for informational and training purposes only and are provided "as is" without warranty of any kind, whether express or implied, including but not limited to the implied warranties of merchantability, fitness for a particular purpose, and non-infringement.</a:t>
            </a:r>
          </a:p>
          <a:p>
            <a:r>
              <a:rPr lang="en-US" sz="1836" dirty="0">
                <a:solidFill>
                  <a:srgbClr val="000000"/>
                </a:solidFill>
              </a:rPr>
              <a:t>Training package content, including URLs and other Internet website references, is subject to change without notice. Because Microsoft must respond to changing market conditions, the content should not be interpreted to be a commitment on the part of Microsoft, and Microsoft cannot guarantee the accuracy of any information presented after the date of publication. Unless otherwise noted, the companies, organizations, products, domain names, e-mail addresses, logos, people, places, and events depicted herein are fictitious, and no association with any real company, organization, product, domain name, e-mail address, logo, person, place, or event is intended or should be inferred. </a:t>
            </a:r>
          </a:p>
          <a:p>
            <a:endParaRPr lang="en-US" sz="1836" dirty="0">
              <a:solidFill>
                <a:srgbClr val="000000"/>
              </a:solidFill>
            </a:endParaRPr>
          </a:p>
          <a:p>
            <a:r>
              <a:rPr lang="en-US" sz="2346" b="1" dirty="0">
                <a:solidFill>
                  <a:srgbClr val="000000"/>
                </a:solidFill>
              </a:rPr>
              <a:t>Copyright and Trademarks </a:t>
            </a:r>
          </a:p>
          <a:p>
            <a:r>
              <a:rPr lang="en-US" sz="1530" dirty="0">
                <a:solidFill>
                  <a:srgbClr val="0A5BBA"/>
                </a:solidFill>
              </a:rPr>
              <a:t>© 2016 Microsoft Corporation. All rights reserved.</a:t>
            </a:r>
          </a:p>
          <a:p>
            <a:r>
              <a:rPr lang="en-US" sz="1836" dirty="0">
                <a:solidFill>
                  <a:srgbClr val="000000"/>
                </a:solidFill>
              </a:rPr>
              <a:t>Microsoft may have patents, patent applications, trademarks, copyrights, or other intellectual property rights covering subject matter in this document. Except as expressly provided in written license agreement from Microsoft, the furnishing of this document does not give you any license to these patents, trademarks, copyrights, or other intellectual property.</a:t>
            </a:r>
          </a:p>
          <a:p>
            <a:r>
              <a:rPr lang="en-US" sz="1836" dirty="0">
                <a:solidFill>
                  <a:srgbClr val="000000"/>
                </a:solidFill>
              </a:rPr>
              <a:t>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pPr algn="ctr"/>
            <a:r>
              <a:rPr lang="en-US" sz="1836" dirty="0">
                <a:solidFill>
                  <a:srgbClr val="000000"/>
                </a:solidFill>
              </a:rPr>
              <a:t>For more information, see </a:t>
            </a:r>
            <a:r>
              <a:rPr lang="en-US" sz="1836" b="1" dirty="0">
                <a:solidFill>
                  <a:srgbClr val="000000"/>
                </a:solidFill>
              </a:rPr>
              <a:t>Use of Microsoft Copyrighted Content </a:t>
            </a:r>
            <a:r>
              <a:rPr lang="en-US" sz="1836" dirty="0">
                <a:solidFill>
                  <a:srgbClr val="000000"/>
                </a:solidFill>
              </a:rPr>
              <a:t>at</a:t>
            </a:r>
            <a:br>
              <a:rPr lang="en-US" sz="1836" dirty="0">
                <a:solidFill>
                  <a:srgbClr val="000000"/>
                </a:solidFill>
              </a:rPr>
            </a:br>
            <a:r>
              <a:rPr lang="en-US" sz="1836" dirty="0">
                <a:solidFill>
                  <a:srgbClr val="FF0000"/>
                </a:solidFill>
                <a:hlinkClick r:id="rId2"/>
              </a:rPr>
              <a:t>https://www.microsoft.com/en-us/legal/intellectualproperty/permissions/default.aspx</a:t>
            </a:r>
            <a:r>
              <a:rPr lang="en-US" sz="1836" dirty="0">
                <a:solidFill>
                  <a:srgbClr val="FF0000"/>
                </a:solidFill>
              </a:rPr>
              <a:t> </a:t>
            </a:r>
          </a:p>
          <a:p>
            <a:r>
              <a:rPr lang="en-US" sz="1836" dirty="0">
                <a:solidFill>
                  <a:srgbClr val="000000"/>
                </a:solidFill>
              </a:rPr>
              <a:t>Microsoft®, Internet Explorer®, Outlook®, SkyDrive®, Windows Vista®, Zune®, Xbox 360®, DirectX®, Windows Server® and Windows® are either registered trademarks or trademarks of Microsoft Corporation in the United States and/or other countries. Other Microsoft products mentioned herein may be either registered trademarks or trademarks of Microsoft Corporation in the United States and/or other countries. All other trademarks are property of their respective owners.</a:t>
            </a:r>
          </a:p>
        </p:txBody>
      </p:sp>
    </p:spTree>
    <p:extLst>
      <p:ext uri="{BB962C8B-B14F-4D97-AF65-F5344CB8AC3E}">
        <p14:creationId xmlns:p14="http://schemas.microsoft.com/office/powerpoint/2010/main" val="1178844218"/>
      </p:ext>
    </p:extLst>
  </p:cSld>
  <p:clrMapOvr>
    <a:masterClrMapping/>
  </p:clrMapOvr>
  <p:extLst>
    <p:ext uri="{DCECCB84-F9BA-43D5-87BE-67443E8EF086}">
      <p15:sldGuideLst xmlns:p15="http://schemas.microsoft.com/office/powerpoint/2012/main"/>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tx2"/>
        </a:solidFill>
        <a:effectLst/>
      </p:bgPr>
    </p:bg>
    <p:spTree>
      <p:nvGrpSpPr>
        <p:cNvPr id="1" name=""/>
        <p:cNvGrpSpPr/>
        <p:nvPr/>
      </p:nvGrpSpPr>
      <p:grpSpPr>
        <a:xfrm>
          <a:off x="0" y="0"/>
          <a:ext cx="0" cy="0"/>
          <a:chOff x="0" y="0"/>
          <a:chExt cx="0" cy="0"/>
        </a:xfrm>
      </p:grpSpPr>
      <p:sp>
        <p:nvSpPr>
          <p:cNvPr id="7" name="Text Box 3" descr="This is a copyright notice that should be included on the final slide.">
            <a:extLst>
              <a:ext uri="{FF2B5EF4-FFF2-40B4-BE49-F238E27FC236}">
                <a16:creationId xmlns:a16="http://schemas.microsoft.com/office/drawing/2014/main" id="{04B4E2A9-F0F4-40BC-A66B-ACB987CEF1B9}"/>
              </a:ext>
            </a:extLst>
          </p:cNvPr>
          <p:cNvSpPr txBox="1">
            <a:spLocks noChangeArrowheads="1"/>
          </p:cNvSpPr>
          <p:nvPr/>
        </p:nvSpPr>
        <p:spPr bwMode="blackWhite">
          <a:xfrm>
            <a:off x="668460" y="6238939"/>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dirty="0">
                <a:solidFill>
                  <a:schemeClr val="bg1"/>
                </a:solidFill>
                <a:cs typeface="Segoe UI" pitchFamily="34" charset="0"/>
              </a:rPr>
              <a:t>© Copyright Microsoft Corporation. All rights reserved. </a:t>
            </a:r>
          </a:p>
        </p:txBody>
      </p:sp>
      <p:pic>
        <p:nvPicPr>
          <p:cNvPr id="10" name="Picture 9" descr="Microsoft Logo">
            <a:extLst>
              <a:ext uri="{FF2B5EF4-FFF2-40B4-BE49-F238E27FC236}">
                <a16:creationId xmlns:a16="http://schemas.microsoft.com/office/drawing/2014/main" id="{636C95FD-6A74-4A60-A70A-46D16BA519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0922" y="310868"/>
            <a:ext cx="2104562" cy="943146"/>
          </a:xfrm>
          <a:prstGeom prst="rect">
            <a:avLst/>
          </a:prstGeom>
        </p:spPr>
      </p:pic>
      <p:sp>
        <p:nvSpPr>
          <p:cNvPr id="4" name="Text Box 3">
            <a:extLst>
              <a:ext uri="{FF2B5EF4-FFF2-40B4-BE49-F238E27FC236}">
                <a16:creationId xmlns:a16="http://schemas.microsoft.com/office/drawing/2014/main" id="{0FA03E5C-33EF-41FA-AC2A-7D0954F5486B}"/>
              </a:ext>
            </a:extLst>
          </p:cNvPr>
          <p:cNvSpPr txBox="1">
            <a:spLocks noChangeArrowheads="1"/>
          </p:cNvSpPr>
          <p:nvPr userDrawn="1"/>
        </p:nvSpPr>
        <p:spPr bwMode="blackWhite">
          <a:xfrm>
            <a:off x="274638" y="6292888"/>
            <a:ext cx="11856403"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2015 Microsoft Corporation. All rights reserved. </a:t>
            </a:r>
          </a:p>
        </p:txBody>
      </p:sp>
      <p:pic>
        <p:nvPicPr>
          <p:cNvPr id="5" name="Picture 4">
            <a:extLst>
              <a:ext uri="{FF2B5EF4-FFF2-40B4-BE49-F238E27FC236}">
                <a16:creationId xmlns:a16="http://schemas.microsoft.com/office/drawing/2014/main" id="{87A43778-A269-4069-9C72-E8E8EC3B4B0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9230" y="3145040"/>
            <a:ext cx="3288506" cy="704444"/>
          </a:xfrm>
          <a:prstGeom prst="rect">
            <a:avLst/>
          </a:prstGeom>
        </p:spPr>
      </p:pic>
    </p:spTree>
    <p:extLst>
      <p:ext uri="{BB962C8B-B14F-4D97-AF65-F5344CB8AC3E}">
        <p14:creationId xmlns:p14="http://schemas.microsoft.com/office/powerpoint/2010/main" val="1278135133"/>
      </p:ext>
    </p:extLst>
  </p:cSld>
  <p:clrMapOvr>
    <a:masterClrMapping/>
  </p:clrMapOvr>
  <p:transition>
    <p:fade/>
  </p:transition>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98371309"/>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1 Title"/>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2 Text Placeholder">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668786" y="1465289"/>
            <a:ext cx="11098906" cy="4928549"/>
          </a:xfrm>
          <a:prstGeom prst="rect">
            <a:avLst/>
          </a:prstGeom>
        </p:spPr>
        <p:txBody>
          <a:bodyPr wrap="square">
            <a:noAutofit/>
          </a:bodyPr>
          <a:lstStyle>
            <a:lvl1pPr>
              <a:defRPr sz="2448">
                <a:latin typeface="+mn-lt"/>
              </a:defRPr>
            </a:lvl1pPr>
            <a:lvl2pPr>
              <a:defRPr sz="2040">
                <a:latin typeface="+mn-lt"/>
              </a:defRPr>
            </a:lvl2pPr>
            <a:lvl3pPr>
              <a:defRPr sz="1836">
                <a:latin typeface="+mn-lt"/>
              </a:defRPr>
            </a:lvl3pPr>
            <a:lvl4pPr>
              <a:defRPr sz="1632">
                <a:latin typeface="+mn-lt"/>
              </a:defRPr>
            </a:lvl4pPr>
            <a:lvl5pPr>
              <a:defRPr sz="1428">
                <a:latin typeface="+mn-lt"/>
              </a:defRPr>
            </a:lvl5pPr>
            <a:lvl6pPr marL="1044508" indent="-167867">
              <a:spcBef>
                <a:spcPts val="337"/>
              </a:spcBef>
              <a:defRPr sz="1836" baseline="0"/>
            </a:lvl6pPr>
            <a:lvl7pPr marL="1044508" indent="-167867">
              <a:spcBef>
                <a:spcPts val="337"/>
              </a:spcBef>
              <a:defRPr sz="1836" baseline="0"/>
            </a:lvl7pPr>
            <a:lvl8pPr marL="1044508" indent="-167867">
              <a:spcBef>
                <a:spcPts val="337"/>
              </a:spcBef>
              <a:defRPr sz="1836" baseline="0"/>
            </a:lvl8pPr>
            <a:lvl9pPr marL="1044508" indent="-167867">
              <a:spcBef>
                <a:spcPts val="337"/>
              </a:spcBef>
              <a:defRPr sz="1836"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393839"/>
            <a:ext cx="12436476"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05743983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9" orient="horz" pos="202">
          <p15:clr>
            <a:srgbClr val="FFFFFF"/>
          </p15:clr>
        </p15:guide>
        <p15:guide id="10" orient="horz" pos="495">
          <p15:clr>
            <a:srgbClr val="FFFFFF"/>
          </p15:clr>
        </p15:guide>
        <p15:guide id="11" orient="horz" pos="887">
          <p15:clr>
            <a:srgbClr val="FFFFFF"/>
          </p15:clr>
        </p15:guide>
        <p15:guide id="12" orient="horz" pos="3923">
          <p15:clr>
            <a:srgbClr val="FFFFFF"/>
          </p15:clr>
        </p15:guide>
        <p15:guide id="13" pos="413">
          <p15:clr>
            <a:srgbClr val="FFFFFF"/>
          </p15:clr>
        </p15:guide>
        <p15:guide id="14" pos="7267">
          <p15:clr>
            <a:srgbClr val="FFFFFF"/>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509A250-FF31-4206-8172-F9D3106AACB1}" type="datetimeFigureOut">
              <a:rPr lang="en-US"/>
              <a:t>4/19/2022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a:t>‹#›</a:t>
            </a:fld>
            <a:endParaRPr lang="en-US" dirty="0"/>
          </a:p>
        </p:txBody>
      </p:sp>
    </p:spTree>
    <p:extLst>
      <p:ext uri="{BB962C8B-B14F-4D97-AF65-F5344CB8AC3E}">
        <p14:creationId xmlns:p14="http://schemas.microsoft.com/office/powerpoint/2010/main" val="1718900685"/>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334127" y="0"/>
            <a:ext cx="6102349" cy="6994525"/>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2000">
                <a:solidFill>
                  <a:schemeClr val="bg2"/>
                </a:solidFill>
                <a:latin typeface="+mj-lt"/>
              </a:defRPr>
            </a:lvl1pPr>
          </a:lstStyle>
          <a:p>
            <a:r>
              <a:rPr lang="en-US" dirty="0"/>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p:nvPr>
        </p:nvSpPr>
        <p:spPr>
          <a:xfrm>
            <a:off x="434977" y="227014"/>
            <a:ext cx="5667375" cy="773112"/>
          </a:xfrm>
          <a:prstGeom prst="rect">
            <a:avLst/>
          </a:prstGeom>
        </p:spPr>
        <p:txBody>
          <a:bodyPr vert="horz" wrap="square" lIns="0" tIns="164592" rIns="0" bIns="0" rtlCol="0" anchor="t">
            <a:noAutofit/>
          </a:bodyPr>
          <a:lstStyle>
            <a:lvl1pPr>
              <a:defRPr sz="3468"/>
            </a:lvl1pPr>
          </a:lstStyle>
          <a:p>
            <a:r>
              <a:rPr lang="en-US"/>
              <a:t>Click to edit Master title style</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34975" y="1152408"/>
            <a:ext cx="5667374" cy="2624741"/>
          </a:xfrm>
        </p:spPr>
        <p:txBody>
          <a:bodyPr wrap="square" lIns="0" tIns="0" rIns="0" bIns="0">
            <a:noAutofit/>
          </a:bodyPr>
          <a:lstStyle>
            <a:lvl1pPr marL="0" marR="0" indent="0" algn="l" defTabSz="932384" rtl="0" eaLnBrk="1" fontAlgn="auto" latinLnBrk="0" hangingPunct="1">
              <a:lnSpc>
                <a:spcPct val="90000"/>
              </a:lnSpc>
              <a:spcBef>
                <a:spcPts val="0"/>
              </a:spcBef>
              <a:spcAft>
                <a:spcPts val="2600"/>
              </a:spcAft>
              <a:buClrTx/>
              <a:buSzPct val="90000"/>
              <a:buFont typeface="Wingdings" panose="05000000000000000000" pitchFamily="2" charset="2"/>
              <a:buNone/>
              <a:tabLst/>
              <a:defRPr sz="2448" b="0" i="0">
                <a:solidFill>
                  <a:srgbClr val="000000"/>
                </a:solidFill>
                <a:latin typeface="+mn-lt"/>
              </a:defRPr>
            </a:lvl1pPr>
            <a:lvl2pPr marL="228513" marR="0" indent="0" algn="l" defTabSz="932384"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57024" indent="0">
              <a:buNone/>
              <a:defRPr/>
            </a:lvl3pPr>
            <a:lvl4pPr marL="685537" indent="0">
              <a:buNone/>
              <a:defRPr/>
            </a:lvl4pPr>
            <a:lvl5pPr marL="914049" indent="0">
              <a:buNone/>
              <a:defRPr/>
            </a:lvl5pPr>
          </a:lstStyle>
          <a:p>
            <a:pPr lvl="0"/>
            <a:r>
              <a:rPr lang="pt-BR"/>
              <a:t>Subhead Segoe UI 24pt</a:t>
            </a:r>
          </a:p>
          <a:p>
            <a:pPr lvl="0"/>
            <a:r>
              <a:rPr lang="pt-BR"/>
              <a:t>Subhead Segoe UI 24pt</a:t>
            </a:r>
          </a:p>
          <a:p>
            <a:pPr lvl="0"/>
            <a:r>
              <a:rPr lang="pt-BR"/>
              <a:t>Subhead Segoe UI 24pt</a:t>
            </a:r>
          </a:p>
        </p:txBody>
      </p:sp>
    </p:spTree>
    <p:extLst>
      <p:ext uri="{BB962C8B-B14F-4D97-AF65-F5344CB8AC3E}">
        <p14:creationId xmlns:p14="http://schemas.microsoft.com/office/powerpoint/2010/main" val="3119433154"/>
      </p:ext>
    </p:extLst>
  </p:cSld>
  <p:clrMapOvr>
    <a:masterClrMapping/>
  </p:clrMapOvr>
  <p:transition>
    <p:fade/>
  </p:transition>
  <p:extLst>
    <p:ext uri="{DCECCB84-F9BA-43D5-87BE-67443E8EF086}">
      <p15:sldGuideLst xmlns:p15="http://schemas.microsoft.com/office/powerpoint/2012/main"/>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493016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3986489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34975" y="227014"/>
            <a:ext cx="11563350" cy="773112"/>
          </a:xfrm>
          <a:prstGeom prst="rect">
            <a:avLst/>
          </a:prstGeom>
        </p:spPr>
        <p:txBody>
          <a:bodyPr vert="horz" wrap="square" lIns="0" tIns="164592" rIns="0" bIns="0" rtlCol="0" anchor="t">
            <a:noAutofit/>
          </a:bodyPr>
          <a:lstStyle>
            <a:lvl1pPr>
              <a:defRPr sz="3468">
                <a:solidFill>
                  <a:schemeClr val="tx2"/>
                </a:solidFill>
              </a:defRPr>
            </a:lvl1pPr>
          </a:lstStyle>
          <a:p>
            <a:r>
              <a:rPr lang="en-US"/>
              <a:t>Title</a:t>
            </a:r>
          </a:p>
        </p:txBody>
      </p:sp>
    </p:spTree>
    <p:extLst>
      <p:ext uri="{BB962C8B-B14F-4D97-AF65-F5344CB8AC3E}">
        <p14:creationId xmlns:p14="http://schemas.microsoft.com/office/powerpoint/2010/main" val="171375869"/>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6813578"/>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userDrawn="1">
  <p:cSld name="3_Title only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2"/>
            <a:ext cx="12436475" cy="1020377"/>
          </a:xfrm>
        </p:spPr>
        <p:txBody>
          <a:bodyPr lIns="274320" tIns="228600" anchor="t" anchorCtr="0"/>
          <a:lstStyle>
            <a:lvl1pPr>
              <a:defRPr/>
            </a:lvl1pPr>
          </a:lstStyle>
          <a:p>
            <a:r>
              <a:rPr lang="en-US"/>
              <a:t>Title</a:t>
            </a:r>
          </a:p>
        </p:txBody>
      </p:sp>
    </p:spTree>
    <p:extLst>
      <p:ext uri="{BB962C8B-B14F-4D97-AF65-F5344CB8AC3E}">
        <p14:creationId xmlns:p14="http://schemas.microsoft.com/office/powerpoint/2010/main" val="3735661725"/>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Title Slide Photo_Option">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5EBDE903-019C-494F-90F1-EA5BA92B903D}"/>
              </a:ext>
              <a:ext uri="{C183D7F6-B498-43B3-948B-1728B52AA6E4}">
                <adec:decorative xmlns:adec="http://schemas.microsoft.com/office/drawing/2017/decorative" val="1"/>
              </a:ext>
            </a:extLst>
          </p:cNvPr>
          <p:cNvSpPr>
            <a:spLocks noGrp="1"/>
          </p:cNvSpPr>
          <p:nvPr>
            <p:ph type="pic" sz="quarter" idx="15" hasCustomPrompt="1"/>
          </p:nvPr>
        </p:nvSpPr>
        <p:spPr>
          <a:xfrm>
            <a:off x="0" y="0"/>
            <a:ext cx="12436475" cy="6994525"/>
          </a:xfrm>
        </p:spPr>
        <p:txBody>
          <a:bodyPr/>
          <a:lstStyle>
            <a:lvl1pPr marL="0" indent="0">
              <a:buNone/>
              <a:defRPr/>
            </a:lvl1pPr>
          </a:lstStyle>
          <a:p>
            <a:r>
              <a:rPr lang="en-US" dirty="0"/>
              <a:t> </a:t>
            </a:r>
          </a:p>
        </p:txBody>
      </p:sp>
      <p:sp>
        <p:nvSpPr>
          <p:cNvPr id="10" name="Title 1">
            <a:extLst>
              <a:ext uri="{FF2B5EF4-FFF2-40B4-BE49-F238E27FC236}">
                <a16:creationId xmlns:a16="http://schemas.microsoft.com/office/drawing/2014/main" id="{6918950D-BA52-4C37-9FC7-9B2441DABC4D}"/>
              </a:ext>
              <a:ext uri="{C183D7F6-B498-43B3-948B-1728B52AA6E4}">
                <adec:decorative xmlns:adec="http://schemas.microsoft.com/office/drawing/2017/decorative" val="0"/>
              </a:ext>
            </a:extLst>
          </p:cNvPr>
          <p:cNvSpPr>
            <a:spLocks noGrp="1"/>
          </p:cNvSpPr>
          <p:nvPr>
            <p:ph type="title" hasCustomPrompt="1"/>
          </p:nvPr>
        </p:nvSpPr>
        <p:spPr>
          <a:xfrm>
            <a:off x="633914" y="4609100"/>
            <a:ext cx="11180739" cy="753369"/>
          </a:xfrm>
          <a:noFill/>
        </p:spPr>
        <p:txBody>
          <a:bodyPr wrap="square" lIns="0" tIns="0" rIns="0" bIns="182880" anchor="b" anchorCtr="0">
            <a:spAutoFit/>
          </a:bodyPr>
          <a:lstStyle>
            <a:lvl1pPr>
              <a:lnSpc>
                <a:spcPct val="100000"/>
              </a:lnSpc>
              <a:defRPr sz="3672" strike="noStrike" spc="-150" baseline="0">
                <a:solidFill>
                  <a:schemeClr val="bg2"/>
                </a:solidFill>
              </a:defRPr>
            </a:lvl1pPr>
          </a:lstStyle>
          <a:p>
            <a:r>
              <a:rPr lang="en-US"/>
              <a:t>Presentation Title</a:t>
            </a:r>
          </a:p>
        </p:txBody>
      </p:sp>
      <p:sp>
        <p:nvSpPr>
          <p:cNvPr id="11" name="Text Placeholder 4">
            <a:extLst>
              <a:ext uri="{FF2B5EF4-FFF2-40B4-BE49-F238E27FC236}">
                <a16:creationId xmlns:a16="http://schemas.microsoft.com/office/drawing/2014/main" id="{4B7969DA-51E9-4FB3-BFCC-63C88E80862C}"/>
              </a:ext>
              <a:ext uri="{C183D7F6-B498-43B3-948B-1728B52AA6E4}">
                <adec:decorative xmlns:adec="http://schemas.microsoft.com/office/drawing/2017/decorative" val="0"/>
              </a:ext>
            </a:extLst>
          </p:cNvPr>
          <p:cNvSpPr>
            <a:spLocks noGrp="1"/>
          </p:cNvSpPr>
          <p:nvPr>
            <p:ph type="body" sz="quarter" idx="12" hasCustomPrompt="1"/>
          </p:nvPr>
        </p:nvSpPr>
        <p:spPr>
          <a:xfrm>
            <a:off x="634228" y="5362469"/>
            <a:ext cx="11180425" cy="934125"/>
          </a:xfrm>
          <a:noFill/>
        </p:spPr>
        <p:txBody>
          <a:bodyPr lIns="0" tIns="0" rIns="0" bIns="0" anchor="t">
            <a:noAutofit/>
          </a:bodyPr>
          <a:lstStyle>
            <a:lvl1pPr marL="0" indent="0">
              <a:lnSpc>
                <a:spcPct val="100000"/>
              </a:lnSpc>
              <a:spcBef>
                <a:spcPts val="0"/>
              </a:spcBef>
              <a:buNone/>
              <a:defRPr sz="2244" spc="0" baseline="0">
                <a:solidFill>
                  <a:schemeClr val="bg2"/>
                </a:solidFill>
                <a:latin typeface="+mn-lt"/>
              </a:defRPr>
            </a:lvl1pPr>
          </a:lstStyle>
          <a:p>
            <a:pPr lvl="0"/>
            <a:r>
              <a:rPr lang="en-US"/>
              <a:t>Presenter Name</a:t>
            </a:r>
          </a:p>
        </p:txBody>
      </p:sp>
      <p:sp>
        <p:nvSpPr>
          <p:cNvPr id="3" name="Picture Placeholder 2" descr="Logo">
            <a:extLst>
              <a:ext uri="{FF2B5EF4-FFF2-40B4-BE49-F238E27FC236}">
                <a16:creationId xmlns:a16="http://schemas.microsoft.com/office/drawing/2014/main" id="{4FA036B9-184F-4471-B5AE-909B2C6C103D}"/>
              </a:ext>
            </a:extLst>
          </p:cNvPr>
          <p:cNvSpPr>
            <a:spLocks noGrp="1"/>
          </p:cNvSpPr>
          <p:nvPr>
            <p:ph type="pic" sz="quarter" idx="14" hasCustomPrompt="1"/>
          </p:nvPr>
        </p:nvSpPr>
        <p:spPr>
          <a:xfrm>
            <a:off x="310921" y="310868"/>
            <a:ext cx="2103514" cy="943146"/>
          </a:xfrm>
          <a:noFill/>
        </p:spPr>
        <p:txBody>
          <a:bodyPr anchor="ctr"/>
          <a:lstStyle>
            <a:lvl1pPr marL="0" indent="0" algn="ctr">
              <a:buNone/>
              <a:defRPr>
                <a:solidFill>
                  <a:schemeClr val="bg1">
                    <a:lumMod val="50000"/>
                  </a:schemeClr>
                </a:solidFill>
              </a:defRPr>
            </a:lvl1pPr>
          </a:lstStyle>
          <a:p>
            <a:r>
              <a:rPr lang="en-US" dirty="0"/>
              <a:t>Select Logo</a:t>
            </a:r>
          </a:p>
        </p:txBody>
      </p:sp>
    </p:spTree>
    <p:extLst>
      <p:ext uri="{BB962C8B-B14F-4D97-AF65-F5344CB8AC3E}">
        <p14:creationId xmlns:p14="http://schemas.microsoft.com/office/powerpoint/2010/main" val="4744880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Title Slide Photo_Option 2">
    <p:spTree>
      <p:nvGrpSpPr>
        <p:cNvPr id="1" name=""/>
        <p:cNvGrpSpPr/>
        <p:nvPr/>
      </p:nvGrpSpPr>
      <p:grpSpPr>
        <a:xfrm>
          <a:off x="0" y="0"/>
          <a:ext cx="0" cy="0"/>
          <a:chOff x="0" y="0"/>
          <a:chExt cx="0" cy="0"/>
        </a:xfrm>
      </p:grpSpPr>
      <p:sp>
        <p:nvSpPr>
          <p:cNvPr id="3" name="Picture Placeholder 3">
            <a:extLst>
              <a:ext uri="{FF2B5EF4-FFF2-40B4-BE49-F238E27FC236}">
                <a16:creationId xmlns:a16="http://schemas.microsoft.com/office/drawing/2014/main" id="{24A352F2-C61A-43CF-8620-3E68DD369544}"/>
              </a:ext>
              <a:ext uri="{C183D7F6-B498-43B3-948B-1728B52AA6E4}">
                <adec:decorative xmlns:adec="http://schemas.microsoft.com/office/drawing/2017/decorative" val="1"/>
              </a:ext>
            </a:extLst>
          </p:cNvPr>
          <p:cNvSpPr>
            <a:spLocks noGrp="1"/>
          </p:cNvSpPr>
          <p:nvPr>
            <p:ph type="pic" sz="quarter" idx="15" hasCustomPrompt="1"/>
          </p:nvPr>
        </p:nvSpPr>
        <p:spPr>
          <a:xfrm>
            <a:off x="0" y="0"/>
            <a:ext cx="12436475" cy="6994525"/>
          </a:xfrm>
        </p:spPr>
        <p:txBody>
          <a:bodyPr/>
          <a:lstStyle>
            <a:lvl1pPr marL="0" indent="0">
              <a:buNone/>
              <a:defRPr/>
            </a:lvl1pPr>
          </a:lstStyle>
          <a:p>
            <a:r>
              <a:rPr lang="en-US" dirty="0"/>
              <a:t> </a:t>
            </a:r>
          </a:p>
        </p:txBody>
      </p:sp>
      <p:sp>
        <p:nvSpPr>
          <p:cNvPr id="4" name="Title 1">
            <a:extLst>
              <a:ext uri="{FF2B5EF4-FFF2-40B4-BE49-F238E27FC236}">
                <a16:creationId xmlns:a16="http://schemas.microsoft.com/office/drawing/2014/main" id="{9D8C86D7-EAA8-4501-8EDD-AE161F095B86}"/>
              </a:ext>
              <a:ext uri="{C183D7F6-B498-43B3-948B-1728B52AA6E4}">
                <adec:decorative xmlns:adec="http://schemas.microsoft.com/office/drawing/2017/decorative" val="0"/>
              </a:ext>
            </a:extLst>
          </p:cNvPr>
          <p:cNvSpPr>
            <a:spLocks noGrp="1"/>
          </p:cNvSpPr>
          <p:nvPr>
            <p:ph type="title" hasCustomPrompt="1"/>
          </p:nvPr>
        </p:nvSpPr>
        <p:spPr>
          <a:xfrm>
            <a:off x="633913" y="4609100"/>
            <a:ext cx="11180738" cy="753369"/>
          </a:xfrm>
          <a:noFill/>
        </p:spPr>
        <p:txBody>
          <a:bodyPr wrap="square" lIns="0" tIns="0" rIns="0" bIns="182880" anchor="b" anchorCtr="0">
            <a:noAutofit/>
          </a:bodyPr>
          <a:lstStyle>
            <a:lvl1pPr>
              <a:lnSpc>
                <a:spcPct val="100000"/>
              </a:lnSpc>
              <a:defRPr sz="3672" strike="noStrike" spc="-150" baseline="0">
                <a:solidFill>
                  <a:schemeClr val="bg2"/>
                </a:solidFill>
              </a:defRPr>
            </a:lvl1pPr>
          </a:lstStyle>
          <a:p>
            <a:r>
              <a:rPr lang="en-US"/>
              <a:t>Presentation Title</a:t>
            </a:r>
          </a:p>
        </p:txBody>
      </p:sp>
      <p:sp>
        <p:nvSpPr>
          <p:cNvPr id="5" name="Text Placeholder 4">
            <a:extLst>
              <a:ext uri="{FF2B5EF4-FFF2-40B4-BE49-F238E27FC236}">
                <a16:creationId xmlns:a16="http://schemas.microsoft.com/office/drawing/2014/main" id="{84E82A4B-4AB3-47C1-ABE9-83275C6ABAA1}"/>
              </a:ext>
              <a:ext uri="{C183D7F6-B498-43B3-948B-1728B52AA6E4}">
                <adec:decorative xmlns:adec="http://schemas.microsoft.com/office/drawing/2017/decorative" val="0"/>
              </a:ext>
            </a:extLst>
          </p:cNvPr>
          <p:cNvSpPr>
            <a:spLocks noGrp="1"/>
          </p:cNvSpPr>
          <p:nvPr>
            <p:ph type="body" sz="quarter" idx="12" hasCustomPrompt="1"/>
          </p:nvPr>
        </p:nvSpPr>
        <p:spPr>
          <a:xfrm>
            <a:off x="634228" y="5362469"/>
            <a:ext cx="11180425" cy="934125"/>
          </a:xfrm>
          <a:noFill/>
        </p:spPr>
        <p:txBody>
          <a:bodyPr lIns="0" tIns="0" rIns="0" bIns="0" anchor="t">
            <a:noAutofit/>
          </a:bodyPr>
          <a:lstStyle>
            <a:lvl1pPr marL="0" indent="0">
              <a:lnSpc>
                <a:spcPct val="100000"/>
              </a:lnSpc>
              <a:spcBef>
                <a:spcPts val="0"/>
              </a:spcBef>
              <a:buNone/>
              <a:defRPr lang="en-US" sz="2244" kern="1200" spc="0" baseline="0" dirty="0">
                <a:solidFill>
                  <a:schemeClr val="bg2"/>
                </a:solidFill>
                <a:latin typeface="+mn-lt"/>
                <a:ea typeface="+mn-ea"/>
                <a:cs typeface="Segoe UI" panose="020B0502040204020203" pitchFamily="34" charset="0"/>
              </a:defRPr>
            </a:lvl1pPr>
          </a:lstStyle>
          <a:p>
            <a:pPr lvl="0"/>
            <a:r>
              <a:rPr lang="en-US"/>
              <a:t>Presenter Name</a:t>
            </a:r>
          </a:p>
        </p:txBody>
      </p:sp>
    </p:spTree>
    <p:extLst>
      <p:ext uri="{BB962C8B-B14F-4D97-AF65-F5344CB8AC3E}">
        <p14:creationId xmlns:p14="http://schemas.microsoft.com/office/powerpoint/2010/main" val="227348875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Title Slide Square Photo">
    <p:bg>
      <p:bgPr>
        <a:solidFill>
          <a:schemeClr val="bg1"/>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FB5FE381-099C-4376-B457-AA59D20F15BF}"/>
              </a:ext>
              <a:ext uri="{C183D7F6-B498-43B3-948B-1728B52AA6E4}">
                <adec:decorative xmlns:adec="http://schemas.microsoft.com/office/drawing/2017/decorative" val="0"/>
              </a:ext>
            </a:extLst>
          </p:cNvPr>
          <p:cNvSpPr>
            <a:spLocks noGrp="1"/>
          </p:cNvSpPr>
          <p:nvPr>
            <p:ph type="ctrTitle"/>
          </p:nvPr>
        </p:nvSpPr>
        <p:spPr>
          <a:xfrm>
            <a:off x="668786" y="2536681"/>
            <a:ext cx="4440210" cy="1119124"/>
          </a:xfrm>
        </p:spPr>
        <p:txBody>
          <a:bodyPr bIns="45720" anchor="b">
            <a:noAutofit/>
          </a:bodyPr>
          <a:lstStyle>
            <a:lvl1pPr algn="l">
              <a:defRPr sz="3672">
                <a:solidFill>
                  <a:schemeClr val="tx1"/>
                </a:solidFill>
              </a:defRPr>
            </a:lvl1pPr>
          </a:lstStyle>
          <a:p>
            <a:r>
              <a:rPr lang="en-US" noProof="0"/>
              <a:t>Click to edit Master title style</a:t>
            </a:r>
          </a:p>
        </p:txBody>
      </p:sp>
      <p:sp>
        <p:nvSpPr>
          <p:cNvPr id="10" name="2 Subtitle">
            <a:extLst>
              <a:ext uri="{FF2B5EF4-FFF2-40B4-BE49-F238E27FC236}">
                <a16:creationId xmlns:a16="http://schemas.microsoft.com/office/drawing/2014/main" id="{D55E7899-E90B-4B88-95E2-00E3DAC8A7A7}"/>
              </a:ext>
              <a:ext uri="{C183D7F6-B498-43B3-948B-1728B52AA6E4}">
                <adec:decorative xmlns:adec="http://schemas.microsoft.com/office/drawing/2017/decorative" val="0"/>
              </a:ext>
            </a:extLst>
          </p:cNvPr>
          <p:cNvSpPr>
            <a:spLocks noGrp="1"/>
          </p:cNvSpPr>
          <p:nvPr>
            <p:ph type="subTitle" idx="1"/>
          </p:nvPr>
        </p:nvSpPr>
        <p:spPr>
          <a:xfrm>
            <a:off x="668785" y="3972631"/>
            <a:ext cx="4440209" cy="317344"/>
          </a:xfrm>
          <a:prstGeom prst="rect">
            <a:avLst/>
          </a:prstGeom>
        </p:spPr>
        <p:txBody>
          <a:bodyPr/>
          <a:lstStyle>
            <a:lvl1pPr marL="0" indent="0" algn="l" defTabSz="951065">
              <a:lnSpc>
                <a:spcPct val="100000"/>
              </a:lnSpc>
              <a:spcBef>
                <a:spcPts val="685"/>
              </a:spcBef>
              <a:buFontTx/>
              <a:buNone/>
              <a:defRPr sz="2244" baseline="0">
                <a:solidFill>
                  <a:schemeClr val="tx1"/>
                </a:solidFill>
              </a:defRPr>
            </a:lvl1pPr>
            <a:lvl2pPr marL="0" indent="0" algn="l" defTabSz="951065">
              <a:lnSpc>
                <a:spcPct val="100000"/>
              </a:lnSpc>
              <a:spcBef>
                <a:spcPts val="685"/>
              </a:spcBef>
              <a:buFontTx/>
              <a:buNone/>
              <a:defRPr sz="2244" baseline="0">
                <a:solidFill>
                  <a:schemeClr val="tx1"/>
                </a:solidFill>
              </a:defRPr>
            </a:lvl2pPr>
            <a:lvl3pPr marL="0" indent="0" algn="l" defTabSz="951065">
              <a:lnSpc>
                <a:spcPct val="100000"/>
              </a:lnSpc>
              <a:spcBef>
                <a:spcPts val="685"/>
              </a:spcBef>
              <a:buFontTx/>
              <a:buNone/>
              <a:defRPr sz="2244" baseline="0">
                <a:solidFill>
                  <a:schemeClr val="tx1"/>
                </a:solidFill>
              </a:defRPr>
            </a:lvl3pPr>
            <a:lvl4pPr marL="0" indent="0" algn="l" defTabSz="951065">
              <a:lnSpc>
                <a:spcPct val="100000"/>
              </a:lnSpc>
              <a:spcBef>
                <a:spcPts val="685"/>
              </a:spcBef>
              <a:buFontTx/>
              <a:buNone/>
              <a:defRPr sz="2244" baseline="0">
                <a:solidFill>
                  <a:schemeClr val="tx1"/>
                </a:solidFill>
              </a:defRPr>
            </a:lvl4pPr>
            <a:lvl5pPr marL="0" indent="0" algn="l">
              <a:lnSpc>
                <a:spcPct val="110000"/>
              </a:lnSpc>
              <a:buNone/>
              <a:defRPr sz="2244" baseline="0">
                <a:solidFill>
                  <a:schemeClr val="tx1"/>
                </a:solidFill>
              </a:defRPr>
            </a:lvl5pPr>
            <a:lvl6pPr marL="0" indent="0" algn="l" defTabSz="951065">
              <a:lnSpc>
                <a:spcPct val="100000"/>
              </a:lnSpc>
              <a:spcBef>
                <a:spcPts val="685"/>
              </a:spcBef>
              <a:buFontTx/>
              <a:buNone/>
              <a:defRPr sz="2244" baseline="0">
                <a:solidFill>
                  <a:schemeClr val="tx1"/>
                </a:solidFill>
              </a:defRPr>
            </a:lvl6pPr>
            <a:lvl7pPr marL="0" indent="0" algn="l" defTabSz="951065">
              <a:lnSpc>
                <a:spcPct val="100000"/>
              </a:lnSpc>
              <a:spcBef>
                <a:spcPts val="685"/>
              </a:spcBef>
              <a:buFontTx/>
              <a:buNone/>
              <a:defRPr sz="2244" baseline="0">
                <a:solidFill>
                  <a:schemeClr val="tx1"/>
                </a:solidFill>
              </a:defRPr>
            </a:lvl7pPr>
            <a:lvl8pPr marL="0" indent="0" algn="l" defTabSz="951065">
              <a:lnSpc>
                <a:spcPct val="100000"/>
              </a:lnSpc>
              <a:spcBef>
                <a:spcPts val="685"/>
              </a:spcBef>
              <a:buFontTx/>
              <a:buNone/>
              <a:defRPr sz="2244" baseline="0">
                <a:solidFill>
                  <a:schemeClr val="tx1"/>
                </a:solidFill>
              </a:defRPr>
            </a:lvl8pPr>
            <a:lvl9pPr marL="0" indent="0" algn="l" defTabSz="951065">
              <a:lnSpc>
                <a:spcPct val="100000"/>
              </a:lnSpc>
              <a:spcBef>
                <a:spcPts val="685"/>
              </a:spcBef>
              <a:buFontTx/>
              <a:buNone/>
              <a:defRPr sz="2244" baseline="0">
                <a:solidFill>
                  <a:schemeClr val="tx1"/>
                </a:solidFill>
              </a:defRPr>
            </a:lvl9pPr>
          </a:lstStyle>
          <a:p>
            <a:r>
              <a:rPr lang="en-US" noProof="0"/>
              <a:t>Click to edit Master subtitle style</a:t>
            </a:r>
          </a:p>
        </p:txBody>
      </p:sp>
      <p:sp>
        <p:nvSpPr>
          <p:cNvPr id="13" name="Picture Placeholder 8">
            <a:extLst>
              <a:ext uri="{FF2B5EF4-FFF2-40B4-BE49-F238E27FC236}">
                <a16:creationId xmlns:a16="http://schemas.microsoft.com/office/drawing/2014/main" id="{182FB499-89AE-4177-A821-127E0BD7F722}"/>
              </a:ext>
            </a:extLst>
          </p:cNvPr>
          <p:cNvSpPr>
            <a:spLocks noGrp="1"/>
          </p:cNvSpPr>
          <p:nvPr>
            <p:ph type="pic" sz="quarter" idx="17" hasCustomPrompt="1"/>
          </p:nvPr>
        </p:nvSpPr>
        <p:spPr>
          <a:xfrm>
            <a:off x="5440635" y="3594"/>
            <a:ext cx="6995517" cy="6994525"/>
          </a:xfrm>
          <a:noFill/>
        </p:spPr>
        <p:txBody>
          <a:bodyPr tIns="1828800" anchor="t"/>
          <a:lstStyle>
            <a:lvl1pPr marL="0" marR="0" indent="0" algn="ctr" defTabSz="951065" rtl="0" eaLnBrk="1" fontAlgn="auto" latinLnBrk="0" hangingPunct="1">
              <a:lnSpc>
                <a:spcPct val="300000"/>
              </a:lnSpc>
              <a:spcBef>
                <a:spcPts val="2040"/>
              </a:spcBef>
              <a:spcAft>
                <a:spcPts val="0"/>
              </a:spcAft>
              <a:buClr>
                <a:schemeClr val="tx1"/>
              </a:buClr>
              <a:buSzPct val="90000"/>
              <a:buFont typeface="Wingdings" panose="05000000000000000000" pitchFamily="2" charset="2"/>
              <a:buNone/>
              <a:tabLst/>
              <a:defRPr lang="en-US" sz="1632"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51065" rtl="0" eaLnBrk="1" fontAlgn="auto" latinLnBrk="0" hangingPunct="1">
              <a:lnSpc>
                <a:spcPct val="100000"/>
              </a:lnSpc>
              <a:spcBef>
                <a:spcPts val="685"/>
              </a:spcBef>
              <a:spcAft>
                <a:spcPts val="0"/>
              </a:spcAft>
              <a:buClr>
                <a:schemeClr val="tx1"/>
              </a:buClr>
              <a:buSzPct val="90000"/>
              <a:buFont typeface="Wingdings" panose="05000000000000000000" pitchFamily="2" charset="2"/>
              <a:buNone/>
              <a:tabLst/>
              <a:defRPr/>
            </a:pPr>
            <a:r>
              <a:rPr lang="en-US" noProof="0" dirty="0"/>
              <a:t> </a:t>
            </a:r>
          </a:p>
        </p:txBody>
      </p:sp>
      <p:pic>
        <p:nvPicPr>
          <p:cNvPr id="7" name="Picture 6" descr="Microsoft Logo">
            <a:extLst>
              <a:ext uri="{FF2B5EF4-FFF2-40B4-BE49-F238E27FC236}">
                <a16:creationId xmlns:a16="http://schemas.microsoft.com/office/drawing/2014/main" id="{51699DFE-D91B-419A-9C49-C62CCBED7F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0923" y="310868"/>
            <a:ext cx="2104562" cy="943146"/>
          </a:xfrm>
          <a:prstGeom prst="rect">
            <a:avLst/>
          </a:prstGeom>
        </p:spPr>
      </p:pic>
    </p:spTree>
    <p:extLst>
      <p:ext uri="{BB962C8B-B14F-4D97-AF65-F5344CB8AC3E}">
        <p14:creationId xmlns:p14="http://schemas.microsoft.com/office/powerpoint/2010/main" val="2631519719"/>
      </p:ext>
    </p:extLst>
  </p:cSld>
  <p:clrMapOvr>
    <a:masterClrMapping/>
  </p:clrMapOvr>
  <p:extLst>
    <p:ext uri="{DCECCB84-F9BA-43D5-87BE-67443E8EF086}">
      <p15:sldGuideLst xmlns:p15="http://schemas.microsoft.com/office/powerpoint/2012/main">
        <p15:guide id="9" orient="horz" pos="2160">
          <p15:clr>
            <a:srgbClr val="547EBF"/>
          </p15:clr>
        </p15:guide>
        <p15:guide id="10" orient="horz" pos="1572">
          <p15:clr>
            <a:srgbClr val="547EBF"/>
          </p15:clr>
        </p15:guide>
        <p15:guide id="11" orient="horz" pos="2258">
          <p15:clr>
            <a:srgbClr val="547EBF"/>
          </p15:clr>
        </p15:guide>
        <p15:guide id="12" orient="horz" pos="2454">
          <p15:clr>
            <a:srgbClr val="547EBF"/>
          </p15:clr>
        </p15:guide>
        <p15:guide id="13" orient="horz" pos="2650">
          <p15:clr>
            <a:srgbClr val="547EBF"/>
          </p15:clr>
        </p15:guide>
        <p15:guide id="14" pos="3155">
          <p15:clr>
            <a:srgbClr val="547EBF"/>
          </p15:clr>
        </p15:guide>
        <p15:guide id="15" pos="413">
          <p15:clr>
            <a:srgbClr val="547EBF"/>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slideLayout" Target="../slideLayouts/slideLayout38.xml"/><Relationship Id="rId18" Type="http://schemas.openxmlformats.org/officeDocument/2006/relationships/slideLayout" Target="../slideLayouts/slideLayout43.xml"/><Relationship Id="rId3" Type="http://schemas.openxmlformats.org/officeDocument/2006/relationships/slideLayout" Target="../slideLayouts/slideLayout28.xml"/><Relationship Id="rId21" Type="http://schemas.openxmlformats.org/officeDocument/2006/relationships/slideLayout" Target="../slideLayouts/slideLayout46.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17" Type="http://schemas.openxmlformats.org/officeDocument/2006/relationships/slideLayout" Target="../slideLayouts/slideLayout42.xml"/><Relationship Id="rId2" Type="http://schemas.openxmlformats.org/officeDocument/2006/relationships/slideLayout" Target="../slideLayouts/slideLayout27.xml"/><Relationship Id="rId16" Type="http://schemas.openxmlformats.org/officeDocument/2006/relationships/slideLayout" Target="../slideLayouts/slideLayout41.xml"/><Relationship Id="rId20" Type="http://schemas.openxmlformats.org/officeDocument/2006/relationships/slideLayout" Target="../slideLayouts/slideLayout45.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5" Type="http://schemas.openxmlformats.org/officeDocument/2006/relationships/slideLayout" Target="../slideLayouts/slideLayout40.xml"/><Relationship Id="rId23" Type="http://schemas.openxmlformats.org/officeDocument/2006/relationships/image" Target="../media/image1.png"/><Relationship Id="rId10" Type="http://schemas.openxmlformats.org/officeDocument/2006/relationships/slideLayout" Target="../slideLayouts/slideLayout35.xml"/><Relationship Id="rId19" Type="http://schemas.openxmlformats.org/officeDocument/2006/relationships/slideLayout" Target="../slideLayouts/slideLayout44.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slideLayout" Target="../slideLayouts/slideLayout39.xml"/><Relationship Id="rId22"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59.xml"/><Relationship Id="rId18" Type="http://schemas.openxmlformats.org/officeDocument/2006/relationships/slideLayout" Target="../slideLayouts/slideLayout64.xml"/><Relationship Id="rId26" Type="http://schemas.openxmlformats.org/officeDocument/2006/relationships/slideLayout" Target="../slideLayouts/slideLayout72.xml"/><Relationship Id="rId39" Type="http://schemas.openxmlformats.org/officeDocument/2006/relationships/slideLayout" Target="../slideLayouts/slideLayout85.xml"/><Relationship Id="rId21" Type="http://schemas.openxmlformats.org/officeDocument/2006/relationships/slideLayout" Target="../slideLayouts/slideLayout67.xml"/><Relationship Id="rId34" Type="http://schemas.openxmlformats.org/officeDocument/2006/relationships/slideLayout" Target="../slideLayouts/slideLayout80.xml"/><Relationship Id="rId42" Type="http://schemas.openxmlformats.org/officeDocument/2006/relationships/slideLayout" Target="../slideLayouts/slideLayout88.xml"/><Relationship Id="rId47" Type="http://schemas.openxmlformats.org/officeDocument/2006/relationships/slideLayout" Target="../slideLayouts/slideLayout93.xml"/><Relationship Id="rId50" Type="http://schemas.openxmlformats.org/officeDocument/2006/relationships/slideLayout" Target="../slideLayouts/slideLayout96.xml"/><Relationship Id="rId55" Type="http://schemas.openxmlformats.org/officeDocument/2006/relationships/image" Target="../media/image7.emf"/><Relationship Id="rId7" Type="http://schemas.openxmlformats.org/officeDocument/2006/relationships/slideLayout" Target="../slideLayouts/slideLayout53.xml"/><Relationship Id="rId2" Type="http://schemas.openxmlformats.org/officeDocument/2006/relationships/slideLayout" Target="../slideLayouts/slideLayout48.xml"/><Relationship Id="rId16" Type="http://schemas.openxmlformats.org/officeDocument/2006/relationships/slideLayout" Target="../slideLayouts/slideLayout62.xml"/><Relationship Id="rId29" Type="http://schemas.openxmlformats.org/officeDocument/2006/relationships/slideLayout" Target="../slideLayouts/slideLayout75.xml"/><Relationship Id="rId11" Type="http://schemas.openxmlformats.org/officeDocument/2006/relationships/slideLayout" Target="../slideLayouts/slideLayout57.xml"/><Relationship Id="rId24" Type="http://schemas.openxmlformats.org/officeDocument/2006/relationships/slideLayout" Target="../slideLayouts/slideLayout70.xml"/><Relationship Id="rId32" Type="http://schemas.openxmlformats.org/officeDocument/2006/relationships/slideLayout" Target="../slideLayouts/slideLayout78.xml"/><Relationship Id="rId37" Type="http://schemas.openxmlformats.org/officeDocument/2006/relationships/slideLayout" Target="../slideLayouts/slideLayout83.xml"/><Relationship Id="rId40" Type="http://schemas.openxmlformats.org/officeDocument/2006/relationships/slideLayout" Target="../slideLayouts/slideLayout86.xml"/><Relationship Id="rId45" Type="http://schemas.openxmlformats.org/officeDocument/2006/relationships/slideLayout" Target="../slideLayouts/slideLayout91.xml"/><Relationship Id="rId53" Type="http://schemas.openxmlformats.org/officeDocument/2006/relationships/tags" Target="../tags/tag2.xml"/><Relationship Id="rId5" Type="http://schemas.openxmlformats.org/officeDocument/2006/relationships/slideLayout" Target="../slideLayouts/slideLayout51.xml"/><Relationship Id="rId10" Type="http://schemas.openxmlformats.org/officeDocument/2006/relationships/slideLayout" Target="../slideLayouts/slideLayout56.xml"/><Relationship Id="rId19" Type="http://schemas.openxmlformats.org/officeDocument/2006/relationships/slideLayout" Target="../slideLayouts/slideLayout65.xml"/><Relationship Id="rId31" Type="http://schemas.openxmlformats.org/officeDocument/2006/relationships/slideLayout" Target="../slideLayouts/slideLayout77.xml"/><Relationship Id="rId44" Type="http://schemas.openxmlformats.org/officeDocument/2006/relationships/slideLayout" Target="../slideLayouts/slideLayout90.xml"/><Relationship Id="rId52" Type="http://schemas.openxmlformats.org/officeDocument/2006/relationships/tags" Target="../tags/tag1.xml"/><Relationship Id="rId4" Type="http://schemas.openxmlformats.org/officeDocument/2006/relationships/slideLayout" Target="../slideLayouts/slideLayout50.xml"/><Relationship Id="rId9" Type="http://schemas.openxmlformats.org/officeDocument/2006/relationships/slideLayout" Target="../slideLayouts/slideLayout55.xml"/><Relationship Id="rId14" Type="http://schemas.openxmlformats.org/officeDocument/2006/relationships/slideLayout" Target="../slideLayouts/slideLayout60.xml"/><Relationship Id="rId22" Type="http://schemas.openxmlformats.org/officeDocument/2006/relationships/slideLayout" Target="../slideLayouts/slideLayout68.xml"/><Relationship Id="rId27" Type="http://schemas.openxmlformats.org/officeDocument/2006/relationships/slideLayout" Target="../slideLayouts/slideLayout73.xml"/><Relationship Id="rId30" Type="http://schemas.openxmlformats.org/officeDocument/2006/relationships/slideLayout" Target="../slideLayouts/slideLayout76.xml"/><Relationship Id="rId35" Type="http://schemas.openxmlformats.org/officeDocument/2006/relationships/slideLayout" Target="../slideLayouts/slideLayout81.xml"/><Relationship Id="rId43" Type="http://schemas.openxmlformats.org/officeDocument/2006/relationships/slideLayout" Target="../slideLayouts/slideLayout89.xml"/><Relationship Id="rId48" Type="http://schemas.openxmlformats.org/officeDocument/2006/relationships/slideLayout" Target="../slideLayouts/slideLayout94.xml"/><Relationship Id="rId56" Type="http://schemas.openxmlformats.org/officeDocument/2006/relationships/image" Target="../media/image1.png"/><Relationship Id="rId8" Type="http://schemas.openxmlformats.org/officeDocument/2006/relationships/slideLayout" Target="../slideLayouts/slideLayout54.xml"/><Relationship Id="rId51" Type="http://schemas.openxmlformats.org/officeDocument/2006/relationships/theme" Target="../theme/theme3.xml"/><Relationship Id="rId3" Type="http://schemas.openxmlformats.org/officeDocument/2006/relationships/slideLayout" Target="../slideLayouts/slideLayout49.xml"/><Relationship Id="rId12" Type="http://schemas.openxmlformats.org/officeDocument/2006/relationships/slideLayout" Target="../slideLayouts/slideLayout58.xml"/><Relationship Id="rId17" Type="http://schemas.openxmlformats.org/officeDocument/2006/relationships/slideLayout" Target="../slideLayouts/slideLayout63.xml"/><Relationship Id="rId25" Type="http://schemas.openxmlformats.org/officeDocument/2006/relationships/slideLayout" Target="../slideLayouts/slideLayout71.xml"/><Relationship Id="rId33" Type="http://schemas.openxmlformats.org/officeDocument/2006/relationships/slideLayout" Target="../slideLayouts/slideLayout79.xml"/><Relationship Id="rId38" Type="http://schemas.openxmlformats.org/officeDocument/2006/relationships/slideLayout" Target="../slideLayouts/slideLayout84.xml"/><Relationship Id="rId46" Type="http://schemas.openxmlformats.org/officeDocument/2006/relationships/slideLayout" Target="../slideLayouts/slideLayout92.xml"/><Relationship Id="rId20" Type="http://schemas.openxmlformats.org/officeDocument/2006/relationships/slideLayout" Target="../slideLayouts/slideLayout66.xml"/><Relationship Id="rId41" Type="http://schemas.openxmlformats.org/officeDocument/2006/relationships/slideLayout" Target="../slideLayouts/slideLayout87.xml"/><Relationship Id="rId54" Type="http://schemas.openxmlformats.org/officeDocument/2006/relationships/tags" Target="../tags/tag3.xml"/><Relationship Id="rId1" Type="http://schemas.openxmlformats.org/officeDocument/2006/relationships/slideLayout" Target="../slideLayouts/slideLayout47.xml"/><Relationship Id="rId6" Type="http://schemas.openxmlformats.org/officeDocument/2006/relationships/slideLayout" Target="../slideLayouts/slideLayout52.xml"/><Relationship Id="rId15" Type="http://schemas.openxmlformats.org/officeDocument/2006/relationships/slideLayout" Target="../slideLayouts/slideLayout61.xml"/><Relationship Id="rId23" Type="http://schemas.openxmlformats.org/officeDocument/2006/relationships/slideLayout" Target="../slideLayouts/slideLayout69.xml"/><Relationship Id="rId28" Type="http://schemas.openxmlformats.org/officeDocument/2006/relationships/slideLayout" Target="../slideLayouts/slideLayout74.xml"/><Relationship Id="rId36" Type="http://schemas.openxmlformats.org/officeDocument/2006/relationships/slideLayout" Target="../slideLayouts/slideLayout82.xml"/><Relationship Id="rId49" Type="http://schemas.openxmlformats.org/officeDocument/2006/relationships/slideLayout" Target="../slideLayouts/slideLayout95.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109.xml"/><Relationship Id="rId18" Type="http://schemas.openxmlformats.org/officeDocument/2006/relationships/slideLayout" Target="../slideLayouts/slideLayout114.xml"/><Relationship Id="rId26" Type="http://schemas.openxmlformats.org/officeDocument/2006/relationships/slideLayout" Target="../slideLayouts/slideLayout122.xml"/><Relationship Id="rId39" Type="http://schemas.openxmlformats.org/officeDocument/2006/relationships/slideLayout" Target="../slideLayouts/slideLayout135.xml"/><Relationship Id="rId21" Type="http://schemas.openxmlformats.org/officeDocument/2006/relationships/slideLayout" Target="../slideLayouts/slideLayout117.xml"/><Relationship Id="rId34" Type="http://schemas.openxmlformats.org/officeDocument/2006/relationships/slideLayout" Target="../slideLayouts/slideLayout130.xml"/><Relationship Id="rId42" Type="http://schemas.openxmlformats.org/officeDocument/2006/relationships/slideLayout" Target="../slideLayouts/slideLayout138.xml"/><Relationship Id="rId47" Type="http://schemas.openxmlformats.org/officeDocument/2006/relationships/tags" Target="../tags/tag5.xml"/><Relationship Id="rId7" Type="http://schemas.openxmlformats.org/officeDocument/2006/relationships/slideLayout" Target="../slideLayouts/slideLayout103.xml"/><Relationship Id="rId2" Type="http://schemas.openxmlformats.org/officeDocument/2006/relationships/slideLayout" Target="../slideLayouts/slideLayout98.xml"/><Relationship Id="rId16" Type="http://schemas.openxmlformats.org/officeDocument/2006/relationships/slideLayout" Target="../slideLayouts/slideLayout112.xml"/><Relationship Id="rId29" Type="http://schemas.openxmlformats.org/officeDocument/2006/relationships/slideLayout" Target="../slideLayouts/slideLayout125.xml"/><Relationship Id="rId11" Type="http://schemas.openxmlformats.org/officeDocument/2006/relationships/slideLayout" Target="../slideLayouts/slideLayout107.xml"/><Relationship Id="rId24" Type="http://schemas.openxmlformats.org/officeDocument/2006/relationships/slideLayout" Target="../slideLayouts/slideLayout120.xml"/><Relationship Id="rId32" Type="http://schemas.openxmlformats.org/officeDocument/2006/relationships/slideLayout" Target="../slideLayouts/slideLayout128.xml"/><Relationship Id="rId37" Type="http://schemas.openxmlformats.org/officeDocument/2006/relationships/slideLayout" Target="../slideLayouts/slideLayout133.xml"/><Relationship Id="rId40" Type="http://schemas.openxmlformats.org/officeDocument/2006/relationships/slideLayout" Target="../slideLayouts/slideLayout136.xml"/><Relationship Id="rId45" Type="http://schemas.openxmlformats.org/officeDocument/2006/relationships/theme" Target="../theme/theme4.xml"/><Relationship Id="rId5" Type="http://schemas.openxmlformats.org/officeDocument/2006/relationships/slideLayout" Target="../slideLayouts/slideLayout101.xml"/><Relationship Id="rId15" Type="http://schemas.openxmlformats.org/officeDocument/2006/relationships/slideLayout" Target="../slideLayouts/slideLayout111.xml"/><Relationship Id="rId23" Type="http://schemas.openxmlformats.org/officeDocument/2006/relationships/slideLayout" Target="../slideLayouts/slideLayout119.xml"/><Relationship Id="rId28" Type="http://schemas.openxmlformats.org/officeDocument/2006/relationships/slideLayout" Target="../slideLayouts/slideLayout124.xml"/><Relationship Id="rId36" Type="http://schemas.openxmlformats.org/officeDocument/2006/relationships/slideLayout" Target="../slideLayouts/slideLayout132.xml"/><Relationship Id="rId49" Type="http://schemas.openxmlformats.org/officeDocument/2006/relationships/image" Target="../media/image7.emf"/><Relationship Id="rId10" Type="http://schemas.openxmlformats.org/officeDocument/2006/relationships/slideLayout" Target="../slideLayouts/slideLayout106.xml"/><Relationship Id="rId19" Type="http://schemas.openxmlformats.org/officeDocument/2006/relationships/slideLayout" Target="../slideLayouts/slideLayout115.xml"/><Relationship Id="rId31" Type="http://schemas.openxmlformats.org/officeDocument/2006/relationships/slideLayout" Target="../slideLayouts/slideLayout127.xml"/><Relationship Id="rId44" Type="http://schemas.openxmlformats.org/officeDocument/2006/relationships/slideLayout" Target="../slideLayouts/slideLayout140.xml"/><Relationship Id="rId4" Type="http://schemas.openxmlformats.org/officeDocument/2006/relationships/slideLayout" Target="../slideLayouts/slideLayout100.xml"/><Relationship Id="rId9" Type="http://schemas.openxmlformats.org/officeDocument/2006/relationships/slideLayout" Target="../slideLayouts/slideLayout105.xml"/><Relationship Id="rId14" Type="http://schemas.openxmlformats.org/officeDocument/2006/relationships/slideLayout" Target="../slideLayouts/slideLayout110.xml"/><Relationship Id="rId22" Type="http://schemas.openxmlformats.org/officeDocument/2006/relationships/slideLayout" Target="../slideLayouts/slideLayout118.xml"/><Relationship Id="rId27" Type="http://schemas.openxmlformats.org/officeDocument/2006/relationships/slideLayout" Target="../slideLayouts/slideLayout123.xml"/><Relationship Id="rId30" Type="http://schemas.openxmlformats.org/officeDocument/2006/relationships/slideLayout" Target="../slideLayouts/slideLayout126.xml"/><Relationship Id="rId35" Type="http://schemas.openxmlformats.org/officeDocument/2006/relationships/slideLayout" Target="../slideLayouts/slideLayout131.xml"/><Relationship Id="rId43" Type="http://schemas.openxmlformats.org/officeDocument/2006/relationships/slideLayout" Target="../slideLayouts/slideLayout139.xml"/><Relationship Id="rId48" Type="http://schemas.openxmlformats.org/officeDocument/2006/relationships/tags" Target="../tags/tag6.xml"/><Relationship Id="rId8" Type="http://schemas.openxmlformats.org/officeDocument/2006/relationships/slideLayout" Target="../slideLayouts/slideLayout104.xml"/><Relationship Id="rId3" Type="http://schemas.openxmlformats.org/officeDocument/2006/relationships/slideLayout" Target="../slideLayouts/slideLayout99.xml"/><Relationship Id="rId12" Type="http://schemas.openxmlformats.org/officeDocument/2006/relationships/slideLayout" Target="../slideLayouts/slideLayout108.xml"/><Relationship Id="rId17" Type="http://schemas.openxmlformats.org/officeDocument/2006/relationships/slideLayout" Target="../slideLayouts/slideLayout113.xml"/><Relationship Id="rId25" Type="http://schemas.openxmlformats.org/officeDocument/2006/relationships/slideLayout" Target="../slideLayouts/slideLayout121.xml"/><Relationship Id="rId33" Type="http://schemas.openxmlformats.org/officeDocument/2006/relationships/slideLayout" Target="../slideLayouts/slideLayout129.xml"/><Relationship Id="rId38" Type="http://schemas.openxmlformats.org/officeDocument/2006/relationships/slideLayout" Target="../slideLayouts/slideLayout134.xml"/><Relationship Id="rId46" Type="http://schemas.openxmlformats.org/officeDocument/2006/relationships/tags" Target="../tags/tag4.xml"/><Relationship Id="rId20" Type="http://schemas.openxmlformats.org/officeDocument/2006/relationships/slideLayout" Target="../slideLayouts/slideLayout116.xml"/><Relationship Id="rId41" Type="http://schemas.openxmlformats.org/officeDocument/2006/relationships/slideLayout" Target="../slideLayouts/slideLayout137.xml"/><Relationship Id="rId1" Type="http://schemas.openxmlformats.org/officeDocument/2006/relationships/slideLayout" Target="../slideLayouts/slideLayout97.xml"/><Relationship Id="rId6" Type="http://schemas.openxmlformats.org/officeDocument/2006/relationships/slideLayout" Target="../slideLayouts/slideLayout102.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153.xml"/><Relationship Id="rId18" Type="http://schemas.openxmlformats.org/officeDocument/2006/relationships/slideLayout" Target="../slideLayouts/slideLayout158.xml"/><Relationship Id="rId26" Type="http://schemas.openxmlformats.org/officeDocument/2006/relationships/slideLayout" Target="../slideLayouts/slideLayout166.xml"/><Relationship Id="rId39" Type="http://schemas.openxmlformats.org/officeDocument/2006/relationships/slideLayout" Target="../slideLayouts/slideLayout179.xml"/><Relationship Id="rId21" Type="http://schemas.openxmlformats.org/officeDocument/2006/relationships/slideLayout" Target="../slideLayouts/slideLayout161.xml"/><Relationship Id="rId34" Type="http://schemas.openxmlformats.org/officeDocument/2006/relationships/slideLayout" Target="../slideLayouts/slideLayout174.xml"/><Relationship Id="rId42" Type="http://schemas.openxmlformats.org/officeDocument/2006/relationships/slideLayout" Target="../slideLayouts/slideLayout182.xml"/><Relationship Id="rId47" Type="http://schemas.openxmlformats.org/officeDocument/2006/relationships/slideLayout" Target="../slideLayouts/slideLayout187.xml"/><Relationship Id="rId50" Type="http://schemas.openxmlformats.org/officeDocument/2006/relationships/tags" Target="../tags/tag7.xml"/><Relationship Id="rId7" Type="http://schemas.openxmlformats.org/officeDocument/2006/relationships/slideLayout" Target="../slideLayouts/slideLayout147.xml"/><Relationship Id="rId2" Type="http://schemas.openxmlformats.org/officeDocument/2006/relationships/slideLayout" Target="../slideLayouts/slideLayout142.xml"/><Relationship Id="rId16" Type="http://schemas.openxmlformats.org/officeDocument/2006/relationships/slideLayout" Target="../slideLayouts/slideLayout156.xml"/><Relationship Id="rId29" Type="http://schemas.openxmlformats.org/officeDocument/2006/relationships/slideLayout" Target="../slideLayouts/slideLayout169.xml"/><Relationship Id="rId11" Type="http://schemas.openxmlformats.org/officeDocument/2006/relationships/slideLayout" Target="../slideLayouts/slideLayout151.xml"/><Relationship Id="rId24" Type="http://schemas.openxmlformats.org/officeDocument/2006/relationships/slideLayout" Target="../slideLayouts/slideLayout164.xml"/><Relationship Id="rId32" Type="http://schemas.openxmlformats.org/officeDocument/2006/relationships/slideLayout" Target="../slideLayouts/slideLayout172.xml"/><Relationship Id="rId37" Type="http://schemas.openxmlformats.org/officeDocument/2006/relationships/slideLayout" Target="../slideLayouts/slideLayout177.xml"/><Relationship Id="rId40" Type="http://schemas.openxmlformats.org/officeDocument/2006/relationships/slideLayout" Target="../slideLayouts/slideLayout180.xml"/><Relationship Id="rId45" Type="http://schemas.openxmlformats.org/officeDocument/2006/relationships/slideLayout" Target="../slideLayouts/slideLayout185.xml"/><Relationship Id="rId53" Type="http://schemas.openxmlformats.org/officeDocument/2006/relationships/image" Target="../media/image7.emf"/><Relationship Id="rId5" Type="http://schemas.openxmlformats.org/officeDocument/2006/relationships/slideLayout" Target="../slideLayouts/slideLayout145.xml"/><Relationship Id="rId10" Type="http://schemas.openxmlformats.org/officeDocument/2006/relationships/slideLayout" Target="../slideLayouts/slideLayout150.xml"/><Relationship Id="rId19" Type="http://schemas.openxmlformats.org/officeDocument/2006/relationships/slideLayout" Target="../slideLayouts/slideLayout159.xml"/><Relationship Id="rId31" Type="http://schemas.openxmlformats.org/officeDocument/2006/relationships/slideLayout" Target="../slideLayouts/slideLayout171.xml"/><Relationship Id="rId44" Type="http://schemas.openxmlformats.org/officeDocument/2006/relationships/slideLayout" Target="../slideLayouts/slideLayout184.xml"/><Relationship Id="rId52" Type="http://schemas.openxmlformats.org/officeDocument/2006/relationships/tags" Target="../tags/tag9.xml"/><Relationship Id="rId4" Type="http://schemas.openxmlformats.org/officeDocument/2006/relationships/slideLayout" Target="../slideLayouts/slideLayout144.xml"/><Relationship Id="rId9" Type="http://schemas.openxmlformats.org/officeDocument/2006/relationships/slideLayout" Target="../slideLayouts/slideLayout149.xml"/><Relationship Id="rId14" Type="http://schemas.openxmlformats.org/officeDocument/2006/relationships/slideLayout" Target="../slideLayouts/slideLayout154.xml"/><Relationship Id="rId22" Type="http://schemas.openxmlformats.org/officeDocument/2006/relationships/slideLayout" Target="../slideLayouts/slideLayout162.xml"/><Relationship Id="rId27" Type="http://schemas.openxmlformats.org/officeDocument/2006/relationships/slideLayout" Target="../slideLayouts/slideLayout167.xml"/><Relationship Id="rId30" Type="http://schemas.openxmlformats.org/officeDocument/2006/relationships/slideLayout" Target="../slideLayouts/slideLayout170.xml"/><Relationship Id="rId35" Type="http://schemas.openxmlformats.org/officeDocument/2006/relationships/slideLayout" Target="../slideLayouts/slideLayout175.xml"/><Relationship Id="rId43" Type="http://schemas.openxmlformats.org/officeDocument/2006/relationships/slideLayout" Target="../slideLayouts/slideLayout183.xml"/><Relationship Id="rId48" Type="http://schemas.openxmlformats.org/officeDocument/2006/relationships/slideLayout" Target="../slideLayouts/slideLayout188.xml"/><Relationship Id="rId8" Type="http://schemas.openxmlformats.org/officeDocument/2006/relationships/slideLayout" Target="../slideLayouts/slideLayout148.xml"/><Relationship Id="rId51" Type="http://schemas.openxmlformats.org/officeDocument/2006/relationships/tags" Target="../tags/tag8.xml"/><Relationship Id="rId3" Type="http://schemas.openxmlformats.org/officeDocument/2006/relationships/slideLayout" Target="../slideLayouts/slideLayout143.xml"/><Relationship Id="rId12" Type="http://schemas.openxmlformats.org/officeDocument/2006/relationships/slideLayout" Target="../slideLayouts/slideLayout152.xml"/><Relationship Id="rId17" Type="http://schemas.openxmlformats.org/officeDocument/2006/relationships/slideLayout" Target="../slideLayouts/slideLayout157.xml"/><Relationship Id="rId25" Type="http://schemas.openxmlformats.org/officeDocument/2006/relationships/slideLayout" Target="../slideLayouts/slideLayout165.xml"/><Relationship Id="rId33" Type="http://schemas.openxmlformats.org/officeDocument/2006/relationships/slideLayout" Target="../slideLayouts/slideLayout173.xml"/><Relationship Id="rId38" Type="http://schemas.openxmlformats.org/officeDocument/2006/relationships/slideLayout" Target="../slideLayouts/slideLayout178.xml"/><Relationship Id="rId46" Type="http://schemas.openxmlformats.org/officeDocument/2006/relationships/slideLayout" Target="../slideLayouts/slideLayout186.xml"/><Relationship Id="rId20" Type="http://schemas.openxmlformats.org/officeDocument/2006/relationships/slideLayout" Target="../slideLayouts/slideLayout160.xml"/><Relationship Id="rId41" Type="http://schemas.openxmlformats.org/officeDocument/2006/relationships/slideLayout" Target="../slideLayouts/slideLayout181.xml"/><Relationship Id="rId1" Type="http://schemas.openxmlformats.org/officeDocument/2006/relationships/slideLayout" Target="../slideLayouts/slideLayout141.xml"/><Relationship Id="rId6" Type="http://schemas.openxmlformats.org/officeDocument/2006/relationships/slideLayout" Target="../slideLayouts/slideLayout146.xml"/><Relationship Id="rId15" Type="http://schemas.openxmlformats.org/officeDocument/2006/relationships/slideLayout" Target="../slideLayouts/slideLayout155.xml"/><Relationship Id="rId23" Type="http://schemas.openxmlformats.org/officeDocument/2006/relationships/slideLayout" Target="../slideLayouts/slideLayout163.xml"/><Relationship Id="rId28" Type="http://schemas.openxmlformats.org/officeDocument/2006/relationships/slideLayout" Target="../slideLayouts/slideLayout168.xml"/><Relationship Id="rId36" Type="http://schemas.openxmlformats.org/officeDocument/2006/relationships/slideLayout" Target="../slideLayouts/slideLayout176.xml"/><Relationship Id="rId49"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96.xml"/><Relationship Id="rId13" Type="http://schemas.openxmlformats.org/officeDocument/2006/relationships/slideLayout" Target="../slideLayouts/slideLayout201.xml"/><Relationship Id="rId18" Type="http://schemas.openxmlformats.org/officeDocument/2006/relationships/slideLayout" Target="../slideLayouts/slideLayout206.xml"/><Relationship Id="rId3" Type="http://schemas.openxmlformats.org/officeDocument/2006/relationships/slideLayout" Target="../slideLayouts/slideLayout191.xml"/><Relationship Id="rId21" Type="http://schemas.openxmlformats.org/officeDocument/2006/relationships/image" Target="../media/image11.emf"/><Relationship Id="rId7" Type="http://schemas.openxmlformats.org/officeDocument/2006/relationships/slideLayout" Target="../slideLayouts/slideLayout195.xml"/><Relationship Id="rId12" Type="http://schemas.openxmlformats.org/officeDocument/2006/relationships/slideLayout" Target="../slideLayouts/slideLayout200.xml"/><Relationship Id="rId17" Type="http://schemas.openxmlformats.org/officeDocument/2006/relationships/slideLayout" Target="../slideLayouts/slideLayout205.xml"/><Relationship Id="rId2" Type="http://schemas.openxmlformats.org/officeDocument/2006/relationships/slideLayout" Target="../slideLayouts/slideLayout190.xml"/><Relationship Id="rId16" Type="http://schemas.openxmlformats.org/officeDocument/2006/relationships/slideLayout" Target="../slideLayouts/slideLayout204.xml"/><Relationship Id="rId20" Type="http://schemas.openxmlformats.org/officeDocument/2006/relationships/theme" Target="../theme/theme6.xml"/><Relationship Id="rId1" Type="http://schemas.openxmlformats.org/officeDocument/2006/relationships/slideLayout" Target="../slideLayouts/slideLayout189.xml"/><Relationship Id="rId6" Type="http://schemas.openxmlformats.org/officeDocument/2006/relationships/slideLayout" Target="../slideLayouts/slideLayout194.xml"/><Relationship Id="rId11" Type="http://schemas.openxmlformats.org/officeDocument/2006/relationships/slideLayout" Target="../slideLayouts/slideLayout199.xml"/><Relationship Id="rId5" Type="http://schemas.openxmlformats.org/officeDocument/2006/relationships/slideLayout" Target="../slideLayouts/slideLayout193.xml"/><Relationship Id="rId15" Type="http://schemas.openxmlformats.org/officeDocument/2006/relationships/slideLayout" Target="../slideLayouts/slideLayout203.xml"/><Relationship Id="rId10" Type="http://schemas.openxmlformats.org/officeDocument/2006/relationships/slideLayout" Target="../slideLayouts/slideLayout198.xml"/><Relationship Id="rId19" Type="http://schemas.openxmlformats.org/officeDocument/2006/relationships/slideLayout" Target="../slideLayouts/slideLayout207.xml"/><Relationship Id="rId4" Type="http://schemas.openxmlformats.org/officeDocument/2006/relationships/slideLayout" Target="../slideLayouts/slideLayout192.xml"/><Relationship Id="rId9" Type="http://schemas.openxmlformats.org/officeDocument/2006/relationships/slideLayout" Target="../slideLayouts/slideLayout197.xml"/><Relationship Id="rId14" Type="http://schemas.openxmlformats.org/officeDocument/2006/relationships/slideLayout" Target="../slideLayouts/slideLayout20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27"/>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170" r:id="rId1"/>
    <p:sldLayoutId id="2147484167" r:id="rId2"/>
    <p:sldLayoutId id="2147484087" r:id="rId3"/>
    <p:sldLayoutId id="2147484098" r:id="rId4"/>
    <p:sldLayoutId id="2147484107" r:id="rId5"/>
    <p:sldLayoutId id="2147484086" r:id="rId6"/>
    <p:sldLayoutId id="2147484099" r:id="rId7"/>
    <p:sldLayoutId id="2147484100" r:id="rId8"/>
    <p:sldLayoutId id="2147484106" r:id="rId9"/>
    <p:sldLayoutId id="2147484089" r:id="rId10"/>
    <p:sldLayoutId id="2147484092" r:id="rId11"/>
    <p:sldLayoutId id="2147484105" r:id="rId12"/>
    <p:sldLayoutId id="2147484182" r:id="rId13"/>
    <p:sldLayoutId id="2147484130" r:id="rId14"/>
    <p:sldLayoutId id="2147484101" r:id="rId15"/>
    <p:sldLayoutId id="2147484102" r:id="rId16"/>
    <p:sldLayoutId id="2147484093" r:id="rId17"/>
    <p:sldLayoutId id="2147484127" r:id="rId18"/>
    <p:sldLayoutId id="2147484128" r:id="rId19"/>
    <p:sldLayoutId id="2147484129" r:id="rId20"/>
    <p:sldLayoutId id="2147484094" r:id="rId21"/>
    <p:sldLayoutId id="2147484195" r:id="rId22"/>
    <p:sldLayoutId id="2147484096" r:id="rId23"/>
    <p:sldLayoutId id="2147484268" r:id="rId24"/>
    <p:sldLayoutId id="2147484269" r:id="rId25"/>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23"/>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3588427678"/>
      </p:ext>
    </p:extLst>
  </p:cSld>
  <p:clrMap bg1="dk1" tx1="lt1" bg2="dk2" tx2="lt2" accent1="accent1" accent2="accent2" accent3="accent3" accent4="accent4" accent5="accent5" accent6="accent6" hlink="hlink" folHlink="folHlink"/>
  <p:sldLayoutIdLst>
    <p:sldLayoutId id="2147484266" r:id="rId1"/>
    <p:sldLayoutId id="2147484236" r:id="rId2"/>
    <p:sldLayoutId id="2147484240" r:id="rId3"/>
    <p:sldLayoutId id="2147484241" r:id="rId4"/>
    <p:sldLayoutId id="2147484244" r:id="rId5"/>
    <p:sldLayoutId id="2147484245" r:id="rId6"/>
    <p:sldLayoutId id="2147484247" r:id="rId7"/>
    <p:sldLayoutId id="2147484249" r:id="rId8"/>
    <p:sldLayoutId id="2147484250" r:id="rId9"/>
    <p:sldLayoutId id="2147484264" r:id="rId10"/>
    <p:sldLayoutId id="2147484251" r:id="rId11"/>
    <p:sldLayoutId id="2147484252" r:id="rId12"/>
    <p:sldLayoutId id="2147484253" r:id="rId13"/>
    <p:sldLayoutId id="2147484254" r:id="rId14"/>
    <p:sldLayoutId id="2147484256" r:id="rId15"/>
    <p:sldLayoutId id="2147484257" r:id="rId16"/>
    <p:sldLayoutId id="2147484258" r:id="rId17"/>
    <p:sldLayoutId id="2147484259" r:id="rId18"/>
    <p:sldLayoutId id="2147484260" r:id="rId19"/>
    <p:sldLayoutId id="2147484261" r:id="rId20"/>
    <p:sldLayoutId id="2147484263" r:id="rId21"/>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3FC8F91-29D2-46D6-B97C-60B7917783E4}"/>
              </a:ext>
            </a:extLst>
          </p:cNvPr>
          <p:cNvSpPr>
            <a:spLocks noGrp="1"/>
          </p:cNvSpPr>
          <p:nvPr>
            <p:ph type="title"/>
          </p:nvPr>
        </p:nvSpPr>
        <p:spPr>
          <a:xfrm>
            <a:off x="668786" y="326411"/>
            <a:ext cx="11098906" cy="470856"/>
          </a:xfrm>
          <a:prstGeom prst="rect">
            <a:avLst/>
          </a:prstGeom>
          <a:ln>
            <a:noFill/>
          </a:ln>
        </p:spPr>
        <p:txBody>
          <a:bodyPr vert="horz" wrap="square" lIns="0" tIns="0" rIns="0" bIns="0" rtlCol="0" anchor="t">
            <a:spAutoFit/>
          </a:bodyPr>
          <a:lstStyle/>
          <a:p>
            <a:pPr lvl="0"/>
            <a:endParaRPr lang="en-US" noProof="0"/>
          </a:p>
        </p:txBody>
      </p:sp>
      <p:sp>
        <p:nvSpPr>
          <p:cNvPr id="7" name="Text Placeholder 6">
            <a:extLst>
              <a:ext uri="{FF2B5EF4-FFF2-40B4-BE49-F238E27FC236}">
                <a16:creationId xmlns:a16="http://schemas.microsoft.com/office/drawing/2014/main" id="{410D62B6-BDC2-4365-8282-7CDE25F8F3C0}"/>
              </a:ext>
            </a:extLst>
          </p:cNvPr>
          <p:cNvSpPr>
            <a:spLocks noGrp="1"/>
          </p:cNvSpPr>
          <p:nvPr>
            <p:ph type="body" idx="1"/>
          </p:nvPr>
        </p:nvSpPr>
        <p:spPr>
          <a:xfrm>
            <a:off x="668786" y="1436145"/>
            <a:ext cx="11098906" cy="4915597"/>
          </a:xfrm>
          <a:prstGeom prst="rect">
            <a:avLst/>
          </a:prstGeom>
        </p:spPr>
        <p:txBody>
          <a:bodyPr vert="horz" lIns="0" tIns="0" rIns="0" bIns="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pic>
        <p:nvPicPr>
          <p:cNvPr id="8" name="MS Brand colors">
            <a:extLst>
              <a:ext uri="{FF2B5EF4-FFF2-40B4-BE49-F238E27FC236}">
                <a16:creationId xmlns:a16="http://schemas.microsoft.com/office/drawing/2014/main" id="{7FDDEAB1-5CAC-4401-B7CF-8D3A04EEA501}"/>
              </a:ext>
              <a:ext uri="{C183D7F6-B498-43B3-948B-1728B52AA6E4}">
                <adec:decorative xmlns:adec="http://schemas.microsoft.com/office/drawing/2017/decorative" val="1"/>
              </a:ext>
            </a:extLst>
          </p:cNvPr>
          <p:cNvPicPr>
            <a:picLocks noChangeAspect="1"/>
          </p:cNvPicPr>
          <p:nvPr/>
        </p:nvPicPr>
        <p:blipFill rotWithShape="1">
          <a:blip r:embed="rId55"/>
          <a:srcRect l="762"/>
          <a:stretch/>
        </p:blipFill>
        <p:spPr>
          <a:xfrm rot="5400000">
            <a:off x="9600625" y="2909627"/>
            <a:ext cx="6994525" cy="1193925"/>
          </a:xfrm>
          <a:prstGeom prst="rect">
            <a:avLst/>
          </a:prstGeom>
        </p:spPr>
      </p:pic>
      <p:sp>
        <p:nvSpPr>
          <p:cNvPr id="3" name="empower - DO NOT DELETE!!!">
            <a:extLst>
              <a:ext uri="{FF2B5EF4-FFF2-40B4-BE49-F238E27FC236}">
                <a16:creationId xmlns:a16="http://schemas.microsoft.com/office/drawing/2014/main" id="{0F122836-CB97-4F90-AC88-C28ED272EA5B}"/>
              </a:ext>
              <a:ext uri="{C183D7F6-B498-43B3-948B-1728B52AA6E4}">
                <adec:decorative xmlns:adec="http://schemas.microsoft.com/office/drawing/2017/decorative" val="1"/>
              </a:ext>
            </a:extLst>
          </p:cNvPr>
          <p:cNvSpPr/>
          <p:nvPr>
            <p:custDataLst>
              <p:tags r:id="rId52"/>
            </p:custDataLst>
          </p:nvPr>
        </p:nvSpPr>
        <p:spPr bwMode="auto">
          <a:xfrm>
            <a:off x="0" y="0"/>
            <a:ext cx="0" cy="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lvl="0" algn="l" defTabSz="951028" fontAlgn="base">
              <a:spcBef>
                <a:spcPct val="0"/>
              </a:spcBef>
              <a:spcAft>
                <a:spcPct val="0"/>
              </a:spcAft>
            </a:pPr>
            <a:endParaRPr lang="de-DE" sz="2040" err="1">
              <a:gradFill>
                <a:gsLst>
                  <a:gs pos="0">
                    <a:srgbClr val="FFFFFF"/>
                  </a:gs>
                  <a:gs pos="100000">
                    <a:srgbClr val="FFFFFF"/>
                  </a:gs>
                </a:gsLst>
                <a:lin ang="5400000" scaled="0"/>
              </a:gradFill>
              <a:ea typeface="Segoe UI" pitchFamily="34" charset="0"/>
              <a:cs typeface="Segoe UI" pitchFamily="34" charset="0"/>
            </a:endParaRPr>
          </a:p>
        </p:txBody>
      </p:sp>
      <p:sp>
        <p:nvSpPr>
          <p:cNvPr id="10" name="empower - DO NOT DELETE!!!">
            <a:extLst>
              <a:ext uri="{FF2B5EF4-FFF2-40B4-BE49-F238E27FC236}">
                <a16:creationId xmlns:a16="http://schemas.microsoft.com/office/drawing/2014/main" id="{20A69E4A-20B1-4C0B-AFCB-B1CD4F146A0F}"/>
              </a:ext>
              <a:ext uri="{C183D7F6-B498-43B3-948B-1728B52AA6E4}">
                <adec:decorative xmlns:adec="http://schemas.microsoft.com/office/drawing/2017/decorative" val="1"/>
              </a:ext>
            </a:extLst>
          </p:cNvPr>
          <p:cNvSpPr/>
          <p:nvPr>
            <p:custDataLst>
              <p:tags r:id="rId53"/>
            </p:custDataLst>
          </p:nvPr>
        </p:nvSpPr>
        <p:spPr bwMode="auto">
          <a:xfrm>
            <a:off x="0" y="0"/>
            <a:ext cx="0" cy="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lvl="0" algn="l" defTabSz="951028" fontAlgn="base">
              <a:spcBef>
                <a:spcPct val="0"/>
              </a:spcBef>
              <a:spcAft>
                <a:spcPct val="0"/>
              </a:spcAft>
            </a:pPr>
            <a:endParaRPr lang="de-DE" sz="2040" err="1">
              <a:gradFill>
                <a:gsLst>
                  <a:gs pos="0">
                    <a:srgbClr val="FFFFFF"/>
                  </a:gs>
                  <a:gs pos="100000">
                    <a:srgbClr val="FFFFFF"/>
                  </a:gs>
                </a:gsLst>
                <a:lin ang="5400000" scaled="0"/>
              </a:gradFill>
              <a:ea typeface="Segoe UI" pitchFamily="34" charset="0"/>
              <a:cs typeface="Segoe UI" pitchFamily="34" charset="0"/>
            </a:endParaRPr>
          </a:p>
        </p:txBody>
      </p:sp>
      <p:sp>
        <p:nvSpPr>
          <p:cNvPr id="11" name="empower - DO NOT DELETE!!!" hidden="1">
            <a:extLst>
              <a:ext uri="{FF2B5EF4-FFF2-40B4-BE49-F238E27FC236}">
                <a16:creationId xmlns:a16="http://schemas.microsoft.com/office/drawing/2014/main" id="{B314B8BE-3452-43CC-97D2-6670AE4B0FD5}"/>
              </a:ext>
            </a:extLst>
          </p:cNvPr>
          <p:cNvSpPr/>
          <p:nvPr>
            <p:custDataLst>
              <p:tags r:id="rId54"/>
            </p:custDataLst>
          </p:nvPr>
        </p:nvSpPr>
        <p:spPr bwMode="auto">
          <a:xfrm>
            <a:off x="0" y="0"/>
            <a:ext cx="0" cy="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8543" tIns="158543" rIns="158543" bIns="158543"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a:extLst>
              <a:ext uri="{FF2B5EF4-FFF2-40B4-BE49-F238E27FC236}">
                <a16:creationId xmlns:a16="http://schemas.microsoft.com/office/drawing/2014/main" id="{BE0058CC-D3E9-49F8-B1E4-C4A489E5C0A7}"/>
              </a:ext>
            </a:extLst>
          </p:cNvPr>
          <p:cNvPicPr>
            <a:picLocks noChangeAspect="1"/>
          </p:cNvPicPr>
          <p:nvPr userDrawn="1"/>
        </p:nvPicPr>
        <p:blipFill>
          <a:blip r:embed="rId56"/>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3429282719"/>
      </p:ext>
    </p:extLst>
  </p:cSld>
  <p:clrMap bg1="lt1" tx1="dk1" bg2="lt2" tx2="dk2" accent1="accent1" accent2="accent2" accent3="accent3" accent4="accent4" accent5="accent5" accent6="accent6" hlink="hlink" folHlink="folHlink"/>
  <p:sldLayoutIdLst>
    <p:sldLayoutId id="2147484271" r:id="rId1"/>
    <p:sldLayoutId id="2147484272" r:id="rId2"/>
    <p:sldLayoutId id="2147484273" r:id="rId3"/>
    <p:sldLayoutId id="2147484274" r:id="rId4"/>
    <p:sldLayoutId id="2147484275" r:id="rId5"/>
    <p:sldLayoutId id="2147484276" r:id="rId6"/>
    <p:sldLayoutId id="2147484277" r:id="rId7"/>
    <p:sldLayoutId id="2147484278" r:id="rId8"/>
    <p:sldLayoutId id="2147484279" r:id="rId9"/>
    <p:sldLayoutId id="2147484280" r:id="rId10"/>
    <p:sldLayoutId id="2147484281" r:id="rId11"/>
    <p:sldLayoutId id="2147484282" r:id="rId12"/>
    <p:sldLayoutId id="2147484283" r:id="rId13"/>
    <p:sldLayoutId id="2147484284" r:id="rId14"/>
    <p:sldLayoutId id="2147484285" r:id="rId15"/>
    <p:sldLayoutId id="2147484286" r:id="rId16"/>
    <p:sldLayoutId id="2147484287" r:id="rId17"/>
    <p:sldLayoutId id="2147484288" r:id="rId18"/>
    <p:sldLayoutId id="2147484289" r:id="rId19"/>
    <p:sldLayoutId id="2147484290" r:id="rId20"/>
    <p:sldLayoutId id="2147484291" r:id="rId21"/>
    <p:sldLayoutId id="2147484292" r:id="rId22"/>
    <p:sldLayoutId id="2147484293" r:id="rId23"/>
    <p:sldLayoutId id="2147484294" r:id="rId24"/>
    <p:sldLayoutId id="2147484295" r:id="rId25"/>
    <p:sldLayoutId id="2147484296" r:id="rId26"/>
    <p:sldLayoutId id="2147484297" r:id="rId27"/>
    <p:sldLayoutId id="2147484298" r:id="rId28"/>
    <p:sldLayoutId id="2147484299" r:id="rId29"/>
    <p:sldLayoutId id="2147484300" r:id="rId30"/>
    <p:sldLayoutId id="2147484301" r:id="rId31"/>
    <p:sldLayoutId id="2147484302" r:id="rId32"/>
    <p:sldLayoutId id="2147484303" r:id="rId33"/>
    <p:sldLayoutId id="2147484304" r:id="rId34"/>
    <p:sldLayoutId id="2147484305" r:id="rId35"/>
    <p:sldLayoutId id="2147484306" r:id="rId36"/>
    <p:sldLayoutId id="2147484307" r:id="rId37"/>
    <p:sldLayoutId id="2147484308" r:id="rId38"/>
    <p:sldLayoutId id="2147484309" r:id="rId39"/>
    <p:sldLayoutId id="2147484310" r:id="rId40"/>
    <p:sldLayoutId id="2147484311" r:id="rId41"/>
    <p:sldLayoutId id="2147484312" r:id="rId42"/>
    <p:sldLayoutId id="2147484313" r:id="rId43"/>
    <p:sldLayoutId id="2147484314" r:id="rId44"/>
    <p:sldLayoutId id="2147484315" r:id="rId45"/>
    <p:sldLayoutId id="2147484316" r:id="rId46"/>
    <p:sldLayoutId id="2147484317" r:id="rId47"/>
    <p:sldLayoutId id="2147484318" r:id="rId48"/>
    <p:sldLayoutId id="2147484321" r:id="rId49"/>
    <p:sldLayoutId id="2147484322" r:id="rId50"/>
  </p:sldLayoutIdLst>
  <p:transition>
    <p:fade/>
  </p:transition>
  <p:txStyles>
    <p:titleStyle>
      <a:lvl1pPr algn="l" defTabSz="951304" rtl="0" eaLnBrk="1" latinLnBrk="0" hangingPunct="1">
        <a:lnSpc>
          <a:spcPts val="3692"/>
        </a:lnSpc>
        <a:spcBef>
          <a:spcPct val="0"/>
        </a:spcBef>
        <a:buNone/>
        <a:defRPr lang="en-GB" sz="3264" b="0" kern="1200" cap="none" spc="-51" baseline="0" dirty="0" smtClean="0">
          <a:ln w="3175">
            <a:noFill/>
          </a:ln>
          <a:solidFill>
            <a:schemeClr val="tx1"/>
          </a:solidFill>
          <a:effectLst/>
          <a:latin typeface="+mj-lt"/>
          <a:ea typeface="+mn-ea"/>
          <a:cs typeface="Segoe UI" pitchFamily="34" charset="0"/>
        </a:defRPr>
      </a:lvl1pPr>
    </p:titleStyle>
    <p:bodyStyle>
      <a:lvl1pPr marL="317083" indent="-317083" algn="l" defTabSz="951248" rtl="0" eaLnBrk="1" latinLnBrk="0" hangingPunct="1">
        <a:lnSpc>
          <a:spcPct val="100000"/>
        </a:lnSpc>
        <a:spcBef>
          <a:spcPts val="685"/>
        </a:spcBef>
        <a:buClr>
          <a:schemeClr val="tx1"/>
        </a:buClr>
        <a:buSzPct val="90000"/>
        <a:buFont typeface="Wingdings" panose="05000000000000000000" pitchFamily="2" charset="2"/>
        <a:buChar char=""/>
        <a:defRPr lang="en-US" sz="2448" kern="1200" spc="0" baseline="0" dirty="0" smtClean="0">
          <a:solidFill>
            <a:schemeClr val="tx1"/>
          </a:solidFill>
          <a:latin typeface="+mn-lt"/>
          <a:ea typeface="+mn-ea"/>
          <a:cs typeface="Segoe UI" panose="020B0502040204020203" pitchFamily="34" charset="0"/>
        </a:defRPr>
      </a:lvl1pPr>
      <a:lvl2pPr marL="634166" indent="-317083" algn="l" defTabSz="951248" rtl="0" eaLnBrk="1" latinLnBrk="0" hangingPunct="1">
        <a:lnSpc>
          <a:spcPct val="100000"/>
        </a:lnSpc>
        <a:spcBef>
          <a:spcPts val="490"/>
        </a:spcBef>
        <a:buClr>
          <a:schemeClr val="tx1"/>
        </a:buClr>
        <a:buSzPct val="90000"/>
        <a:buFont typeface="Wingdings" panose="05000000000000000000" pitchFamily="2" charset="2"/>
        <a:buChar char=""/>
        <a:defRPr lang="en-US" sz="2040" kern="1200" spc="0" baseline="0" dirty="0" smtClean="0">
          <a:solidFill>
            <a:schemeClr val="tx1"/>
          </a:solidFill>
          <a:latin typeface="+mn-lt"/>
          <a:ea typeface="+mn-ea"/>
          <a:cs typeface="+mn-cs"/>
        </a:defRPr>
      </a:lvl2pPr>
      <a:lvl3pPr marL="951248" indent="-317083" algn="l" defTabSz="951248" rtl="0" eaLnBrk="1" latinLnBrk="0" hangingPunct="1">
        <a:lnSpc>
          <a:spcPct val="100000"/>
        </a:lnSpc>
        <a:spcBef>
          <a:spcPts val="392"/>
        </a:spcBef>
        <a:buClr>
          <a:schemeClr val="tx1"/>
        </a:buClr>
        <a:buSzPct val="90000"/>
        <a:buFont typeface="Wingdings" panose="05000000000000000000" pitchFamily="2" charset="2"/>
        <a:buChar char=""/>
        <a:defRPr lang="en-US" sz="1632" kern="1200" spc="0" baseline="0" dirty="0" smtClean="0">
          <a:solidFill>
            <a:schemeClr val="tx1"/>
          </a:solidFill>
          <a:latin typeface="+mn-lt"/>
          <a:ea typeface="+mn-ea"/>
          <a:cs typeface="+mn-cs"/>
        </a:defRPr>
      </a:lvl3pPr>
      <a:lvl4pPr marL="1268331" indent="-317083" algn="l" defTabSz="951248" rtl="0" eaLnBrk="1" latinLnBrk="0" hangingPunct="1">
        <a:lnSpc>
          <a:spcPct val="100000"/>
        </a:lnSpc>
        <a:spcBef>
          <a:spcPts val="343"/>
        </a:spcBef>
        <a:buClr>
          <a:schemeClr val="tx1"/>
        </a:buClr>
        <a:buSzPct val="90000"/>
        <a:buFont typeface="Wingdings" panose="05000000000000000000" pitchFamily="2" charset="2"/>
        <a:buChar char=""/>
        <a:defRPr lang="en-US" sz="1428" kern="1200" spc="0" baseline="0" dirty="0" smtClean="0">
          <a:solidFill>
            <a:schemeClr val="tx1"/>
          </a:solidFill>
          <a:latin typeface="+mn-lt"/>
          <a:ea typeface="+mn-ea"/>
          <a:cs typeface="+mn-cs"/>
        </a:defRPr>
      </a:lvl4pPr>
      <a:lvl5pPr marL="1585414" indent="-335735" algn="l" defTabSz="951248" rtl="0" eaLnBrk="1" latinLnBrk="0" hangingPunct="1">
        <a:lnSpc>
          <a:spcPct val="100000"/>
        </a:lnSpc>
        <a:spcBef>
          <a:spcPts val="343"/>
        </a:spcBef>
        <a:buClr>
          <a:schemeClr val="tx1"/>
        </a:buClr>
        <a:buSzPct val="90000"/>
        <a:buFont typeface="Wingdings" panose="05000000000000000000" pitchFamily="2" charset="2"/>
        <a:buChar char=""/>
        <a:defRPr lang="en-US" sz="1428" kern="1200" spc="0" baseline="0" dirty="0" smtClean="0">
          <a:solidFill>
            <a:schemeClr val="tx1"/>
          </a:solidFill>
          <a:latin typeface="+mn-lt"/>
          <a:ea typeface="+mn-ea"/>
          <a:cs typeface="+mn-cs"/>
        </a:defRPr>
      </a:lvl5pPr>
      <a:lvl6pPr marL="317083" indent="-317083" algn="l" defTabSz="951248" rtl="0" eaLnBrk="1" latinLnBrk="0" hangingPunct="1">
        <a:lnSpc>
          <a:spcPct val="100000"/>
        </a:lnSpc>
        <a:spcBef>
          <a:spcPts val="490"/>
        </a:spcBef>
        <a:buSzPct val="100000"/>
        <a:buFont typeface="+mj-lt"/>
        <a:buAutoNum type="arabicPeriod"/>
        <a:defRPr sz="2040" kern="1200" baseline="0">
          <a:solidFill>
            <a:schemeClr val="tx1"/>
          </a:solidFill>
          <a:latin typeface="+mn-lt"/>
          <a:ea typeface="+mn-ea"/>
          <a:cs typeface="+mn-cs"/>
        </a:defRPr>
      </a:lvl6pPr>
      <a:lvl7pPr marL="634166" indent="-317083" algn="l" defTabSz="951248" rtl="0" eaLnBrk="1" latinLnBrk="0" hangingPunct="1">
        <a:lnSpc>
          <a:spcPct val="100000"/>
        </a:lnSpc>
        <a:spcBef>
          <a:spcPts val="490"/>
        </a:spcBef>
        <a:buSzPct val="90000"/>
        <a:buFont typeface="+mj-lt"/>
        <a:buAutoNum type="alphaLcPeriod"/>
        <a:defRPr lang="en-US" sz="1632" b="0" i="0" u="none" kern="1200" baseline="0" noProof="0" dirty="0">
          <a:ln>
            <a:noFill/>
          </a:ln>
          <a:solidFill>
            <a:schemeClr val="tx1"/>
          </a:solidFill>
          <a:latin typeface="+mn-lt"/>
          <a:ea typeface="+mn-ea"/>
          <a:cs typeface="Arial" panose="020B0604020202020204" pitchFamily="34" charset="0"/>
        </a:defRPr>
      </a:lvl7pPr>
      <a:lvl8pPr marL="0" indent="0" algn="l" defTabSz="951248" rtl="0" eaLnBrk="1" latinLnBrk="0" hangingPunct="1">
        <a:lnSpc>
          <a:spcPct val="100000"/>
        </a:lnSpc>
        <a:spcBef>
          <a:spcPts val="294"/>
        </a:spcBef>
        <a:buSzPct val="90000"/>
        <a:buFontTx/>
        <a:buNone/>
        <a:defRPr sz="1224" kern="1200" baseline="0">
          <a:solidFill>
            <a:schemeClr val="tx1"/>
          </a:solidFill>
          <a:latin typeface="+mn-lt"/>
          <a:ea typeface="+mn-ea"/>
          <a:cs typeface="+mn-cs"/>
        </a:defRPr>
      </a:lvl8pPr>
      <a:lvl9pPr marL="0" indent="0" algn="l" defTabSz="951248" rtl="0" eaLnBrk="1" latinLnBrk="0" hangingPunct="1">
        <a:lnSpc>
          <a:spcPct val="100000"/>
        </a:lnSpc>
        <a:spcBef>
          <a:spcPts val="245"/>
        </a:spcBef>
        <a:buSzPct val="90000"/>
        <a:buFont typeface="Wingdings" panose="05000000000000000000" pitchFamily="2" charset="2"/>
        <a:buNone/>
        <a:defRPr sz="1020" kern="1200" baseline="0">
          <a:solidFill>
            <a:schemeClr val="tx1"/>
          </a:solidFill>
          <a:latin typeface="+mn-lt"/>
          <a:ea typeface="+mn-ea"/>
          <a:cs typeface="+mn-cs"/>
        </a:defRPr>
      </a:lvl9pPr>
    </p:bodyStyle>
    <p:otherStyle>
      <a:defPPr>
        <a:defRPr lang="en-US"/>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92">
          <p15:clr>
            <a:srgbClr val="A4A3A4"/>
          </p15:clr>
        </p15:guide>
        <p15:guide id="2" pos="192">
          <p15:clr>
            <a:srgbClr val="A4A3A4"/>
          </p15:clr>
        </p15:guide>
        <p15:guide id="3" orient="horz" pos="384">
          <p15:clr>
            <a:srgbClr val="F26B43"/>
          </p15:clr>
        </p15:guide>
        <p15:guide id="5" orient="horz" pos="4128">
          <p15:clr>
            <a:srgbClr val="A4A3A4"/>
          </p15:clr>
        </p15:guide>
        <p15:guide id="6" orient="horz" pos="3936">
          <p15:clr>
            <a:srgbClr val="F26B43"/>
          </p15:clr>
        </p15:guide>
        <p15:guide id="7" pos="7296">
          <p15:clr>
            <a:srgbClr val="F26B43"/>
          </p15:clr>
        </p15:guide>
        <p15:guide id="8" pos="7488">
          <p15:clr>
            <a:srgbClr val="A4A3A4"/>
          </p15:clr>
        </p15:guide>
        <p15:guide id="9" pos="384">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3FC8F91-29D2-46D6-B97C-60B7917783E4}"/>
              </a:ext>
            </a:extLst>
          </p:cNvPr>
          <p:cNvSpPr>
            <a:spLocks noGrp="1"/>
          </p:cNvSpPr>
          <p:nvPr>
            <p:ph type="title"/>
          </p:nvPr>
        </p:nvSpPr>
        <p:spPr>
          <a:xfrm>
            <a:off x="668787" y="326411"/>
            <a:ext cx="11098906" cy="470856"/>
          </a:xfrm>
          <a:prstGeom prst="rect">
            <a:avLst/>
          </a:prstGeom>
          <a:ln>
            <a:noFill/>
          </a:ln>
        </p:spPr>
        <p:txBody>
          <a:bodyPr vert="horz" wrap="square" lIns="0" tIns="0" rIns="0" bIns="0" rtlCol="0" anchor="t">
            <a:spAutoFit/>
          </a:bodyPr>
          <a:lstStyle/>
          <a:p>
            <a:pPr lvl="0"/>
            <a:endParaRPr lang="en-US" noProof="0"/>
          </a:p>
        </p:txBody>
      </p:sp>
      <p:sp>
        <p:nvSpPr>
          <p:cNvPr id="7" name="Text Placeholder 6">
            <a:extLst>
              <a:ext uri="{FF2B5EF4-FFF2-40B4-BE49-F238E27FC236}">
                <a16:creationId xmlns:a16="http://schemas.microsoft.com/office/drawing/2014/main" id="{410D62B6-BDC2-4365-8282-7CDE25F8F3C0}"/>
              </a:ext>
            </a:extLst>
          </p:cNvPr>
          <p:cNvSpPr>
            <a:spLocks noGrp="1"/>
          </p:cNvSpPr>
          <p:nvPr>
            <p:ph type="body" idx="1"/>
          </p:nvPr>
        </p:nvSpPr>
        <p:spPr>
          <a:xfrm>
            <a:off x="668787" y="1436146"/>
            <a:ext cx="11098906" cy="4915597"/>
          </a:xfrm>
          <a:prstGeom prst="rect">
            <a:avLst/>
          </a:prstGeom>
        </p:spPr>
        <p:txBody>
          <a:bodyPr vert="horz" lIns="0" tIns="0" rIns="0" bIns="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pic>
        <p:nvPicPr>
          <p:cNvPr id="8" name="MS Brand colors">
            <a:extLst>
              <a:ext uri="{FF2B5EF4-FFF2-40B4-BE49-F238E27FC236}">
                <a16:creationId xmlns:a16="http://schemas.microsoft.com/office/drawing/2014/main" id="{7FDDEAB1-5CAC-4401-B7CF-8D3A04EEA501}"/>
              </a:ext>
              <a:ext uri="{C183D7F6-B498-43B3-948B-1728B52AA6E4}">
                <adec:decorative xmlns:adec="http://schemas.microsoft.com/office/drawing/2017/decorative" val="1"/>
              </a:ext>
            </a:extLst>
          </p:cNvPr>
          <p:cNvPicPr>
            <a:picLocks noChangeAspect="1"/>
          </p:cNvPicPr>
          <p:nvPr/>
        </p:nvPicPr>
        <p:blipFill rotWithShape="1">
          <a:blip r:embed="rId49"/>
          <a:srcRect l="762"/>
          <a:stretch/>
        </p:blipFill>
        <p:spPr>
          <a:xfrm rot="5400000">
            <a:off x="9600625" y="2909628"/>
            <a:ext cx="6994525" cy="1193925"/>
          </a:xfrm>
          <a:prstGeom prst="rect">
            <a:avLst/>
          </a:prstGeom>
        </p:spPr>
      </p:pic>
      <p:sp>
        <p:nvSpPr>
          <p:cNvPr id="3" name="empower - DO NOT DELETE!!!">
            <a:extLst>
              <a:ext uri="{FF2B5EF4-FFF2-40B4-BE49-F238E27FC236}">
                <a16:creationId xmlns:a16="http://schemas.microsoft.com/office/drawing/2014/main" id="{0F122836-CB97-4F90-AC88-C28ED272EA5B}"/>
              </a:ext>
              <a:ext uri="{C183D7F6-B498-43B3-948B-1728B52AA6E4}">
                <adec:decorative xmlns:adec="http://schemas.microsoft.com/office/drawing/2017/decorative" val="1"/>
              </a:ext>
            </a:extLst>
          </p:cNvPr>
          <p:cNvSpPr/>
          <p:nvPr>
            <p:custDataLst>
              <p:tags r:id="rId46"/>
            </p:custDataLst>
          </p:nvPr>
        </p:nvSpPr>
        <p:spPr bwMode="auto">
          <a:xfrm>
            <a:off x="0" y="0"/>
            <a:ext cx="0" cy="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lvl="0" algn="l" defTabSz="950846" fontAlgn="base">
              <a:spcBef>
                <a:spcPct val="0"/>
              </a:spcBef>
              <a:spcAft>
                <a:spcPct val="0"/>
              </a:spcAft>
            </a:pPr>
            <a:endParaRPr lang="de-DE" sz="2040" err="1">
              <a:gradFill>
                <a:gsLst>
                  <a:gs pos="0">
                    <a:srgbClr val="FFFFFF"/>
                  </a:gs>
                  <a:gs pos="100000">
                    <a:srgbClr val="FFFFFF"/>
                  </a:gs>
                </a:gsLst>
                <a:lin ang="5400000" scaled="0"/>
              </a:gradFill>
              <a:ea typeface="Segoe UI" pitchFamily="34" charset="0"/>
              <a:cs typeface="Segoe UI" pitchFamily="34" charset="0"/>
            </a:endParaRPr>
          </a:p>
        </p:txBody>
      </p:sp>
      <p:sp>
        <p:nvSpPr>
          <p:cNvPr id="10" name="empower - DO NOT DELETE!!!">
            <a:extLst>
              <a:ext uri="{FF2B5EF4-FFF2-40B4-BE49-F238E27FC236}">
                <a16:creationId xmlns:a16="http://schemas.microsoft.com/office/drawing/2014/main" id="{20A69E4A-20B1-4C0B-AFCB-B1CD4F146A0F}"/>
              </a:ext>
              <a:ext uri="{C183D7F6-B498-43B3-948B-1728B52AA6E4}">
                <adec:decorative xmlns:adec="http://schemas.microsoft.com/office/drawing/2017/decorative" val="1"/>
              </a:ext>
            </a:extLst>
          </p:cNvPr>
          <p:cNvSpPr/>
          <p:nvPr>
            <p:custDataLst>
              <p:tags r:id="rId47"/>
            </p:custDataLst>
          </p:nvPr>
        </p:nvSpPr>
        <p:spPr bwMode="auto">
          <a:xfrm>
            <a:off x="0" y="0"/>
            <a:ext cx="0" cy="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lvl="0" algn="l" defTabSz="950846" fontAlgn="base">
              <a:spcBef>
                <a:spcPct val="0"/>
              </a:spcBef>
              <a:spcAft>
                <a:spcPct val="0"/>
              </a:spcAft>
            </a:pPr>
            <a:endParaRPr lang="de-DE" sz="2040" err="1">
              <a:gradFill>
                <a:gsLst>
                  <a:gs pos="0">
                    <a:srgbClr val="FFFFFF"/>
                  </a:gs>
                  <a:gs pos="100000">
                    <a:srgbClr val="FFFFFF"/>
                  </a:gs>
                </a:gsLst>
                <a:lin ang="5400000" scaled="0"/>
              </a:gradFill>
              <a:ea typeface="Segoe UI" pitchFamily="34" charset="0"/>
              <a:cs typeface="Segoe UI" pitchFamily="34" charset="0"/>
            </a:endParaRPr>
          </a:p>
        </p:txBody>
      </p:sp>
      <p:sp>
        <p:nvSpPr>
          <p:cNvPr id="11" name="empower - DO NOT DELETE!!!" hidden="1">
            <a:extLst>
              <a:ext uri="{FF2B5EF4-FFF2-40B4-BE49-F238E27FC236}">
                <a16:creationId xmlns:a16="http://schemas.microsoft.com/office/drawing/2014/main" id="{B314B8BE-3452-43CC-97D2-6670AE4B0FD5}"/>
              </a:ext>
            </a:extLst>
          </p:cNvPr>
          <p:cNvSpPr/>
          <p:nvPr>
            <p:custDataLst>
              <p:tags r:id="rId48"/>
            </p:custDataLst>
          </p:nvPr>
        </p:nvSpPr>
        <p:spPr bwMode="auto">
          <a:xfrm>
            <a:off x="0" y="0"/>
            <a:ext cx="0" cy="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8520" tIns="158520" rIns="158520" bIns="158520" numCol="1" spcCol="0" rtlCol="0" fromWordArt="0" anchor="t" anchorCtr="0" forceAA="0" compatLnSpc="1">
            <a:prstTxWarp prst="textNoShape">
              <a:avLst/>
            </a:prstTxWarp>
            <a:noAutofit/>
          </a:bodyPr>
          <a:lstStyle/>
          <a:p>
            <a:pPr algn="l" defTabSz="950846" fontAlgn="base">
              <a:spcBef>
                <a:spcPct val="0"/>
              </a:spcBef>
              <a:spcAft>
                <a:spcPct val="0"/>
              </a:spcAft>
            </a:pPr>
            <a:endParaRPr lang="en-US" sz="204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80677675"/>
      </p:ext>
    </p:extLst>
  </p:cSld>
  <p:clrMap bg1="lt1" tx1="dk1" bg2="lt2" tx2="dk2" accent1="accent1" accent2="accent2" accent3="accent3" accent4="accent4" accent5="accent5" accent6="accent6" hlink="hlink" folHlink="folHlink"/>
  <p:sldLayoutIdLst>
    <p:sldLayoutId id="2147484324" r:id="rId1"/>
    <p:sldLayoutId id="2147484325" r:id="rId2"/>
    <p:sldLayoutId id="2147484326" r:id="rId3"/>
    <p:sldLayoutId id="2147484327" r:id="rId4"/>
    <p:sldLayoutId id="2147484328" r:id="rId5"/>
    <p:sldLayoutId id="2147484329" r:id="rId6"/>
    <p:sldLayoutId id="2147484330" r:id="rId7"/>
    <p:sldLayoutId id="2147484331" r:id="rId8"/>
    <p:sldLayoutId id="2147484332" r:id="rId9"/>
    <p:sldLayoutId id="2147484333" r:id="rId10"/>
    <p:sldLayoutId id="2147484334" r:id="rId11"/>
    <p:sldLayoutId id="2147484335" r:id="rId12"/>
    <p:sldLayoutId id="2147484336" r:id="rId13"/>
    <p:sldLayoutId id="2147484337" r:id="rId14"/>
    <p:sldLayoutId id="2147484338" r:id="rId15"/>
    <p:sldLayoutId id="2147484339" r:id="rId16"/>
    <p:sldLayoutId id="2147484340" r:id="rId17"/>
    <p:sldLayoutId id="2147484341" r:id="rId18"/>
    <p:sldLayoutId id="2147484342" r:id="rId19"/>
    <p:sldLayoutId id="2147484343" r:id="rId20"/>
    <p:sldLayoutId id="2147484344" r:id="rId21"/>
    <p:sldLayoutId id="2147484345" r:id="rId22"/>
    <p:sldLayoutId id="2147484346" r:id="rId23"/>
    <p:sldLayoutId id="2147484347" r:id="rId24"/>
    <p:sldLayoutId id="2147484348" r:id="rId25"/>
    <p:sldLayoutId id="2147484349" r:id="rId26"/>
    <p:sldLayoutId id="2147484350" r:id="rId27"/>
    <p:sldLayoutId id="2147484351" r:id="rId28"/>
    <p:sldLayoutId id="2147484352" r:id="rId29"/>
    <p:sldLayoutId id="2147484353" r:id="rId30"/>
    <p:sldLayoutId id="2147484354" r:id="rId31"/>
    <p:sldLayoutId id="2147484355" r:id="rId32"/>
    <p:sldLayoutId id="2147484356" r:id="rId33"/>
    <p:sldLayoutId id="2147484357" r:id="rId34"/>
    <p:sldLayoutId id="2147484358" r:id="rId35"/>
    <p:sldLayoutId id="2147484359" r:id="rId36"/>
    <p:sldLayoutId id="2147484360" r:id="rId37"/>
    <p:sldLayoutId id="2147484361" r:id="rId38"/>
    <p:sldLayoutId id="2147484362" r:id="rId39"/>
    <p:sldLayoutId id="2147484363" r:id="rId40"/>
    <p:sldLayoutId id="2147484364" r:id="rId41"/>
    <p:sldLayoutId id="2147484365" r:id="rId42"/>
    <p:sldLayoutId id="2147484366" r:id="rId43"/>
    <p:sldLayoutId id="2147484367" r:id="rId44"/>
  </p:sldLayoutIdLst>
  <p:txStyles>
    <p:titleStyle>
      <a:lvl1pPr algn="l" defTabSz="951121" rtl="0" eaLnBrk="1" latinLnBrk="0" hangingPunct="1">
        <a:lnSpc>
          <a:spcPts val="3691"/>
        </a:lnSpc>
        <a:spcBef>
          <a:spcPct val="0"/>
        </a:spcBef>
        <a:buNone/>
        <a:defRPr lang="en-GB" sz="3264" b="0" kern="1200" cap="none" spc="-51" baseline="0" dirty="0" smtClean="0">
          <a:ln w="3175">
            <a:noFill/>
          </a:ln>
          <a:solidFill>
            <a:schemeClr val="tx1"/>
          </a:solidFill>
          <a:effectLst/>
          <a:latin typeface="+mj-lt"/>
          <a:ea typeface="+mn-ea"/>
          <a:cs typeface="Segoe UI" pitchFamily="34" charset="0"/>
        </a:defRPr>
      </a:lvl1pPr>
    </p:titleStyle>
    <p:bodyStyle>
      <a:lvl1pPr marL="317022" indent="-317022" algn="l" defTabSz="951065" rtl="0" eaLnBrk="1" latinLnBrk="0" hangingPunct="1">
        <a:lnSpc>
          <a:spcPct val="100000"/>
        </a:lnSpc>
        <a:spcBef>
          <a:spcPts val="685"/>
        </a:spcBef>
        <a:buClr>
          <a:schemeClr val="tx1"/>
        </a:buClr>
        <a:buSzPct val="90000"/>
        <a:buFont typeface="Wingdings" panose="05000000000000000000" pitchFamily="2" charset="2"/>
        <a:buChar char=""/>
        <a:defRPr lang="en-US" sz="2448" kern="1200" spc="0" baseline="0" dirty="0" smtClean="0">
          <a:solidFill>
            <a:schemeClr val="tx1"/>
          </a:solidFill>
          <a:latin typeface="+mn-lt"/>
          <a:ea typeface="+mn-ea"/>
          <a:cs typeface="Segoe UI" panose="020B0502040204020203" pitchFamily="34" charset="0"/>
        </a:defRPr>
      </a:lvl1pPr>
      <a:lvl2pPr marL="634044" indent="-317022" algn="l" defTabSz="951065" rtl="0" eaLnBrk="1" latinLnBrk="0" hangingPunct="1">
        <a:lnSpc>
          <a:spcPct val="100000"/>
        </a:lnSpc>
        <a:spcBef>
          <a:spcPts val="490"/>
        </a:spcBef>
        <a:buClr>
          <a:schemeClr val="tx1"/>
        </a:buClr>
        <a:buSzPct val="90000"/>
        <a:buFont typeface="Wingdings" panose="05000000000000000000" pitchFamily="2" charset="2"/>
        <a:buChar char=""/>
        <a:defRPr lang="en-US" sz="2040" kern="1200" spc="0" baseline="0" dirty="0" smtClean="0">
          <a:solidFill>
            <a:schemeClr val="tx1"/>
          </a:solidFill>
          <a:latin typeface="+mn-lt"/>
          <a:ea typeface="+mn-ea"/>
          <a:cs typeface="+mn-cs"/>
        </a:defRPr>
      </a:lvl2pPr>
      <a:lvl3pPr marL="951065" indent="-317022" algn="l" defTabSz="951065" rtl="0" eaLnBrk="1" latinLnBrk="0" hangingPunct="1">
        <a:lnSpc>
          <a:spcPct val="100000"/>
        </a:lnSpc>
        <a:spcBef>
          <a:spcPts val="392"/>
        </a:spcBef>
        <a:buClr>
          <a:schemeClr val="tx1"/>
        </a:buClr>
        <a:buSzPct val="90000"/>
        <a:buFont typeface="Wingdings" panose="05000000000000000000" pitchFamily="2" charset="2"/>
        <a:buChar char=""/>
        <a:defRPr lang="en-US" sz="1632" kern="1200" spc="0" baseline="0" dirty="0" smtClean="0">
          <a:solidFill>
            <a:schemeClr val="tx1"/>
          </a:solidFill>
          <a:latin typeface="+mn-lt"/>
          <a:ea typeface="+mn-ea"/>
          <a:cs typeface="+mn-cs"/>
        </a:defRPr>
      </a:lvl3pPr>
      <a:lvl4pPr marL="1268088" indent="-317022" algn="l" defTabSz="951065" rtl="0" eaLnBrk="1" latinLnBrk="0" hangingPunct="1">
        <a:lnSpc>
          <a:spcPct val="100000"/>
        </a:lnSpc>
        <a:spcBef>
          <a:spcPts val="343"/>
        </a:spcBef>
        <a:buClr>
          <a:schemeClr val="tx1"/>
        </a:buClr>
        <a:buSzPct val="90000"/>
        <a:buFont typeface="Wingdings" panose="05000000000000000000" pitchFamily="2" charset="2"/>
        <a:buChar char=""/>
        <a:defRPr lang="en-US" sz="1428" kern="1200" spc="0" baseline="0" dirty="0" smtClean="0">
          <a:solidFill>
            <a:schemeClr val="tx1"/>
          </a:solidFill>
          <a:latin typeface="+mn-lt"/>
          <a:ea typeface="+mn-ea"/>
          <a:cs typeface="+mn-cs"/>
        </a:defRPr>
      </a:lvl4pPr>
      <a:lvl5pPr marL="1585109" indent="-335671" algn="l" defTabSz="951065" rtl="0" eaLnBrk="1" latinLnBrk="0" hangingPunct="1">
        <a:lnSpc>
          <a:spcPct val="100000"/>
        </a:lnSpc>
        <a:spcBef>
          <a:spcPts val="343"/>
        </a:spcBef>
        <a:buClr>
          <a:schemeClr val="tx1"/>
        </a:buClr>
        <a:buSzPct val="90000"/>
        <a:buFont typeface="Wingdings" panose="05000000000000000000" pitchFamily="2" charset="2"/>
        <a:buChar char=""/>
        <a:defRPr lang="en-US" sz="1428" kern="1200" spc="0" baseline="0" dirty="0" smtClean="0">
          <a:solidFill>
            <a:schemeClr val="tx1"/>
          </a:solidFill>
          <a:latin typeface="+mn-lt"/>
          <a:ea typeface="+mn-ea"/>
          <a:cs typeface="+mn-cs"/>
        </a:defRPr>
      </a:lvl5pPr>
      <a:lvl6pPr marL="317022" indent="-317022" algn="l" defTabSz="951065" rtl="0" eaLnBrk="1" latinLnBrk="0" hangingPunct="1">
        <a:lnSpc>
          <a:spcPct val="100000"/>
        </a:lnSpc>
        <a:spcBef>
          <a:spcPts val="490"/>
        </a:spcBef>
        <a:buSzPct val="100000"/>
        <a:buFont typeface="+mj-lt"/>
        <a:buAutoNum type="arabicPeriod"/>
        <a:defRPr sz="2040" kern="1200" baseline="0">
          <a:solidFill>
            <a:schemeClr val="tx1"/>
          </a:solidFill>
          <a:latin typeface="+mn-lt"/>
          <a:ea typeface="+mn-ea"/>
          <a:cs typeface="+mn-cs"/>
        </a:defRPr>
      </a:lvl6pPr>
      <a:lvl7pPr marL="634044" indent="-317022" algn="l" defTabSz="951065" rtl="0" eaLnBrk="1" latinLnBrk="0" hangingPunct="1">
        <a:lnSpc>
          <a:spcPct val="100000"/>
        </a:lnSpc>
        <a:spcBef>
          <a:spcPts val="490"/>
        </a:spcBef>
        <a:buSzPct val="90000"/>
        <a:buFont typeface="+mj-lt"/>
        <a:buAutoNum type="alphaLcPeriod"/>
        <a:defRPr lang="en-US" sz="1632" b="0" i="0" u="none" kern="1200" baseline="0" noProof="0" dirty="0">
          <a:ln>
            <a:noFill/>
          </a:ln>
          <a:solidFill>
            <a:schemeClr val="tx1"/>
          </a:solidFill>
          <a:latin typeface="+mn-lt"/>
          <a:ea typeface="+mn-ea"/>
          <a:cs typeface="Arial" panose="020B0604020202020204" pitchFamily="34" charset="0"/>
        </a:defRPr>
      </a:lvl7pPr>
      <a:lvl8pPr marL="0" indent="0" algn="l" defTabSz="951065" rtl="0" eaLnBrk="1" latinLnBrk="0" hangingPunct="1">
        <a:lnSpc>
          <a:spcPct val="100000"/>
        </a:lnSpc>
        <a:spcBef>
          <a:spcPts val="294"/>
        </a:spcBef>
        <a:buSzPct val="90000"/>
        <a:buFontTx/>
        <a:buNone/>
        <a:defRPr sz="1224" kern="1200" baseline="0">
          <a:solidFill>
            <a:schemeClr val="tx1"/>
          </a:solidFill>
          <a:latin typeface="+mn-lt"/>
          <a:ea typeface="+mn-ea"/>
          <a:cs typeface="+mn-cs"/>
        </a:defRPr>
      </a:lvl8pPr>
      <a:lvl9pPr marL="0" indent="0" algn="l" defTabSz="951065" rtl="0" eaLnBrk="1" latinLnBrk="0" hangingPunct="1">
        <a:lnSpc>
          <a:spcPct val="100000"/>
        </a:lnSpc>
        <a:spcBef>
          <a:spcPts val="245"/>
        </a:spcBef>
        <a:buSzPct val="90000"/>
        <a:buFont typeface="Wingdings" panose="05000000000000000000" pitchFamily="2" charset="2"/>
        <a:buNone/>
        <a:defRPr sz="1020" kern="1200" baseline="0">
          <a:solidFill>
            <a:schemeClr val="tx1"/>
          </a:solidFill>
          <a:latin typeface="+mn-lt"/>
          <a:ea typeface="+mn-ea"/>
          <a:cs typeface="+mn-cs"/>
        </a:defRPr>
      </a:lvl9pPr>
    </p:bodyStyle>
    <p:otherStyle>
      <a:defPPr>
        <a:defRPr lang="en-US"/>
      </a:defPPr>
      <a:lvl1pPr marL="0" algn="l" defTabSz="932418" rtl="0" eaLnBrk="1" latinLnBrk="0" hangingPunct="1">
        <a:defRPr sz="1836" kern="1200">
          <a:solidFill>
            <a:schemeClr val="tx1"/>
          </a:solidFill>
          <a:latin typeface="+mn-lt"/>
          <a:ea typeface="+mn-ea"/>
          <a:cs typeface="+mn-cs"/>
        </a:defRPr>
      </a:lvl1pPr>
      <a:lvl2pPr marL="466209" algn="l" defTabSz="932418" rtl="0" eaLnBrk="1" latinLnBrk="0" hangingPunct="1">
        <a:defRPr sz="1836" kern="1200">
          <a:solidFill>
            <a:schemeClr val="tx1"/>
          </a:solidFill>
          <a:latin typeface="+mn-lt"/>
          <a:ea typeface="+mn-ea"/>
          <a:cs typeface="+mn-cs"/>
        </a:defRPr>
      </a:lvl2pPr>
      <a:lvl3pPr marL="932418" algn="l" defTabSz="932418" rtl="0" eaLnBrk="1" latinLnBrk="0" hangingPunct="1">
        <a:defRPr sz="1836" kern="1200">
          <a:solidFill>
            <a:schemeClr val="tx1"/>
          </a:solidFill>
          <a:latin typeface="+mn-lt"/>
          <a:ea typeface="+mn-ea"/>
          <a:cs typeface="+mn-cs"/>
        </a:defRPr>
      </a:lvl3pPr>
      <a:lvl4pPr marL="1398627" algn="l" defTabSz="932418" rtl="0" eaLnBrk="1" latinLnBrk="0" hangingPunct="1">
        <a:defRPr sz="1836" kern="1200">
          <a:solidFill>
            <a:schemeClr val="tx1"/>
          </a:solidFill>
          <a:latin typeface="+mn-lt"/>
          <a:ea typeface="+mn-ea"/>
          <a:cs typeface="+mn-cs"/>
        </a:defRPr>
      </a:lvl4pPr>
      <a:lvl5pPr marL="1864835" algn="l" defTabSz="932418" rtl="0" eaLnBrk="1" latinLnBrk="0" hangingPunct="1">
        <a:defRPr sz="1836" kern="1200">
          <a:solidFill>
            <a:schemeClr val="tx1"/>
          </a:solidFill>
          <a:latin typeface="+mn-lt"/>
          <a:ea typeface="+mn-ea"/>
          <a:cs typeface="+mn-cs"/>
        </a:defRPr>
      </a:lvl5pPr>
      <a:lvl6pPr marL="2331044" algn="l" defTabSz="932418" rtl="0" eaLnBrk="1" latinLnBrk="0" hangingPunct="1">
        <a:defRPr sz="1836" kern="1200">
          <a:solidFill>
            <a:schemeClr val="tx1"/>
          </a:solidFill>
          <a:latin typeface="+mn-lt"/>
          <a:ea typeface="+mn-ea"/>
          <a:cs typeface="+mn-cs"/>
        </a:defRPr>
      </a:lvl6pPr>
      <a:lvl7pPr marL="2797253" algn="l" defTabSz="932418" rtl="0" eaLnBrk="1" latinLnBrk="0" hangingPunct="1">
        <a:defRPr sz="1836" kern="1200">
          <a:solidFill>
            <a:schemeClr val="tx1"/>
          </a:solidFill>
          <a:latin typeface="+mn-lt"/>
          <a:ea typeface="+mn-ea"/>
          <a:cs typeface="+mn-cs"/>
        </a:defRPr>
      </a:lvl7pPr>
      <a:lvl8pPr marL="3263461" algn="l" defTabSz="932418" rtl="0" eaLnBrk="1" latinLnBrk="0" hangingPunct="1">
        <a:defRPr sz="1836" kern="1200">
          <a:solidFill>
            <a:schemeClr val="tx1"/>
          </a:solidFill>
          <a:latin typeface="+mn-lt"/>
          <a:ea typeface="+mn-ea"/>
          <a:cs typeface="+mn-cs"/>
        </a:defRPr>
      </a:lvl8pPr>
      <a:lvl9pPr marL="3729669" algn="l" defTabSz="932418"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92">
          <p15:clr>
            <a:srgbClr val="A4A3A4"/>
          </p15:clr>
        </p15:guide>
        <p15:guide id="2" pos="192">
          <p15:clr>
            <a:srgbClr val="A4A3A4"/>
          </p15:clr>
        </p15:guide>
        <p15:guide id="3" orient="horz" pos="384">
          <p15:clr>
            <a:srgbClr val="F26B43"/>
          </p15:clr>
        </p15:guide>
        <p15:guide id="5" orient="horz" pos="4128">
          <p15:clr>
            <a:srgbClr val="A4A3A4"/>
          </p15:clr>
        </p15:guide>
        <p15:guide id="6" orient="horz" pos="3936">
          <p15:clr>
            <a:srgbClr val="F26B43"/>
          </p15:clr>
        </p15:guide>
        <p15:guide id="7" pos="7296">
          <p15:clr>
            <a:srgbClr val="F26B43"/>
          </p15:clr>
        </p15:guide>
        <p15:guide id="8" pos="7488">
          <p15:clr>
            <a:srgbClr val="A4A3A4"/>
          </p15:clr>
        </p15:guide>
        <p15:guide id="9" pos="384">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3FC8F91-29D2-46D6-B97C-60B7917783E4}"/>
              </a:ext>
            </a:extLst>
          </p:cNvPr>
          <p:cNvSpPr>
            <a:spLocks noGrp="1"/>
          </p:cNvSpPr>
          <p:nvPr>
            <p:ph type="title"/>
          </p:nvPr>
        </p:nvSpPr>
        <p:spPr>
          <a:xfrm>
            <a:off x="668786" y="326411"/>
            <a:ext cx="11098906" cy="470856"/>
          </a:xfrm>
          <a:prstGeom prst="rect">
            <a:avLst/>
          </a:prstGeom>
          <a:ln>
            <a:noFill/>
          </a:ln>
        </p:spPr>
        <p:txBody>
          <a:bodyPr vert="horz" wrap="square" lIns="0" tIns="0" rIns="0" bIns="0" rtlCol="0" anchor="t">
            <a:spAutoFit/>
          </a:bodyPr>
          <a:lstStyle/>
          <a:p>
            <a:pPr lvl="0"/>
            <a:endParaRPr lang="en-US" noProof="0"/>
          </a:p>
        </p:txBody>
      </p:sp>
      <p:sp>
        <p:nvSpPr>
          <p:cNvPr id="7" name="Text Placeholder 6">
            <a:extLst>
              <a:ext uri="{FF2B5EF4-FFF2-40B4-BE49-F238E27FC236}">
                <a16:creationId xmlns:a16="http://schemas.microsoft.com/office/drawing/2014/main" id="{410D62B6-BDC2-4365-8282-7CDE25F8F3C0}"/>
              </a:ext>
            </a:extLst>
          </p:cNvPr>
          <p:cNvSpPr>
            <a:spLocks noGrp="1"/>
          </p:cNvSpPr>
          <p:nvPr>
            <p:ph type="body" idx="1"/>
          </p:nvPr>
        </p:nvSpPr>
        <p:spPr>
          <a:xfrm>
            <a:off x="668786" y="1436145"/>
            <a:ext cx="11098906" cy="4915597"/>
          </a:xfrm>
          <a:prstGeom prst="rect">
            <a:avLst/>
          </a:prstGeom>
        </p:spPr>
        <p:txBody>
          <a:bodyPr vert="horz" lIns="0" tIns="0" rIns="0" bIns="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pic>
        <p:nvPicPr>
          <p:cNvPr id="8" name="MS Brand colors">
            <a:extLst>
              <a:ext uri="{FF2B5EF4-FFF2-40B4-BE49-F238E27FC236}">
                <a16:creationId xmlns:a16="http://schemas.microsoft.com/office/drawing/2014/main" id="{7FDDEAB1-5CAC-4401-B7CF-8D3A04EEA501}"/>
              </a:ext>
              <a:ext uri="{C183D7F6-B498-43B3-948B-1728B52AA6E4}">
                <adec:decorative xmlns:adec="http://schemas.microsoft.com/office/drawing/2017/decorative" val="1"/>
              </a:ext>
            </a:extLst>
          </p:cNvPr>
          <p:cNvPicPr>
            <a:picLocks noChangeAspect="1"/>
          </p:cNvPicPr>
          <p:nvPr/>
        </p:nvPicPr>
        <p:blipFill rotWithShape="1">
          <a:blip r:embed="rId53"/>
          <a:srcRect l="762"/>
          <a:stretch/>
        </p:blipFill>
        <p:spPr>
          <a:xfrm rot="5400000">
            <a:off x="9600625" y="2909627"/>
            <a:ext cx="6994525" cy="1193925"/>
          </a:xfrm>
          <a:prstGeom prst="rect">
            <a:avLst/>
          </a:prstGeom>
        </p:spPr>
      </p:pic>
      <p:sp>
        <p:nvSpPr>
          <p:cNvPr id="3" name="empower - DO NOT DELETE!!!">
            <a:extLst>
              <a:ext uri="{FF2B5EF4-FFF2-40B4-BE49-F238E27FC236}">
                <a16:creationId xmlns:a16="http://schemas.microsoft.com/office/drawing/2014/main" id="{0F122836-CB97-4F90-AC88-C28ED272EA5B}"/>
              </a:ext>
              <a:ext uri="{C183D7F6-B498-43B3-948B-1728B52AA6E4}">
                <adec:decorative xmlns:adec="http://schemas.microsoft.com/office/drawing/2017/decorative" val="1"/>
              </a:ext>
            </a:extLst>
          </p:cNvPr>
          <p:cNvSpPr/>
          <p:nvPr>
            <p:custDataLst>
              <p:tags r:id="rId50"/>
            </p:custDataLst>
          </p:nvPr>
        </p:nvSpPr>
        <p:spPr bwMode="auto">
          <a:xfrm>
            <a:off x="0" y="0"/>
            <a:ext cx="0" cy="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lvl="0" algn="l" defTabSz="951028" fontAlgn="base">
              <a:spcBef>
                <a:spcPct val="0"/>
              </a:spcBef>
              <a:spcAft>
                <a:spcPct val="0"/>
              </a:spcAft>
            </a:pPr>
            <a:endParaRPr lang="de-DE" sz="2040" err="1">
              <a:gradFill>
                <a:gsLst>
                  <a:gs pos="0">
                    <a:srgbClr val="FFFFFF"/>
                  </a:gs>
                  <a:gs pos="100000">
                    <a:srgbClr val="FFFFFF"/>
                  </a:gs>
                </a:gsLst>
                <a:lin ang="5400000" scaled="0"/>
              </a:gradFill>
              <a:ea typeface="Segoe UI" pitchFamily="34" charset="0"/>
              <a:cs typeface="Segoe UI" pitchFamily="34" charset="0"/>
            </a:endParaRPr>
          </a:p>
        </p:txBody>
      </p:sp>
      <p:sp>
        <p:nvSpPr>
          <p:cNvPr id="10" name="empower - DO NOT DELETE!!!">
            <a:extLst>
              <a:ext uri="{FF2B5EF4-FFF2-40B4-BE49-F238E27FC236}">
                <a16:creationId xmlns:a16="http://schemas.microsoft.com/office/drawing/2014/main" id="{20A69E4A-20B1-4C0B-AFCB-B1CD4F146A0F}"/>
              </a:ext>
              <a:ext uri="{C183D7F6-B498-43B3-948B-1728B52AA6E4}">
                <adec:decorative xmlns:adec="http://schemas.microsoft.com/office/drawing/2017/decorative" val="1"/>
              </a:ext>
            </a:extLst>
          </p:cNvPr>
          <p:cNvSpPr/>
          <p:nvPr>
            <p:custDataLst>
              <p:tags r:id="rId51"/>
            </p:custDataLst>
          </p:nvPr>
        </p:nvSpPr>
        <p:spPr bwMode="auto">
          <a:xfrm>
            <a:off x="0" y="0"/>
            <a:ext cx="0" cy="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lvl="0" algn="l" defTabSz="951028" fontAlgn="base">
              <a:spcBef>
                <a:spcPct val="0"/>
              </a:spcBef>
              <a:spcAft>
                <a:spcPct val="0"/>
              </a:spcAft>
            </a:pPr>
            <a:endParaRPr lang="de-DE" sz="2040" err="1">
              <a:gradFill>
                <a:gsLst>
                  <a:gs pos="0">
                    <a:srgbClr val="FFFFFF"/>
                  </a:gs>
                  <a:gs pos="100000">
                    <a:srgbClr val="FFFFFF"/>
                  </a:gs>
                </a:gsLst>
                <a:lin ang="5400000" scaled="0"/>
              </a:gradFill>
              <a:ea typeface="Segoe UI" pitchFamily="34" charset="0"/>
              <a:cs typeface="Segoe UI" pitchFamily="34" charset="0"/>
            </a:endParaRPr>
          </a:p>
        </p:txBody>
      </p:sp>
      <p:sp>
        <p:nvSpPr>
          <p:cNvPr id="11" name="empower - DO NOT DELETE!!!" hidden="1">
            <a:extLst>
              <a:ext uri="{FF2B5EF4-FFF2-40B4-BE49-F238E27FC236}">
                <a16:creationId xmlns:a16="http://schemas.microsoft.com/office/drawing/2014/main" id="{B314B8BE-3452-43CC-97D2-6670AE4B0FD5}"/>
              </a:ext>
            </a:extLst>
          </p:cNvPr>
          <p:cNvSpPr/>
          <p:nvPr>
            <p:custDataLst>
              <p:tags r:id="rId52"/>
            </p:custDataLst>
          </p:nvPr>
        </p:nvSpPr>
        <p:spPr bwMode="auto">
          <a:xfrm>
            <a:off x="0" y="0"/>
            <a:ext cx="0" cy="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8543" tIns="158543" rIns="158543" bIns="158543"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102743908"/>
      </p:ext>
    </p:extLst>
  </p:cSld>
  <p:clrMap bg1="lt1" tx1="dk1" bg2="lt2" tx2="dk2" accent1="accent1" accent2="accent2" accent3="accent3" accent4="accent4" accent5="accent5" accent6="accent6" hlink="hlink" folHlink="folHlink"/>
  <p:sldLayoutIdLst>
    <p:sldLayoutId id="2147484369" r:id="rId1"/>
    <p:sldLayoutId id="2147484370" r:id="rId2"/>
    <p:sldLayoutId id="2147484371" r:id="rId3"/>
    <p:sldLayoutId id="2147484372" r:id="rId4"/>
    <p:sldLayoutId id="2147484373" r:id="rId5"/>
    <p:sldLayoutId id="2147484374" r:id="rId6"/>
    <p:sldLayoutId id="2147484375" r:id="rId7"/>
    <p:sldLayoutId id="2147484376" r:id="rId8"/>
    <p:sldLayoutId id="2147484377" r:id="rId9"/>
    <p:sldLayoutId id="2147484378" r:id="rId10"/>
    <p:sldLayoutId id="2147484379" r:id="rId11"/>
    <p:sldLayoutId id="2147484380" r:id="rId12"/>
    <p:sldLayoutId id="2147484381" r:id="rId13"/>
    <p:sldLayoutId id="2147484382" r:id="rId14"/>
    <p:sldLayoutId id="2147484383" r:id="rId15"/>
    <p:sldLayoutId id="2147484384" r:id="rId16"/>
    <p:sldLayoutId id="2147484385" r:id="rId17"/>
    <p:sldLayoutId id="2147484386" r:id="rId18"/>
    <p:sldLayoutId id="2147484387" r:id="rId19"/>
    <p:sldLayoutId id="2147484388" r:id="rId20"/>
    <p:sldLayoutId id="2147484389" r:id="rId21"/>
    <p:sldLayoutId id="2147484390" r:id="rId22"/>
    <p:sldLayoutId id="2147484391" r:id="rId23"/>
    <p:sldLayoutId id="2147484392" r:id="rId24"/>
    <p:sldLayoutId id="2147484393" r:id="rId25"/>
    <p:sldLayoutId id="2147484394" r:id="rId26"/>
    <p:sldLayoutId id="2147484395" r:id="rId27"/>
    <p:sldLayoutId id="2147484396" r:id="rId28"/>
    <p:sldLayoutId id="2147484397" r:id="rId29"/>
    <p:sldLayoutId id="2147484398" r:id="rId30"/>
    <p:sldLayoutId id="2147484399" r:id="rId31"/>
    <p:sldLayoutId id="2147484400" r:id="rId32"/>
    <p:sldLayoutId id="2147484401" r:id="rId33"/>
    <p:sldLayoutId id="2147484402" r:id="rId34"/>
    <p:sldLayoutId id="2147484403" r:id="rId35"/>
    <p:sldLayoutId id="2147484404" r:id="rId36"/>
    <p:sldLayoutId id="2147484405" r:id="rId37"/>
    <p:sldLayoutId id="2147484406" r:id="rId38"/>
    <p:sldLayoutId id="2147484407" r:id="rId39"/>
    <p:sldLayoutId id="2147484408" r:id="rId40"/>
    <p:sldLayoutId id="2147484409" r:id="rId41"/>
    <p:sldLayoutId id="2147484410" r:id="rId42"/>
    <p:sldLayoutId id="2147484411" r:id="rId43"/>
    <p:sldLayoutId id="2147484412" r:id="rId44"/>
    <p:sldLayoutId id="2147484413" r:id="rId45"/>
    <p:sldLayoutId id="2147484414" r:id="rId46"/>
    <p:sldLayoutId id="2147484415" r:id="rId47"/>
    <p:sldLayoutId id="2147484416" r:id="rId48"/>
  </p:sldLayoutIdLst>
  <p:txStyles>
    <p:titleStyle>
      <a:lvl1pPr algn="l" defTabSz="951304" rtl="0" eaLnBrk="1" latinLnBrk="0" hangingPunct="1">
        <a:lnSpc>
          <a:spcPts val="3692"/>
        </a:lnSpc>
        <a:spcBef>
          <a:spcPct val="0"/>
        </a:spcBef>
        <a:buNone/>
        <a:defRPr lang="en-GB" sz="3264" b="0" kern="1200" cap="none" spc="-51" baseline="0" dirty="0" smtClean="0">
          <a:ln w="3175">
            <a:noFill/>
          </a:ln>
          <a:solidFill>
            <a:schemeClr val="tx1"/>
          </a:solidFill>
          <a:effectLst/>
          <a:latin typeface="+mj-lt"/>
          <a:ea typeface="+mn-ea"/>
          <a:cs typeface="Segoe UI" pitchFamily="34" charset="0"/>
        </a:defRPr>
      </a:lvl1pPr>
    </p:titleStyle>
    <p:bodyStyle>
      <a:lvl1pPr marL="317083" indent="-317083" algn="l" defTabSz="951248" rtl="0" eaLnBrk="1" latinLnBrk="0" hangingPunct="1">
        <a:lnSpc>
          <a:spcPct val="100000"/>
        </a:lnSpc>
        <a:spcBef>
          <a:spcPts val="685"/>
        </a:spcBef>
        <a:buClr>
          <a:schemeClr val="tx1"/>
        </a:buClr>
        <a:buSzPct val="90000"/>
        <a:buFont typeface="Wingdings" panose="05000000000000000000" pitchFamily="2" charset="2"/>
        <a:buChar char=""/>
        <a:defRPr lang="en-US" sz="2448" kern="1200" spc="0" baseline="0" dirty="0" smtClean="0">
          <a:solidFill>
            <a:schemeClr val="tx1"/>
          </a:solidFill>
          <a:latin typeface="+mn-lt"/>
          <a:ea typeface="+mn-ea"/>
          <a:cs typeface="Segoe UI" panose="020B0502040204020203" pitchFamily="34" charset="0"/>
        </a:defRPr>
      </a:lvl1pPr>
      <a:lvl2pPr marL="634166" indent="-317083" algn="l" defTabSz="951248" rtl="0" eaLnBrk="1" latinLnBrk="0" hangingPunct="1">
        <a:lnSpc>
          <a:spcPct val="100000"/>
        </a:lnSpc>
        <a:spcBef>
          <a:spcPts val="490"/>
        </a:spcBef>
        <a:buClr>
          <a:schemeClr val="tx1"/>
        </a:buClr>
        <a:buSzPct val="90000"/>
        <a:buFont typeface="Wingdings" panose="05000000000000000000" pitchFamily="2" charset="2"/>
        <a:buChar char=""/>
        <a:defRPr lang="en-US" sz="2040" kern="1200" spc="0" baseline="0" dirty="0" smtClean="0">
          <a:solidFill>
            <a:schemeClr val="tx1"/>
          </a:solidFill>
          <a:latin typeface="+mn-lt"/>
          <a:ea typeface="+mn-ea"/>
          <a:cs typeface="+mn-cs"/>
        </a:defRPr>
      </a:lvl2pPr>
      <a:lvl3pPr marL="951248" indent="-317083" algn="l" defTabSz="951248" rtl="0" eaLnBrk="1" latinLnBrk="0" hangingPunct="1">
        <a:lnSpc>
          <a:spcPct val="100000"/>
        </a:lnSpc>
        <a:spcBef>
          <a:spcPts val="392"/>
        </a:spcBef>
        <a:buClr>
          <a:schemeClr val="tx1"/>
        </a:buClr>
        <a:buSzPct val="90000"/>
        <a:buFont typeface="Wingdings" panose="05000000000000000000" pitchFamily="2" charset="2"/>
        <a:buChar char=""/>
        <a:defRPr lang="en-US" sz="1632" kern="1200" spc="0" baseline="0" dirty="0" smtClean="0">
          <a:solidFill>
            <a:schemeClr val="tx1"/>
          </a:solidFill>
          <a:latin typeface="+mn-lt"/>
          <a:ea typeface="+mn-ea"/>
          <a:cs typeface="+mn-cs"/>
        </a:defRPr>
      </a:lvl3pPr>
      <a:lvl4pPr marL="1268331" indent="-317083" algn="l" defTabSz="951248" rtl="0" eaLnBrk="1" latinLnBrk="0" hangingPunct="1">
        <a:lnSpc>
          <a:spcPct val="100000"/>
        </a:lnSpc>
        <a:spcBef>
          <a:spcPts val="343"/>
        </a:spcBef>
        <a:buClr>
          <a:schemeClr val="tx1"/>
        </a:buClr>
        <a:buSzPct val="90000"/>
        <a:buFont typeface="Wingdings" panose="05000000000000000000" pitchFamily="2" charset="2"/>
        <a:buChar char=""/>
        <a:defRPr lang="en-US" sz="1428" kern="1200" spc="0" baseline="0" dirty="0" smtClean="0">
          <a:solidFill>
            <a:schemeClr val="tx1"/>
          </a:solidFill>
          <a:latin typeface="+mn-lt"/>
          <a:ea typeface="+mn-ea"/>
          <a:cs typeface="+mn-cs"/>
        </a:defRPr>
      </a:lvl4pPr>
      <a:lvl5pPr marL="1585414" indent="-335735" algn="l" defTabSz="951248" rtl="0" eaLnBrk="1" latinLnBrk="0" hangingPunct="1">
        <a:lnSpc>
          <a:spcPct val="100000"/>
        </a:lnSpc>
        <a:spcBef>
          <a:spcPts val="343"/>
        </a:spcBef>
        <a:buClr>
          <a:schemeClr val="tx1"/>
        </a:buClr>
        <a:buSzPct val="90000"/>
        <a:buFont typeface="Wingdings" panose="05000000000000000000" pitchFamily="2" charset="2"/>
        <a:buChar char=""/>
        <a:defRPr lang="en-US" sz="1428" kern="1200" spc="0" baseline="0" dirty="0" smtClean="0">
          <a:solidFill>
            <a:schemeClr val="tx1"/>
          </a:solidFill>
          <a:latin typeface="+mn-lt"/>
          <a:ea typeface="+mn-ea"/>
          <a:cs typeface="+mn-cs"/>
        </a:defRPr>
      </a:lvl5pPr>
      <a:lvl6pPr marL="317083" indent="-317083" algn="l" defTabSz="951248" rtl="0" eaLnBrk="1" latinLnBrk="0" hangingPunct="1">
        <a:lnSpc>
          <a:spcPct val="100000"/>
        </a:lnSpc>
        <a:spcBef>
          <a:spcPts val="490"/>
        </a:spcBef>
        <a:buSzPct val="100000"/>
        <a:buFont typeface="+mj-lt"/>
        <a:buAutoNum type="arabicPeriod"/>
        <a:defRPr sz="2040" kern="1200" baseline="0">
          <a:solidFill>
            <a:schemeClr val="tx1"/>
          </a:solidFill>
          <a:latin typeface="+mn-lt"/>
          <a:ea typeface="+mn-ea"/>
          <a:cs typeface="+mn-cs"/>
        </a:defRPr>
      </a:lvl6pPr>
      <a:lvl7pPr marL="634166" indent="-317083" algn="l" defTabSz="951248" rtl="0" eaLnBrk="1" latinLnBrk="0" hangingPunct="1">
        <a:lnSpc>
          <a:spcPct val="100000"/>
        </a:lnSpc>
        <a:spcBef>
          <a:spcPts val="490"/>
        </a:spcBef>
        <a:buSzPct val="90000"/>
        <a:buFont typeface="+mj-lt"/>
        <a:buAutoNum type="alphaLcPeriod"/>
        <a:defRPr lang="en-US" sz="1632" b="0" i="0" u="none" kern="1200" baseline="0" noProof="0" dirty="0">
          <a:ln>
            <a:noFill/>
          </a:ln>
          <a:solidFill>
            <a:schemeClr val="tx1"/>
          </a:solidFill>
          <a:latin typeface="+mn-lt"/>
          <a:ea typeface="+mn-ea"/>
          <a:cs typeface="Arial" panose="020B0604020202020204" pitchFamily="34" charset="0"/>
        </a:defRPr>
      </a:lvl7pPr>
      <a:lvl8pPr marL="0" indent="0" algn="l" defTabSz="951248" rtl="0" eaLnBrk="1" latinLnBrk="0" hangingPunct="1">
        <a:lnSpc>
          <a:spcPct val="100000"/>
        </a:lnSpc>
        <a:spcBef>
          <a:spcPts val="294"/>
        </a:spcBef>
        <a:buSzPct val="90000"/>
        <a:buFontTx/>
        <a:buNone/>
        <a:defRPr sz="1224" kern="1200" baseline="0">
          <a:solidFill>
            <a:schemeClr val="tx1"/>
          </a:solidFill>
          <a:latin typeface="+mn-lt"/>
          <a:ea typeface="+mn-ea"/>
          <a:cs typeface="+mn-cs"/>
        </a:defRPr>
      </a:lvl8pPr>
      <a:lvl9pPr marL="0" indent="0" algn="l" defTabSz="951248" rtl="0" eaLnBrk="1" latinLnBrk="0" hangingPunct="1">
        <a:lnSpc>
          <a:spcPct val="100000"/>
        </a:lnSpc>
        <a:spcBef>
          <a:spcPts val="245"/>
        </a:spcBef>
        <a:buSzPct val="90000"/>
        <a:buFont typeface="Wingdings" panose="05000000000000000000" pitchFamily="2" charset="2"/>
        <a:buNone/>
        <a:defRPr sz="1020" kern="1200" baseline="0">
          <a:solidFill>
            <a:schemeClr val="tx1"/>
          </a:solidFill>
          <a:latin typeface="+mn-lt"/>
          <a:ea typeface="+mn-ea"/>
          <a:cs typeface="+mn-cs"/>
        </a:defRPr>
      </a:lvl9pPr>
    </p:bodyStyle>
    <p:otherStyle>
      <a:defPPr>
        <a:defRPr lang="en-US"/>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92">
          <p15:clr>
            <a:srgbClr val="A4A3A4"/>
          </p15:clr>
        </p15:guide>
        <p15:guide id="2" pos="192">
          <p15:clr>
            <a:srgbClr val="A4A3A4"/>
          </p15:clr>
        </p15:guide>
        <p15:guide id="3" orient="horz" pos="384">
          <p15:clr>
            <a:srgbClr val="F26B43"/>
          </p15:clr>
        </p15:guide>
        <p15:guide id="5" orient="horz" pos="4128">
          <p15:clr>
            <a:srgbClr val="A4A3A4"/>
          </p15:clr>
        </p15:guide>
        <p15:guide id="6" orient="horz" pos="3936">
          <p15:clr>
            <a:srgbClr val="F26B43"/>
          </p15:clr>
        </p15:guide>
        <p15:guide id="7" pos="7296">
          <p15:clr>
            <a:srgbClr val="F26B43"/>
          </p15:clr>
        </p15:guide>
        <p15:guide id="8" pos="7488">
          <p15:clr>
            <a:srgbClr val="A4A3A4"/>
          </p15:clr>
        </p15:guide>
        <p15:guide id="9" pos="384">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1"/>
          <a:stretch>
            <a:fillRect/>
          </a:stretch>
        </p:blipFill>
        <p:spPr>
          <a:xfrm rot="5400000">
            <a:off x="9371796" y="3072300"/>
            <a:ext cx="6995160" cy="849926"/>
          </a:xfrm>
          <a:prstGeom prst="rect">
            <a:avLst/>
          </a:prstGeom>
        </p:spPr>
      </p:pic>
    </p:spTree>
    <p:extLst>
      <p:ext uri="{BB962C8B-B14F-4D97-AF65-F5344CB8AC3E}">
        <p14:creationId xmlns:p14="http://schemas.microsoft.com/office/powerpoint/2010/main" val="1866778319"/>
      </p:ext>
    </p:extLst>
  </p:cSld>
  <p:clrMap bg1="lt1" tx1="dk1" bg2="lt2" tx2="dk2" accent1="accent1" accent2="accent2" accent3="accent3" accent4="accent4" accent5="accent5" accent6="accent6" hlink="hlink" folHlink="folHlink"/>
  <p:sldLayoutIdLst>
    <p:sldLayoutId id="2147484418" r:id="rId1"/>
    <p:sldLayoutId id="2147484419" r:id="rId2"/>
    <p:sldLayoutId id="2147484420" r:id="rId3"/>
    <p:sldLayoutId id="2147484421" r:id="rId4"/>
    <p:sldLayoutId id="2147484422" r:id="rId5"/>
    <p:sldLayoutId id="2147484423" r:id="rId6"/>
    <p:sldLayoutId id="2147484424" r:id="rId7"/>
    <p:sldLayoutId id="2147484425" r:id="rId8"/>
    <p:sldLayoutId id="2147484426" r:id="rId9"/>
    <p:sldLayoutId id="2147484427" r:id="rId10"/>
    <p:sldLayoutId id="2147484428" r:id="rId11"/>
    <p:sldLayoutId id="2147484429" r:id="rId12"/>
    <p:sldLayoutId id="2147484430" r:id="rId13"/>
    <p:sldLayoutId id="2147484431" r:id="rId14"/>
    <p:sldLayoutId id="2147484432" r:id="rId15"/>
    <p:sldLayoutId id="2147484433" r:id="rId16"/>
    <p:sldLayoutId id="2147484434" r:id="rId17"/>
    <p:sldLayoutId id="2147484435" r:id="rId18"/>
    <p:sldLayoutId id="2147484436" r:id="rId19"/>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tags" Target="../tags/tag11.xml"/><Relationship Id="rId7" Type="http://schemas.openxmlformats.org/officeDocument/2006/relationships/image" Target="../media/image22.png"/><Relationship Id="rId2" Type="http://schemas.openxmlformats.org/officeDocument/2006/relationships/customXml" Target="../../customXml/item2.xml"/><Relationship Id="rId1" Type="http://schemas.openxmlformats.org/officeDocument/2006/relationships/tags" Target="../tags/tag10.xml"/><Relationship Id="rId6" Type="http://schemas.microsoft.com/office/2018/10/relationships/comments" Target="../comments/modernComment_14C_3C06997.xml"/><Relationship Id="rId5" Type="http://schemas.openxmlformats.org/officeDocument/2006/relationships/notesSlide" Target="../notesSlides/notesSlide1.xml"/><Relationship Id="rId4" Type="http://schemas.openxmlformats.org/officeDocument/2006/relationships/slideLayout" Target="../slideLayouts/slideLayout143.xm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150.xml"/><Relationship Id="rId5" Type="http://schemas.openxmlformats.org/officeDocument/2006/relationships/image" Target="../media/image27.png"/><Relationship Id="rId4" Type="http://schemas.openxmlformats.org/officeDocument/2006/relationships/image" Target="../media/image26.png"/></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150.xml"/><Relationship Id="rId5" Type="http://schemas.openxmlformats.org/officeDocument/2006/relationships/image" Target="../media/image27.png"/><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150.xml"/><Relationship Id="rId5" Type="http://schemas.openxmlformats.org/officeDocument/2006/relationships/image" Target="../media/image27.png"/><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50.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150.xml"/><Relationship Id="rId5" Type="http://schemas.openxmlformats.org/officeDocument/2006/relationships/image" Target="../media/image27.png"/><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2.xml"/></Relationships>
</file>

<file path=ppt/slides/_rels/slide16.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customXml" Target="../../customXml/item8.xml"/><Relationship Id="rId7" Type="http://schemas.openxmlformats.org/officeDocument/2006/relationships/notesSlide" Target="../notesSlides/notesSlide15.xml"/><Relationship Id="rId2" Type="http://schemas.openxmlformats.org/officeDocument/2006/relationships/customXml" Target="../../customXml/item5.xml"/><Relationship Id="rId1" Type="http://schemas.openxmlformats.org/officeDocument/2006/relationships/tags" Target="../tags/tag12.xml"/><Relationship Id="rId6" Type="http://schemas.openxmlformats.org/officeDocument/2006/relationships/slideLayout" Target="../slideLayouts/slideLayout149.xml"/><Relationship Id="rId5" Type="http://schemas.openxmlformats.org/officeDocument/2006/relationships/customXml" Target="../../customXml/item6.xml"/><Relationship Id="rId4" Type="http://schemas.openxmlformats.org/officeDocument/2006/relationships/customXml" Target="../../customXml/item7.xml"/></Relationships>
</file>

<file path=ppt/slides/_rels/slide17.xml.rels><?xml version="1.0" encoding="UTF-8" standalone="yes"?>
<Relationships xmlns="http://schemas.openxmlformats.org/package/2006/relationships"><Relationship Id="rId8" Type="http://schemas.microsoft.com/office/2007/relationships/diagramDrawing" Target="../diagrams/drawing1.xml"/><Relationship Id="rId3" Type="http://schemas.microsoft.com/office/2018/10/relationships/comments" Target="../comments/modernComment_14D_5F5FBCF0.xml"/><Relationship Id="rId7" Type="http://schemas.openxmlformats.org/officeDocument/2006/relationships/diagramColors" Target="../diagrams/colors1.xml"/><Relationship Id="rId2" Type="http://schemas.openxmlformats.org/officeDocument/2006/relationships/notesSlide" Target="../notesSlides/notesSlide16.xml"/><Relationship Id="rId1" Type="http://schemas.openxmlformats.org/officeDocument/2006/relationships/slideLayout" Target="../slideLayouts/slideLayout54.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18.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notesSlide" Target="../notesSlides/notesSlide17.xml"/><Relationship Id="rId7" Type="http://schemas.openxmlformats.org/officeDocument/2006/relationships/diagramColors" Target="../diagrams/colors2.xml"/><Relationship Id="rId2" Type="http://schemas.openxmlformats.org/officeDocument/2006/relationships/slideLayout" Target="../slideLayouts/slideLayout54.xml"/><Relationship Id="rId1" Type="http://schemas.openxmlformats.org/officeDocument/2006/relationships/tags" Target="../tags/tag13.xml"/><Relationship Id="rId6" Type="http://schemas.openxmlformats.org/officeDocument/2006/relationships/diagramQuickStyle" Target="../diagrams/quickStyle2.xml"/><Relationship Id="rId5" Type="http://schemas.openxmlformats.org/officeDocument/2006/relationships/diagramLayout" Target="../diagrams/layout2.xml"/><Relationship Id="rId10" Type="http://schemas.openxmlformats.org/officeDocument/2006/relationships/image" Target="../media/image25.png"/><Relationship Id="rId4" Type="http://schemas.openxmlformats.org/officeDocument/2006/relationships/diagramData" Target="../diagrams/data2.xml"/><Relationship Id="rId9" Type="http://schemas.openxmlformats.org/officeDocument/2006/relationships/image" Target="../media/image26.png"/></Relationships>
</file>

<file path=ppt/slides/_rels/slide19.xml.rels><?xml version="1.0" encoding="UTF-8" standalone="yes"?>
<Relationships xmlns="http://schemas.openxmlformats.org/package/2006/relationships"><Relationship Id="rId8" Type="http://schemas.microsoft.com/office/2007/relationships/diagramDrawing" Target="../diagrams/drawing3.xml"/><Relationship Id="rId3" Type="http://schemas.microsoft.com/office/2018/10/relationships/comments" Target="../comments/modernComment_14E_592A1DBC.xml"/><Relationship Id="rId7" Type="http://schemas.openxmlformats.org/officeDocument/2006/relationships/diagramColors" Target="../diagrams/colors3.xml"/><Relationship Id="rId2" Type="http://schemas.openxmlformats.org/officeDocument/2006/relationships/notesSlide" Target="../notesSlides/notesSlide18.xml"/><Relationship Id="rId1" Type="http://schemas.openxmlformats.org/officeDocument/2006/relationships/slideLayout" Target="../slideLayouts/slideLayout54.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xml"/><Relationship Id="rId1" Type="http://schemas.openxmlformats.org/officeDocument/2006/relationships/slideLayout" Target="../slideLayouts/slideLayout145.xml"/></Relationships>
</file>

<file path=ppt/slides/_rels/slide20.xml.rels><?xml version="1.0" encoding="UTF-8" standalone="yes"?>
<Relationships xmlns="http://schemas.openxmlformats.org/package/2006/relationships"><Relationship Id="rId8" Type="http://schemas.microsoft.com/office/2007/relationships/diagramDrawing" Target="../diagrams/drawing4.xml"/><Relationship Id="rId3" Type="http://schemas.microsoft.com/office/2018/10/relationships/comments" Target="../comments/modernComment_14B_FA5F0B9E.xml"/><Relationship Id="rId7" Type="http://schemas.openxmlformats.org/officeDocument/2006/relationships/diagramColors" Target="../diagrams/colors4.xml"/><Relationship Id="rId2" Type="http://schemas.openxmlformats.org/officeDocument/2006/relationships/notesSlide" Target="../notesSlides/notesSlide19.xml"/><Relationship Id="rId1" Type="http://schemas.openxmlformats.org/officeDocument/2006/relationships/slideLayout" Target="../slideLayouts/slideLayout96.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21.xml.rels><?xml version="1.0" encoding="UTF-8" standalone="yes"?>
<Relationships xmlns="http://schemas.openxmlformats.org/package/2006/relationships"><Relationship Id="rId8" Type="http://schemas.microsoft.com/office/2007/relationships/diagramDrawing" Target="../diagrams/drawing5.xml"/><Relationship Id="rId3" Type="http://schemas.microsoft.com/office/2018/10/relationships/comments" Target="../comments/modernComment_14F_7C288A23.xml"/><Relationship Id="rId7" Type="http://schemas.openxmlformats.org/officeDocument/2006/relationships/diagramColors" Target="../diagrams/colors5.xml"/><Relationship Id="rId2" Type="http://schemas.openxmlformats.org/officeDocument/2006/relationships/notesSlide" Target="../notesSlides/notesSlide20.xml"/><Relationship Id="rId1" Type="http://schemas.openxmlformats.org/officeDocument/2006/relationships/slideLayout" Target="../slideLayouts/slideLayout96.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s>
</file>

<file path=ppt/slides/_rels/slide22.xml.rels><?xml version="1.0" encoding="UTF-8" standalone="yes"?>
<Relationships xmlns="http://schemas.openxmlformats.org/package/2006/relationships"><Relationship Id="rId3" Type="http://schemas.microsoft.com/office/2018/10/relationships/comments" Target="../comments/modernComment_136_58F87FFE.xml"/><Relationship Id="rId2" Type="http://schemas.openxmlformats.org/officeDocument/2006/relationships/notesSlide" Target="../notesSlides/notesSlide21.xml"/><Relationship Id="rId1" Type="http://schemas.openxmlformats.org/officeDocument/2006/relationships/slideLayout" Target="../slideLayouts/slideLayout96.xml"/></Relationships>
</file>

<file path=ppt/slides/_rels/slide23.xml.rels><?xml version="1.0" encoding="UTF-8" standalone="yes"?>
<Relationships xmlns="http://schemas.openxmlformats.org/package/2006/relationships"><Relationship Id="rId8" Type="http://schemas.microsoft.com/office/2007/relationships/diagramDrawing" Target="../diagrams/drawing6.xml"/><Relationship Id="rId3" Type="http://schemas.microsoft.com/office/2018/10/relationships/comments" Target="../comments/modernComment_124_1B1E6000.xml"/><Relationship Id="rId7" Type="http://schemas.openxmlformats.org/officeDocument/2006/relationships/diagramColors" Target="../diagrams/colors6.xml"/><Relationship Id="rId2" Type="http://schemas.openxmlformats.org/officeDocument/2006/relationships/notesSlide" Target="../notesSlides/notesSlide22.xml"/><Relationship Id="rId1" Type="http://schemas.openxmlformats.org/officeDocument/2006/relationships/slideLayout" Target="../slideLayouts/slideLayout95.xml"/><Relationship Id="rId6" Type="http://schemas.openxmlformats.org/officeDocument/2006/relationships/diagramQuickStyle" Target="../diagrams/quickStyle6.xml"/><Relationship Id="rId5" Type="http://schemas.openxmlformats.org/officeDocument/2006/relationships/diagramLayout" Target="../diagrams/layout6.xml"/><Relationship Id="rId4" Type="http://schemas.openxmlformats.org/officeDocument/2006/relationships/diagramData" Target="../diagrams/data6.xml"/></Relationships>
</file>

<file path=ppt/slides/_rels/slide24.xml.rels><?xml version="1.0" encoding="UTF-8" standalone="yes"?>
<Relationships xmlns="http://schemas.openxmlformats.org/package/2006/relationships"><Relationship Id="rId8" Type="http://schemas.microsoft.com/office/2007/relationships/diagramDrawing" Target="../diagrams/drawing7.xml"/><Relationship Id="rId3" Type="http://schemas.microsoft.com/office/2018/10/relationships/comments" Target="../comments/modernComment_133_FE3D15DE.xml"/><Relationship Id="rId7" Type="http://schemas.openxmlformats.org/officeDocument/2006/relationships/diagramColors" Target="../diagrams/colors7.xml"/><Relationship Id="rId2" Type="http://schemas.openxmlformats.org/officeDocument/2006/relationships/notesSlide" Target="../notesSlides/notesSlide23.xml"/><Relationship Id="rId1" Type="http://schemas.openxmlformats.org/officeDocument/2006/relationships/slideLayout" Target="../slideLayouts/slideLayout95.xml"/><Relationship Id="rId6" Type="http://schemas.openxmlformats.org/officeDocument/2006/relationships/diagramQuickStyle" Target="../diagrams/quickStyle7.xml"/><Relationship Id="rId5" Type="http://schemas.openxmlformats.org/officeDocument/2006/relationships/diagramLayout" Target="../diagrams/layout7.xml"/><Relationship Id="rId4" Type="http://schemas.openxmlformats.org/officeDocument/2006/relationships/diagramData" Target="../diagrams/data7.xml"/></Relationships>
</file>

<file path=ppt/slides/_rels/slide25.xml.rels><?xml version="1.0" encoding="UTF-8" standalone="yes"?>
<Relationships xmlns="http://schemas.openxmlformats.org/package/2006/relationships"><Relationship Id="rId8" Type="http://schemas.microsoft.com/office/2007/relationships/diagramDrawing" Target="../diagrams/drawing8.xml"/><Relationship Id="rId3" Type="http://schemas.microsoft.com/office/2018/10/relationships/comments" Target="../comments/modernComment_125_6C61CB86.xml"/><Relationship Id="rId7" Type="http://schemas.openxmlformats.org/officeDocument/2006/relationships/diagramColors" Target="../diagrams/colors8.xml"/><Relationship Id="rId2" Type="http://schemas.openxmlformats.org/officeDocument/2006/relationships/notesSlide" Target="../notesSlides/notesSlide24.xml"/><Relationship Id="rId1" Type="http://schemas.openxmlformats.org/officeDocument/2006/relationships/slideLayout" Target="../slideLayouts/slideLayout95.xml"/><Relationship Id="rId6" Type="http://schemas.openxmlformats.org/officeDocument/2006/relationships/diagramQuickStyle" Target="../diagrams/quickStyle8.xml"/><Relationship Id="rId5" Type="http://schemas.openxmlformats.org/officeDocument/2006/relationships/diagramLayout" Target="../diagrams/layout8.xml"/><Relationship Id="rId4" Type="http://schemas.openxmlformats.org/officeDocument/2006/relationships/diagramData" Target="../diagrams/data8.xml"/></Relationships>
</file>

<file path=ppt/slides/_rels/slide26.xml.rels><?xml version="1.0" encoding="UTF-8" standalone="yes"?>
<Relationships xmlns="http://schemas.openxmlformats.org/package/2006/relationships"><Relationship Id="rId8" Type="http://schemas.microsoft.com/office/2007/relationships/diagramDrawing" Target="../diagrams/drawing9.xml"/><Relationship Id="rId3" Type="http://schemas.microsoft.com/office/2018/10/relationships/comments" Target="../comments/modernComment_126_A770F50C.xml"/><Relationship Id="rId7" Type="http://schemas.openxmlformats.org/officeDocument/2006/relationships/diagramColors" Target="../diagrams/colors9.xml"/><Relationship Id="rId2" Type="http://schemas.openxmlformats.org/officeDocument/2006/relationships/notesSlide" Target="../notesSlides/notesSlide25.xml"/><Relationship Id="rId1" Type="http://schemas.openxmlformats.org/officeDocument/2006/relationships/slideLayout" Target="../slideLayouts/slideLayout95.xml"/><Relationship Id="rId6" Type="http://schemas.openxmlformats.org/officeDocument/2006/relationships/diagramQuickStyle" Target="../diagrams/quickStyle9.xml"/><Relationship Id="rId5" Type="http://schemas.openxmlformats.org/officeDocument/2006/relationships/diagramLayout" Target="../diagrams/layout9.xml"/><Relationship Id="rId4" Type="http://schemas.openxmlformats.org/officeDocument/2006/relationships/diagramData" Target="../diagrams/data9.xml"/></Relationships>
</file>

<file path=ppt/slides/_rels/slide27.xml.rels><?xml version="1.0" encoding="UTF-8" standalone="yes"?>
<Relationships xmlns="http://schemas.openxmlformats.org/package/2006/relationships"><Relationship Id="rId8" Type="http://schemas.openxmlformats.org/officeDocument/2006/relationships/diagramColors" Target="../diagrams/colors10.xml"/><Relationship Id="rId3" Type="http://schemas.microsoft.com/office/2018/10/relationships/comments" Target="../comments/modernComment_128_6D635B61.xml"/><Relationship Id="rId7" Type="http://schemas.openxmlformats.org/officeDocument/2006/relationships/diagramQuickStyle" Target="../diagrams/quickStyle10.xml"/><Relationship Id="rId2" Type="http://schemas.openxmlformats.org/officeDocument/2006/relationships/notesSlide" Target="../notesSlides/notesSlide26.xml"/><Relationship Id="rId1" Type="http://schemas.openxmlformats.org/officeDocument/2006/relationships/slideLayout" Target="../slideLayouts/slideLayout95.xml"/><Relationship Id="rId6" Type="http://schemas.openxmlformats.org/officeDocument/2006/relationships/diagramLayout" Target="../diagrams/layout10.xml"/><Relationship Id="rId5" Type="http://schemas.openxmlformats.org/officeDocument/2006/relationships/diagramData" Target="../diagrams/data10.xml"/><Relationship Id="rId4" Type="http://schemas.openxmlformats.org/officeDocument/2006/relationships/image" Target="../media/image29.png"/><Relationship Id="rId9" Type="http://schemas.microsoft.com/office/2007/relationships/diagramDrawing" Target="../diagrams/drawing10.xml"/></Relationships>
</file>

<file path=ppt/slides/_rels/slide28.xml.rels><?xml version="1.0" encoding="UTF-8" standalone="yes"?>
<Relationships xmlns="http://schemas.openxmlformats.org/package/2006/relationships"><Relationship Id="rId8" Type="http://schemas.microsoft.com/office/2007/relationships/diagramDrawing" Target="../diagrams/drawing11.xml"/><Relationship Id="rId3" Type="http://schemas.microsoft.com/office/2018/10/relationships/comments" Target="../comments/modernComment_150_F40F7C27.xml"/><Relationship Id="rId7" Type="http://schemas.openxmlformats.org/officeDocument/2006/relationships/diagramColors" Target="../diagrams/colors11.xml"/><Relationship Id="rId2" Type="http://schemas.openxmlformats.org/officeDocument/2006/relationships/notesSlide" Target="../notesSlides/notesSlide27.xml"/><Relationship Id="rId1" Type="http://schemas.openxmlformats.org/officeDocument/2006/relationships/slideLayout" Target="../slideLayouts/slideLayout95.xml"/><Relationship Id="rId6" Type="http://schemas.openxmlformats.org/officeDocument/2006/relationships/diagramQuickStyle" Target="../diagrams/quickStyle11.xml"/><Relationship Id="rId5" Type="http://schemas.openxmlformats.org/officeDocument/2006/relationships/diagramLayout" Target="../diagrams/layout11.xml"/><Relationship Id="rId4" Type="http://schemas.openxmlformats.org/officeDocument/2006/relationships/diagramData" Target="../diagrams/data11.xml"/><Relationship Id="rId9" Type="http://schemas.openxmlformats.org/officeDocument/2006/relationships/image" Target="../media/image30.png"/></Relationships>
</file>

<file path=ppt/slides/_rels/slide29.xml.rels><?xml version="1.0" encoding="UTF-8" standalone="yes"?>
<Relationships xmlns="http://schemas.openxmlformats.org/package/2006/relationships"><Relationship Id="rId8" Type="http://schemas.microsoft.com/office/2007/relationships/diagramDrawing" Target="../diagrams/drawing12.xml"/><Relationship Id="rId3" Type="http://schemas.microsoft.com/office/2018/10/relationships/comments" Target="../comments/modernComment_12C_FF5F6BBD.xml"/><Relationship Id="rId7" Type="http://schemas.openxmlformats.org/officeDocument/2006/relationships/diagramColors" Target="../diagrams/colors12.xml"/><Relationship Id="rId2" Type="http://schemas.openxmlformats.org/officeDocument/2006/relationships/notesSlide" Target="../notesSlides/notesSlide28.xml"/><Relationship Id="rId1" Type="http://schemas.openxmlformats.org/officeDocument/2006/relationships/slideLayout" Target="../slideLayouts/slideLayout95.xml"/><Relationship Id="rId6" Type="http://schemas.openxmlformats.org/officeDocument/2006/relationships/diagramQuickStyle" Target="../diagrams/quickStyle12.xml"/><Relationship Id="rId5" Type="http://schemas.openxmlformats.org/officeDocument/2006/relationships/diagramLayout" Target="../diagrams/layout12.xml"/><Relationship Id="rId4" Type="http://schemas.openxmlformats.org/officeDocument/2006/relationships/diagramData" Target="../diagrams/data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8.xml"/></Relationships>
</file>

<file path=ppt/slides/_rels/slide30.xml.rels><?xml version="1.0" encoding="UTF-8" standalone="yes"?>
<Relationships xmlns="http://schemas.openxmlformats.org/package/2006/relationships"><Relationship Id="rId8" Type="http://schemas.microsoft.com/office/2007/relationships/diagramDrawing" Target="../diagrams/drawing13.xml"/><Relationship Id="rId3" Type="http://schemas.microsoft.com/office/2018/10/relationships/comments" Target="../comments/modernComment_13C_51762742.xml"/><Relationship Id="rId7" Type="http://schemas.openxmlformats.org/officeDocument/2006/relationships/diagramColors" Target="../diagrams/colors13.xml"/><Relationship Id="rId2" Type="http://schemas.openxmlformats.org/officeDocument/2006/relationships/notesSlide" Target="../notesSlides/notesSlide29.xml"/><Relationship Id="rId1" Type="http://schemas.openxmlformats.org/officeDocument/2006/relationships/slideLayout" Target="../slideLayouts/slideLayout95.xml"/><Relationship Id="rId6" Type="http://schemas.openxmlformats.org/officeDocument/2006/relationships/diagramQuickStyle" Target="../diagrams/quickStyle13.xml"/><Relationship Id="rId5" Type="http://schemas.openxmlformats.org/officeDocument/2006/relationships/diagramLayout" Target="../diagrams/layout13.xml"/><Relationship Id="rId4" Type="http://schemas.openxmlformats.org/officeDocument/2006/relationships/diagramData" Target="../diagrams/data13.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160.xml"/><Relationship Id="rId1" Type="http://schemas.openxmlformats.org/officeDocument/2006/relationships/tags" Target="../tags/tag14.xml"/><Relationship Id="rId4" Type="http://schemas.openxmlformats.org/officeDocument/2006/relationships/image" Target="../media/image31.jpeg"/></Relationships>
</file>

<file path=ppt/slides/_rels/slide32.xml.rels><?xml version="1.0" encoding="UTF-8" standalone="yes"?>
<Relationships xmlns="http://schemas.openxmlformats.org/package/2006/relationships"><Relationship Id="rId8" Type="http://schemas.microsoft.com/office/2007/relationships/diagramDrawing" Target="../diagrams/drawing14.xml"/><Relationship Id="rId3" Type="http://schemas.microsoft.com/office/2018/10/relationships/comments" Target="../comments/modernComment_11E_66A91B9.xml"/><Relationship Id="rId7" Type="http://schemas.openxmlformats.org/officeDocument/2006/relationships/diagramColors" Target="../diagrams/colors14.xml"/><Relationship Id="rId2" Type="http://schemas.openxmlformats.org/officeDocument/2006/relationships/notesSlide" Target="../notesSlides/notesSlide31.xml"/><Relationship Id="rId1" Type="http://schemas.openxmlformats.org/officeDocument/2006/relationships/slideLayout" Target="../slideLayouts/slideLayout95.xml"/><Relationship Id="rId6" Type="http://schemas.openxmlformats.org/officeDocument/2006/relationships/diagramQuickStyle" Target="../diagrams/quickStyle14.xml"/><Relationship Id="rId5" Type="http://schemas.openxmlformats.org/officeDocument/2006/relationships/diagramLayout" Target="../diagrams/layout14.xml"/><Relationship Id="rId4" Type="http://schemas.openxmlformats.org/officeDocument/2006/relationships/diagramData" Target="../diagrams/data14.xml"/></Relationships>
</file>

<file path=ppt/slides/_rels/slide33.xml.rels><?xml version="1.0" encoding="UTF-8" standalone="yes"?>
<Relationships xmlns="http://schemas.openxmlformats.org/package/2006/relationships"><Relationship Id="rId3" Type="http://schemas.microsoft.com/office/2018/10/relationships/comments" Target="../comments/modernComment_11F_21E664F7.xml"/><Relationship Id="rId2" Type="http://schemas.openxmlformats.org/officeDocument/2006/relationships/notesSlide" Target="../notesSlides/notesSlide32.xml"/><Relationship Id="rId1" Type="http://schemas.openxmlformats.org/officeDocument/2006/relationships/slideLayout" Target="../slideLayouts/slideLayout60.xml"/></Relationships>
</file>

<file path=ppt/slides/_rels/slide34.xml.rels><?xml version="1.0" encoding="UTF-8" standalone="yes"?>
<Relationships xmlns="http://schemas.openxmlformats.org/package/2006/relationships"><Relationship Id="rId8" Type="http://schemas.microsoft.com/office/2007/relationships/diagramDrawing" Target="../diagrams/drawing15.xml"/><Relationship Id="rId3" Type="http://schemas.microsoft.com/office/2018/10/relationships/comments" Target="../comments/modernComment_138_3BCF2244.xml"/><Relationship Id="rId7" Type="http://schemas.openxmlformats.org/officeDocument/2006/relationships/diagramColors" Target="../diagrams/colors15.xml"/><Relationship Id="rId2" Type="http://schemas.openxmlformats.org/officeDocument/2006/relationships/notesSlide" Target="../notesSlides/notesSlide33.xml"/><Relationship Id="rId1" Type="http://schemas.openxmlformats.org/officeDocument/2006/relationships/slideLayout" Target="../slideLayouts/slideLayout95.xml"/><Relationship Id="rId6" Type="http://schemas.openxmlformats.org/officeDocument/2006/relationships/diagramQuickStyle" Target="../diagrams/quickStyle15.xml"/><Relationship Id="rId5" Type="http://schemas.openxmlformats.org/officeDocument/2006/relationships/diagramLayout" Target="../diagrams/layout15.xml"/><Relationship Id="rId4" Type="http://schemas.openxmlformats.org/officeDocument/2006/relationships/diagramData" Target="../diagrams/data15.xml"/></Relationships>
</file>

<file path=ppt/slides/_rels/slide35.xml.rels><?xml version="1.0" encoding="UTF-8" standalone="yes"?>
<Relationships xmlns="http://schemas.openxmlformats.org/package/2006/relationships"><Relationship Id="rId3" Type="http://schemas.openxmlformats.org/officeDocument/2006/relationships/diagramData" Target="../diagrams/data16.xml"/><Relationship Id="rId7" Type="http://schemas.microsoft.com/office/2007/relationships/diagramDrawing" Target="../diagrams/drawing16.xml"/><Relationship Id="rId2" Type="http://schemas.openxmlformats.org/officeDocument/2006/relationships/notesSlide" Target="../notesSlides/notesSlide34.xml"/><Relationship Id="rId1" Type="http://schemas.openxmlformats.org/officeDocument/2006/relationships/slideLayout" Target="../slideLayouts/slideLayout95.xml"/><Relationship Id="rId6" Type="http://schemas.openxmlformats.org/officeDocument/2006/relationships/diagramColors" Target="../diagrams/colors16.xml"/><Relationship Id="rId5" Type="http://schemas.openxmlformats.org/officeDocument/2006/relationships/diagramQuickStyle" Target="../diagrams/quickStyle16.xml"/><Relationship Id="rId4" Type="http://schemas.openxmlformats.org/officeDocument/2006/relationships/diagramLayout" Target="../diagrams/layout16.xml"/></Relationships>
</file>

<file path=ppt/slides/_rels/slide36.xml.rels><?xml version="1.0" encoding="UTF-8" standalone="yes"?>
<Relationships xmlns="http://schemas.openxmlformats.org/package/2006/relationships"><Relationship Id="rId8" Type="http://schemas.microsoft.com/office/2007/relationships/diagramDrawing" Target="../diagrams/drawing17.xml"/><Relationship Id="rId3" Type="http://schemas.microsoft.com/office/2018/10/relationships/comments" Target="../comments/modernComment_120_D883752E.xml"/><Relationship Id="rId7" Type="http://schemas.openxmlformats.org/officeDocument/2006/relationships/diagramColors" Target="../diagrams/colors17.xml"/><Relationship Id="rId2" Type="http://schemas.openxmlformats.org/officeDocument/2006/relationships/notesSlide" Target="../notesSlides/notesSlide35.xml"/><Relationship Id="rId1" Type="http://schemas.openxmlformats.org/officeDocument/2006/relationships/slideLayout" Target="../slideLayouts/slideLayout95.xml"/><Relationship Id="rId6" Type="http://schemas.openxmlformats.org/officeDocument/2006/relationships/diagramQuickStyle" Target="../diagrams/quickStyle17.xml"/><Relationship Id="rId5" Type="http://schemas.openxmlformats.org/officeDocument/2006/relationships/diagramLayout" Target="../diagrams/layout17.xml"/><Relationship Id="rId4" Type="http://schemas.openxmlformats.org/officeDocument/2006/relationships/diagramData" Target="../diagrams/data17.xml"/></Relationships>
</file>

<file path=ppt/slides/_rels/slide37.xml.rels><?xml version="1.0" encoding="UTF-8" standalone="yes"?>
<Relationships xmlns="http://schemas.openxmlformats.org/package/2006/relationships"><Relationship Id="rId8" Type="http://schemas.microsoft.com/office/2007/relationships/diagramDrawing" Target="../diagrams/drawing18.xml"/><Relationship Id="rId3" Type="http://schemas.microsoft.com/office/2018/10/relationships/comments" Target="../comments/modernComment_121_838493ED.xml"/><Relationship Id="rId7" Type="http://schemas.openxmlformats.org/officeDocument/2006/relationships/diagramColors" Target="../diagrams/colors18.xml"/><Relationship Id="rId2" Type="http://schemas.openxmlformats.org/officeDocument/2006/relationships/notesSlide" Target="../notesSlides/notesSlide36.xml"/><Relationship Id="rId1" Type="http://schemas.openxmlformats.org/officeDocument/2006/relationships/slideLayout" Target="../slideLayouts/slideLayout95.xml"/><Relationship Id="rId6" Type="http://schemas.openxmlformats.org/officeDocument/2006/relationships/diagramQuickStyle" Target="../diagrams/quickStyle18.xml"/><Relationship Id="rId5" Type="http://schemas.openxmlformats.org/officeDocument/2006/relationships/diagramLayout" Target="../diagrams/layout18.xml"/><Relationship Id="rId4" Type="http://schemas.openxmlformats.org/officeDocument/2006/relationships/diagramData" Target="../diagrams/data18.xml"/></Relationships>
</file>

<file path=ppt/slides/_rels/slide38.xml.rels><?xml version="1.0" encoding="UTF-8" standalone="yes"?>
<Relationships xmlns="http://schemas.openxmlformats.org/package/2006/relationships"><Relationship Id="rId8" Type="http://schemas.microsoft.com/office/2007/relationships/diagramDrawing" Target="../diagrams/drawing19.xml"/><Relationship Id="rId3" Type="http://schemas.microsoft.com/office/2018/10/relationships/comments" Target="../comments/modernComment_13B_A121831A.xml"/><Relationship Id="rId7" Type="http://schemas.openxmlformats.org/officeDocument/2006/relationships/diagramColors" Target="../diagrams/colors19.xml"/><Relationship Id="rId2" Type="http://schemas.openxmlformats.org/officeDocument/2006/relationships/notesSlide" Target="../notesSlides/notesSlide37.xml"/><Relationship Id="rId1" Type="http://schemas.openxmlformats.org/officeDocument/2006/relationships/slideLayout" Target="../slideLayouts/slideLayout95.xml"/><Relationship Id="rId6" Type="http://schemas.openxmlformats.org/officeDocument/2006/relationships/diagramQuickStyle" Target="../diagrams/quickStyle19.xml"/><Relationship Id="rId5" Type="http://schemas.openxmlformats.org/officeDocument/2006/relationships/diagramLayout" Target="../diagrams/layout19.xml"/><Relationship Id="rId4" Type="http://schemas.openxmlformats.org/officeDocument/2006/relationships/diagramData" Target="../diagrams/data19.xml"/></Relationships>
</file>

<file path=ppt/slides/_rels/slide39.xml.rels><?xml version="1.0" encoding="UTF-8" standalone="yes"?>
<Relationships xmlns="http://schemas.openxmlformats.org/package/2006/relationships"><Relationship Id="rId8" Type="http://schemas.microsoft.com/office/2007/relationships/diagramDrawing" Target="../diagrams/drawing20.xml"/><Relationship Id="rId3" Type="http://schemas.microsoft.com/office/2018/10/relationships/comments" Target="../comments/modernComment_152_E6D8117C.xml"/><Relationship Id="rId7" Type="http://schemas.openxmlformats.org/officeDocument/2006/relationships/diagramColors" Target="../diagrams/colors20.xml"/><Relationship Id="rId2" Type="http://schemas.openxmlformats.org/officeDocument/2006/relationships/notesSlide" Target="../notesSlides/notesSlide38.xml"/><Relationship Id="rId1" Type="http://schemas.openxmlformats.org/officeDocument/2006/relationships/slideLayout" Target="../slideLayouts/slideLayout95.xml"/><Relationship Id="rId6" Type="http://schemas.openxmlformats.org/officeDocument/2006/relationships/diagramQuickStyle" Target="../diagrams/quickStyle20.xml"/><Relationship Id="rId5" Type="http://schemas.openxmlformats.org/officeDocument/2006/relationships/diagramLayout" Target="../diagrams/layout20.xml"/><Relationship Id="rId4" Type="http://schemas.openxmlformats.org/officeDocument/2006/relationships/diagramData" Target="../diagrams/data20.xml"/><Relationship Id="rId9" Type="http://schemas.openxmlformats.org/officeDocument/2006/relationships/image" Target="../media/image32.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2.xml"/></Relationships>
</file>

<file path=ppt/slides/_rels/slide40.xml.rels><?xml version="1.0" encoding="UTF-8" standalone="yes"?>
<Relationships xmlns="http://schemas.openxmlformats.org/package/2006/relationships"><Relationship Id="rId8" Type="http://schemas.microsoft.com/office/2007/relationships/diagramDrawing" Target="../diagrams/drawing21.xml"/><Relationship Id="rId3" Type="http://schemas.microsoft.com/office/2018/10/relationships/comments" Target="../comments/modernComment_153_66261EA5.xml"/><Relationship Id="rId7" Type="http://schemas.openxmlformats.org/officeDocument/2006/relationships/diagramColors" Target="../diagrams/colors21.xml"/><Relationship Id="rId2" Type="http://schemas.openxmlformats.org/officeDocument/2006/relationships/notesSlide" Target="../notesSlides/notesSlide39.xml"/><Relationship Id="rId1" Type="http://schemas.openxmlformats.org/officeDocument/2006/relationships/slideLayout" Target="../slideLayouts/slideLayout95.xml"/><Relationship Id="rId6" Type="http://schemas.openxmlformats.org/officeDocument/2006/relationships/diagramQuickStyle" Target="../diagrams/quickStyle21.xml"/><Relationship Id="rId5" Type="http://schemas.openxmlformats.org/officeDocument/2006/relationships/diagramLayout" Target="../diagrams/layout21.xml"/><Relationship Id="rId4" Type="http://schemas.openxmlformats.org/officeDocument/2006/relationships/diagramData" Target="../diagrams/data21.xml"/></Relationships>
</file>

<file path=ppt/slides/_rels/slide41.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diagramData" Target="../diagrams/data22.xml"/><Relationship Id="rId7" Type="http://schemas.microsoft.com/office/2007/relationships/diagramDrawing" Target="../diagrams/drawing22.xml"/><Relationship Id="rId2" Type="http://schemas.openxmlformats.org/officeDocument/2006/relationships/notesSlide" Target="../notesSlides/notesSlide40.xml"/><Relationship Id="rId1" Type="http://schemas.openxmlformats.org/officeDocument/2006/relationships/slideLayout" Target="../slideLayouts/slideLayout95.xml"/><Relationship Id="rId6" Type="http://schemas.openxmlformats.org/officeDocument/2006/relationships/diagramColors" Target="../diagrams/colors22.xml"/><Relationship Id="rId5" Type="http://schemas.openxmlformats.org/officeDocument/2006/relationships/diagramQuickStyle" Target="../diagrams/quickStyle22.xml"/><Relationship Id="rId4" Type="http://schemas.openxmlformats.org/officeDocument/2006/relationships/diagramLayout" Target="../diagrams/layout22.xml"/></Relationships>
</file>

<file path=ppt/slides/_rels/slide42.xml.rels><?xml version="1.0" encoding="UTF-8" standalone="yes"?>
<Relationships xmlns="http://schemas.openxmlformats.org/package/2006/relationships"><Relationship Id="rId8" Type="http://schemas.microsoft.com/office/2007/relationships/diagramDrawing" Target="../diagrams/drawing23.xml"/><Relationship Id="rId3" Type="http://schemas.microsoft.com/office/2018/10/relationships/comments" Target="../comments/modernComment_122_4893E1C9.xml"/><Relationship Id="rId7" Type="http://schemas.openxmlformats.org/officeDocument/2006/relationships/diagramColors" Target="../diagrams/colors23.xml"/><Relationship Id="rId2" Type="http://schemas.openxmlformats.org/officeDocument/2006/relationships/notesSlide" Target="../notesSlides/notesSlide41.xml"/><Relationship Id="rId1" Type="http://schemas.openxmlformats.org/officeDocument/2006/relationships/slideLayout" Target="../slideLayouts/slideLayout95.xml"/><Relationship Id="rId6" Type="http://schemas.openxmlformats.org/officeDocument/2006/relationships/diagramQuickStyle" Target="../diagrams/quickStyle23.xml"/><Relationship Id="rId5" Type="http://schemas.openxmlformats.org/officeDocument/2006/relationships/diagramLayout" Target="../diagrams/layout23.xml"/><Relationship Id="rId4" Type="http://schemas.openxmlformats.org/officeDocument/2006/relationships/diagramData" Target="../diagrams/data23.xml"/></Relationships>
</file>

<file path=ppt/slides/_rels/slide43.xml.rels><?xml version="1.0" encoding="UTF-8" standalone="yes"?>
<Relationships xmlns="http://schemas.openxmlformats.org/package/2006/relationships"><Relationship Id="rId8" Type="http://schemas.openxmlformats.org/officeDocument/2006/relationships/diagramData" Target="../diagrams/data25.xml"/><Relationship Id="rId13" Type="http://schemas.openxmlformats.org/officeDocument/2006/relationships/diagramData" Target="../diagrams/data26.xml"/><Relationship Id="rId18" Type="http://schemas.openxmlformats.org/officeDocument/2006/relationships/diagramData" Target="../diagrams/data27.xml"/><Relationship Id="rId26" Type="http://schemas.openxmlformats.org/officeDocument/2006/relationships/diagramColors" Target="../diagrams/colors28.xml"/><Relationship Id="rId3" Type="http://schemas.openxmlformats.org/officeDocument/2006/relationships/diagramData" Target="../diagrams/data24.xml"/><Relationship Id="rId21" Type="http://schemas.openxmlformats.org/officeDocument/2006/relationships/diagramColors" Target="../diagrams/colors27.xml"/><Relationship Id="rId7" Type="http://schemas.microsoft.com/office/2007/relationships/diagramDrawing" Target="../diagrams/drawing24.xml"/><Relationship Id="rId12" Type="http://schemas.microsoft.com/office/2007/relationships/diagramDrawing" Target="../diagrams/drawing25.xml"/><Relationship Id="rId17" Type="http://schemas.microsoft.com/office/2007/relationships/diagramDrawing" Target="../diagrams/drawing26.xml"/><Relationship Id="rId25" Type="http://schemas.openxmlformats.org/officeDocument/2006/relationships/diagramQuickStyle" Target="../diagrams/quickStyle28.xml"/><Relationship Id="rId2" Type="http://schemas.openxmlformats.org/officeDocument/2006/relationships/notesSlide" Target="../notesSlides/notesSlide42.xml"/><Relationship Id="rId16" Type="http://schemas.openxmlformats.org/officeDocument/2006/relationships/diagramColors" Target="../diagrams/colors26.xml"/><Relationship Id="rId20" Type="http://schemas.openxmlformats.org/officeDocument/2006/relationships/diagramQuickStyle" Target="../diagrams/quickStyle27.xml"/><Relationship Id="rId1" Type="http://schemas.openxmlformats.org/officeDocument/2006/relationships/slideLayout" Target="../slideLayouts/slideLayout148.xml"/><Relationship Id="rId6" Type="http://schemas.openxmlformats.org/officeDocument/2006/relationships/diagramColors" Target="../diagrams/colors24.xml"/><Relationship Id="rId11" Type="http://schemas.openxmlformats.org/officeDocument/2006/relationships/diagramColors" Target="../diagrams/colors25.xml"/><Relationship Id="rId24" Type="http://schemas.openxmlformats.org/officeDocument/2006/relationships/diagramLayout" Target="../diagrams/layout28.xml"/><Relationship Id="rId5" Type="http://schemas.openxmlformats.org/officeDocument/2006/relationships/diagramQuickStyle" Target="../diagrams/quickStyle24.xml"/><Relationship Id="rId15" Type="http://schemas.openxmlformats.org/officeDocument/2006/relationships/diagramQuickStyle" Target="../diagrams/quickStyle26.xml"/><Relationship Id="rId23" Type="http://schemas.openxmlformats.org/officeDocument/2006/relationships/diagramData" Target="../diagrams/data28.xml"/><Relationship Id="rId10" Type="http://schemas.openxmlformats.org/officeDocument/2006/relationships/diagramQuickStyle" Target="../diagrams/quickStyle25.xml"/><Relationship Id="rId19" Type="http://schemas.openxmlformats.org/officeDocument/2006/relationships/diagramLayout" Target="../diagrams/layout27.xml"/><Relationship Id="rId4" Type="http://schemas.openxmlformats.org/officeDocument/2006/relationships/diagramLayout" Target="../diagrams/layout24.xml"/><Relationship Id="rId9" Type="http://schemas.openxmlformats.org/officeDocument/2006/relationships/diagramLayout" Target="../diagrams/layout25.xml"/><Relationship Id="rId14" Type="http://schemas.openxmlformats.org/officeDocument/2006/relationships/diagramLayout" Target="../diagrams/layout26.xml"/><Relationship Id="rId22" Type="http://schemas.microsoft.com/office/2007/relationships/diagramDrawing" Target="../diagrams/drawing27.xml"/><Relationship Id="rId27" Type="http://schemas.microsoft.com/office/2007/relationships/diagramDrawing" Target="../diagrams/drawing28.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62.xml"/></Relationships>
</file>

<file path=ppt/slides/_rels/slide45.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customXml" Target="../../customXml/item8.xml"/><Relationship Id="rId7" Type="http://schemas.openxmlformats.org/officeDocument/2006/relationships/notesSlide" Target="../notesSlides/notesSlide44.xml"/><Relationship Id="rId2" Type="http://schemas.openxmlformats.org/officeDocument/2006/relationships/customXml" Target="../../customXml/item5.xml"/><Relationship Id="rId1" Type="http://schemas.openxmlformats.org/officeDocument/2006/relationships/tags" Target="../tags/tag15.xml"/><Relationship Id="rId6" Type="http://schemas.openxmlformats.org/officeDocument/2006/relationships/slideLayout" Target="../slideLayouts/slideLayout149.xml"/><Relationship Id="rId5" Type="http://schemas.openxmlformats.org/officeDocument/2006/relationships/customXml" Target="../../customXml/item6.xml"/><Relationship Id="rId4" Type="http://schemas.openxmlformats.org/officeDocument/2006/relationships/customXml" Target="../../customXml/item7.xml"/></Relationships>
</file>

<file path=ppt/slides/_rels/slide46.xml.rels><?xml version="1.0" encoding="UTF-8" standalone="yes"?>
<Relationships xmlns="http://schemas.openxmlformats.org/package/2006/relationships"><Relationship Id="rId8" Type="http://schemas.microsoft.com/office/2007/relationships/diagramDrawing" Target="../diagrams/drawing29.xml"/><Relationship Id="rId3" Type="http://schemas.microsoft.com/office/2018/10/relationships/comments" Target="../comments/modernComment_157_93680444.xml"/><Relationship Id="rId7" Type="http://schemas.openxmlformats.org/officeDocument/2006/relationships/diagramColors" Target="../diagrams/colors29.xml"/><Relationship Id="rId2" Type="http://schemas.openxmlformats.org/officeDocument/2006/relationships/notesSlide" Target="../notesSlides/notesSlide45.xml"/><Relationship Id="rId1" Type="http://schemas.openxmlformats.org/officeDocument/2006/relationships/slideLayout" Target="../slideLayouts/slideLayout54.xml"/><Relationship Id="rId6" Type="http://schemas.openxmlformats.org/officeDocument/2006/relationships/diagramQuickStyle" Target="../diagrams/quickStyle29.xml"/><Relationship Id="rId5" Type="http://schemas.openxmlformats.org/officeDocument/2006/relationships/diagramLayout" Target="../diagrams/layout29.xml"/><Relationship Id="rId4" Type="http://schemas.openxmlformats.org/officeDocument/2006/relationships/diagramData" Target="../diagrams/data29.xml"/></Relationships>
</file>

<file path=ppt/slides/_rels/slide47.xml.rels><?xml version="1.0" encoding="UTF-8" standalone="yes"?>
<Relationships xmlns="http://schemas.openxmlformats.org/package/2006/relationships"><Relationship Id="rId8" Type="http://schemas.microsoft.com/office/2007/relationships/diagramDrawing" Target="../diagrams/drawing30.xml"/><Relationship Id="rId3" Type="http://schemas.microsoft.com/office/2018/10/relationships/comments" Target="../comments/modernComment_158_D9D04F09.xml"/><Relationship Id="rId7" Type="http://schemas.openxmlformats.org/officeDocument/2006/relationships/diagramColors" Target="../diagrams/colors30.xml"/><Relationship Id="rId2" Type="http://schemas.openxmlformats.org/officeDocument/2006/relationships/notesSlide" Target="../notesSlides/notesSlide46.xml"/><Relationship Id="rId1" Type="http://schemas.openxmlformats.org/officeDocument/2006/relationships/slideLayout" Target="../slideLayouts/slideLayout54.xml"/><Relationship Id="rId6" Type="http://schemas.openxmlformats.org/officeDocument/2006/relationships/diagramQuickStyle" Target="../diagrams/quickStyle30.xml"/><Relationship Id="rId5" Type="http://schemas.openxmlformats.org/officeDocument/2006/relationships/diagramLayout" Target="../diagrams/layout30.xml"/><Relationship Id="rId4" Type="http://schemas.openxmlformats.org/officeDocument/2006/relationships/diagramData" Target="../diagrams/data30.xml"/></Relationships>
</file>

<file path=ppt/slides/_rels/slide48.xml.rels><?xml version="1.0" encoding="UTF-8" standalone="yes"?>
<Relationships xmlns="http://schemas.openxmlformats.org/package/2006/relationships"><Relationship Id="rId3" Type="http://schemas.openxmlformats.org/officeDocument/2006/relationships/diagramData" Target="../diagrams/data31.xml"/><Relationship Id="rId7" Type="http://schemas.microsoft.com/office/2007/relationships/diagramDrawing" Target="../diagrams/drawing31.xml"/><Relationship Id="rId2" Type="http://schemas.openxmlformats.org/officeDocument/2006/relationships/notesSlide" Target="../notesSlides/notesSlide47.xml"/><Relationship Id="rId1" Type="http://schemas.openxmlformats.org/officeDocument/2006/relationships/slideLayout" Target="../slideLayouts/slideLayout54.xml"/><Relationship Id="rId6" Type="http://schemas.openxmlformats.org/officeDocument/2006/relationships/diagramColors" Target="../diagrams/colors31.xml"/><Relationship Id="rId5" Type="http://schemas.openxmlformats.org/officeDocument/2006/relationships/diagramQuickStyle" Target="../diagrams/quickStyle31.xml"/><Relationship Id="rId4" Type="http://schemas.openxmlformats.org/officeDocument/2006/relationships/diagramLayout" Target="../diagrams/layout31.xml"/></Relationships>
</file>

<file path=ppt/slides/_rels/slide49.xml.rels><?xml version="1.0" encoding="UTF-8" standalone="yes"?>
<Relationships xmlns="http://schemas.openxmlformats.org/package/2006/relationships"><Relationship Id="rId3" Type="http://schemas.openxmlformats.org/officeDocument/2006/relationships/diagramData" Target="../diagrams/data32.xml"/><Relationship Id="rId7" Type="http://schemas.microsoft.com/office/2007/relationships/diagramDrawing" Target="../diagrams/drawing32.xml"/><Relationship Id="rId2" Type="http://schemas.openxmlformats.org/officeDocument/2006/relationships/notesSlide" Target="../notesSlides/notesSlide48.xml"/><Relationship Id="rId1" Type="http://schemas.openxmlformats.org/officeDocument/2006/relationships/slideLayout" Target="../slideLayouts/slideLayout54.xml"/><Relationship Id="rId6" Type="http://schemas.openxmlformats.org/officeDocument/2006/relationships/diagramColors" Target="../diagrams/colors32.xml"/><Relationship Id="rId5" Type="http://schemas.openxmlformats.org/officeDocument/2006/relationships/diagramQuickStyle" Target="../diagrams/quickStyle32.xml"/><Relationship Id="rId4" Type="http://schemas.openxmlformats.org/officeDocument/2006/relationships/diagramLayout" Target="../diagrams/layout3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50.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notesSlide" Target="../notesSlides/notesSlide49.xml"/><Relationship Id="rId7" Type="http://schemas.openxmlformats.org/officeDocument/2006/relationships/image" Target="../media/image52.png"/><Relationship Id="rId2" Type="http://schemas.openxmlformats.org/officeDocument/2006/relationships/slideLayout" Target="../slideLayouts/slideLayout54.xml"/><Relationship Id="rId1" Type="http://schemas.openxmlformats.org/officeDocument/2006/relationships/vmlDrawing" Target="../drawings/vmlDrawing1.vml"/><Relationship Id="rId6" Type="http://schemas.openxmlformats.org/officeDocument/2006/relationships/image" Target="../media/image51.png"/><Relationship Id="rId5" Type="http://schemas.openxmlformats.org/officeDocument/2006/relationships/image" Target="../media/image50.wmf"/><Relationship Id="rId4" Type="http://schemas.openxmlformats.org/officeDocument/2006/relationships/oleObject" Target="../embeddings/oleObject1.bin"/><Relationship Id="rId9" Type="http://schemas.openxmlformats.org/officeDocument/2006/relationships/image" Target="../media/image54.png"/></Relationships>
</file>

<file path=ppt/slides/_rels/slide51.xml.rels><?xml version="1.0" encoding="UTF-8" standalone="yes"?>
<Relationships xmlns="http://schemas.openxmlformats.org/package/2006/relationships"><Relationship Id="rId8" Type="http://schemas.openxmlformats.org/officeDocument/2006/relationships/diagramData" Target="../diagrams/data34.xml"/><Relationship Id="rId13" Type="http://schemas.openxmlformats.org/officeDocument/2006/relationships/diagramData" Target="../diagrams/data35.xml"/><Relationship Id="rId3" Type="http://schemas.openxmlformats.org/officeDocument/2006/relationships/diagramData" Target="../diagrams/data33.xml"/><Relationship Id="rId7" Type="http://schemas.microsoft.com/office/2007/relationships/diagramDrawing" Target="../diagrams/drawing33.xml"/><Relationship Id="rId12" Type="http://schemas.microsoft.com/office/2007/relationships/diagramDrawing" Target="../diagrams/drawing34.xml"/><Relationship Id="rId17" Type="http://schemas.microsoft.com/office/2007/relationships/diagramDrawing" Target="../diagrams/drawing35.xml"/><Relationship Id="rId2" Type="http://schemas.openxmlformats.org/officeDocument/2006/relationships/notesSlide" Target="../notesSlides/notesSlide50.xml"/><Relationship Id="rId16" Type="http://schemas.openxmlformats.org/officeDocument/2006/relationships/diagramColors" Target="../diagrams/colors35.xml"/><Relationship Id="rId1" Type="http://schemas.openxmlformats.org/officeDocument/2006/relationships/slideLayout" Target="../slideLayouts/slideLayout54.xml"/><Relationship Id="rId6" Type="http://schemas.openxmlformats.org/officeDocument/2006/relationships/diagramColors" Target="../diagrams/colors33.xml"/><Relationship Id="rId11" Type="http://schemas.openxmlformats.org/officeDocument/2006/relationships/diagramColors" Target="../diagrams/colors34.xml"/><Relationship Id="rId5" Type="http://schemas.openxmlformats.org/officeDocument/2006/relationships/diagramQuickStyle" Target="../diagrams/quickStyle33.xml"/><Relationship Id="rId15" Type="http://schemas.openxmlformats.org/officeDocument/2006/relationships/diagramQuickStyle" Target="../diagrams/quickStyle35.xml"/><Relationship Id="rId10" Type="http://schemas.openxmlformats.org/officeDocument/2006/relationships/diagramQuickStyle" Target="../diagrams/quickStyle34.xml"/><Relationship Id="rId4" Type="http://schemas.openxmlformats.org/officeDocument/2006/relationships/diagramLayout" Target="../diagrams/layout33.xml"/><Relationship Id="rId9" Type="http://schemas.openxmlformats.org/officeDocument/2006/relationships/diagramLayout" Target="../diagrams/layout34.xml"/><Relationship Id="rId14" Type="http://schemas.openxmlformats.org/officeDocument/2006/relationships/diagramLayout" Target="../diagrams/layout35.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53.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customXml" Target="../../customXml/item8.xml"/><Relationship Id="rId7" Type="http://schemas.openxmlformats.org/officeDocument/2006/relationships/notesSlide" Target="../notesSlides/notesSlide51.xml"/><Relationship Id="rId2" Type="http://schemas.openxmlformats.org/officeDocument/2006/relationships/customXml" Target="../../customXml/item5.xml"/><Relationship Id="rId1" Type="http://schemas.openxmlformats.org/officeDocument/2006/relationships/tags" Target="../tags/tag16.xml"/><Relationship Id="rId6" Type="http://schemas.openxmlformats.org/officeDocument/2006/relationships/slideLayout" Target="../slideLayouts/slideLayout55.xml"/><Relationship Id="rId5" Type="http://schemas.openxmlformats.org/officeDocument/2006/relationships/customXml" Target="../../customXml/item6.xml"/><Relationship Id="rId4" Type="http://schemas.openxmlformats.org/officeDocument/2006/relationships/customXml" Target="../../customXml/item7.xml"/></Relationships>
</file>

<file path=ppt/slides/_rels/slide54.xml.rels><?xml version="1.0" encoding="UTF-8" standalone="yes"?>
<Relationships xmlns="http://schemas.openxmlformats.org/package/2006/relationships"><Relationship Id="rId3" Type="http://schemas.openxmlformats.org/officeDocument/2006/relationships/diagramData" Target="../diagrams/data36.xml"/><Relationship Id="rId7" Type="http://schemas.microsoft.com/office/2007/relationships/diagramDrawing" Target="../diagrams/drawing36.xml"/><Relationship Id="rId2" Type="http://schemas.openxmlformats.org/officeDocument/2006/relationships/notesSlide" Target="../notesSlides/notesSlide52.xml"/><Relationship Id="rId1" Type="http://schemas.openxmlformats.org/officeDocument/2006/relationships/slideLayout" Target="../slideLayouts/slideLayout95.xml"/><Relationship Id="rId6" Type="http://schemas.openxmlformats.org/officeDocument/2006/relationships/diagramColors" Target="../diagrams/colors36.xml"/><Relationship Id="rId5" Type="http://schemas.openxmlformats.org/officeDocument/2006/relationships/diagramQuickStyle" Target="../diagrams/quickStyle36.xml"/><Relationship Id="rId4" Type="http://schemas.openxmlformats.org/officeDocument/2006/relationships/diagramLayout" Target="../diagrams/layout36.xml"/></Relationships>
</file>

<file path=ppt/slides/_rels/slide55.xml.rels><?xml version="1.0" encoding="UTF-8" standalone="yes"?>
<Relationships xmlns="http://schemas.openxmlformats.org/package/2006/relationships"><Relationship Id="rId3" Type="http://schemas.openxmlformats.org/officeDocument/2006/relationships/diagramData" Target="../diagrams/data37.xml"/><Relationship Id="rId7" Type="http://schemas.microsoft.com/office/2007/relationships/diagramDrawing" Target="../diagrams/drawing37.xml"/><Relationship Id="rId2" Type="http://schemas.openxmlformats.org/officeDocument/2006/relationships/notesSlide" Target="../notesSlides/notesSlide53.xml"/><Relationship Id="rId1" Type="http://schemas.openxmlformats.org/officeDocument/2006/relationships/slideLayout" Target="../slideLayouts/slideLayout95.xml"/><Relationship Id="rId6" Type="http://schemas.openxmlformats.org/officeDocument/2006/relationships/diagramColors" Target="../diagrams/colors37.xml"/><Relationship Id="rId5" Type="http://schemas.openxmlformats.org/officeDocument/2006/relationships/diagramQuickStyle" Target="../diagrams/quickStyle37.xml"/><Relationship Id="rId4" Type="http://schemas.openxmlformats.org/officeDocument/2006/relationships/diagramLayout" Target="../diagrams/layout37.xml"/></Relationships>
</file>

<file path=ppt/slides/_rels/slide56.xml.rels><?xml version="1.0" encoding="UTF-8" standalone="yes"?>
<Relationships xmlns="http://schemas.openxmlformats.org/package/2006/relationships"><Relationship Id="rId3" Type="http://schemas.openxmlformats.org/officeDocument/2006/relationships/diagramData" Target="../diagrams/data38.xml"/><Relationship Id="rId7" Type="http://schemas.microsoft.com/office/2007/relationships/diagramDrawing" Target="../diagrams/drawing38.xml"/><Relationship Id="rId2" Type="http://schemas.openxmlformats.org/officeDocument/2006/relationships/notesSlide" Target="../notesSlides/notesSlide54.xml"/><Relationship Id="rId1" Type="http://schemas.openxmlformats.org/officeDocument/2006/relationships/slideLayout" Target="../slideLayouts/slideLayout95.xml"/><Relationship Id="rId6" Type="http://schemas.openxmlformats.org/officeDocument/2006/relationships/diagramColors" Target="../diagrams/colors38.xml"/><Relationship Id="rId5" Type="http://schemas.openxmlformats.org/officeDocument/2006/relationships/diagramQuickStyle" Target="../diagrams/quickStyle38.xml"/><Relationship Id="rId4" Type="http://schemas.openxmlformats.org/officeDocument/2006/relationships/diagramLayout" Target="../diagrams/layout38.xml"/></Relationships>
</file>

<file path=ppt/slides/_rels/slide57.xml.rels><?xml version="1.0" encoding="UTF-8" standalone="yes"?>
<Relationships xmlns="http://schemas.openxmlformats.org/package/2006/relationships"><Relationship Id="rId3" Type="http://schemas.openxmlformats.org/officeDocument/2006/relationships/diagramData" Target="../diagrams/data39.xml"/><Relationship Id="rId7" Type="http://schemas.microsoft.com/office/2007/relationships/diagramDrawing" Target="../diagrams/drawing39.xml"/><Relationship Id="rId2" Type="http://schemas.openxmlformats.org/officeDocument/2006/relationships/notesSlide" Target="../notesSlides/notesSlide55.xml"/><Relationship Id="rId1" Type="http://schemas.openxmlformats.org/officeDocument/2006/relationships/slideLayout" Target="../slideLayouts/slideLayout95.xml"/><Relationship Id="rId6" Type="http://schemas.openxmlformats.org/officeDocument/2006/relationships/diagramColors" Target="../diagrams/colors39.xml"/><Relationship Id="rId5" Type="http://schemas.openxmlformats.org/officeDocument/2006/relationships/diagramQuickStyle" Target="../diagrams/quickStyle39.xml"/><Relationship Id="rId4" Type="http://schemas.openxmlformats.org/officeDocument/2006/relationships/diagramLayout" Target="../diagrams/layout39.xml"/></Relationships>
</file>

<file path=ppt/slides/_rels/slide58.xml.rels><?xml version="1.0" encoding="UTF-8" standalone="yes"?>
<Relationships xmlns="http://schemas.openxmlformats.org/package/2006/relationships"><Relationship Id="rId3" Type="http://schemas.openxmlformats.org/officeDocument/2006/relationships/diagramData" Target="../diagrams/data40.xml"/><Relationship Id="rId7" Type="http://schemas.microsoft.com/office/2007/relationships/diagramDrawing" Target="../diagrams/drawing40.xml"/><Relationship Id="rId2" Type="http://schemas.openxmlformats.org/officeDocument/2006/relationships/notesSlide" Target="../notesSlides/notesSlide56.xml"/><Relationship Id="rId1" Type="http://schemas.openxmlformats.org/officeDocument/2006/relationships/slideLayout" Target="../slideLayouts/slideLayout95.xml"/><Relationship Id="rId6" Type="http://schemas.openxmlformats.org/officeDocument/2006/relationships/diagramColors" Target="../diagrams/colors40.xml"/><Relationship Id="rId5" Type="http://schemas.openxmlformats.org/officeDocument/2006/relationships/diagramQuickStyle" Target="../diagrams/quickStyle40.xml"/><Relationship Id="rId4" Type="http://schemas.openxmlformats.org/officeDocument/2006/relationships/diagramLayout" Target="../diagrams/layout40.xml"/></Relationships>
</file>

<file path=ppt/slides/_rels/slide59.xml.rels><?xml version="1.0" encoding="UTF-8" standalone="yes"?>
<Relationships xmlns="http://schemas.openxmlformats.org/package/2006/relationships"><Relationship Id="rId3" Type="http://schemas.openxmlformats.org/officeDocument/2006/relationships/diagramData" Target="../diagrams/data41.xml"/><Relationship Id="rId7" Type="http://schemas.microsoft.com/office/2007/relationships/diagramDrawing" Target="../diagrams/drawing41.xml"/><Relationship Id="rId2" Type="http://schemas.openxmlformats.org/officeDocument/2006/relationships/notesSlide" Target="../notesSlides/notesSlide57.xml"/><Relationship Id="rId1" Type="http://schemas.openxmlformats.org/officeDocument/2006/relationships/slideLayout" Target="../slideLayouts/slideLayout95.xml"/><Relationship Id="rId6" Type="http://schemas.openxmlformats.org/officeDocument/2006/relationships/diagramColors" Target="../diagrams/colors41.xml"/><Relationship Id="rId5" Type="http://schemas.openxmlformats.org/officeDocument/2006/relationships/diagramQuickStyle" Target="../diagrams/quickStyle41.xml"/><Relationship Id="rId4" Type="http://schemas.openxmlformats.org/officeDocument/2006/relationships/diagramLayout" Target="../diagrams/layout41.xml"/></Relationships>
</file>

<file path=ppt/slides/_rels/slide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154.xml"/></Relationships>
</file>

<file path=ppt/slides/_rels/slide60.xml.rels><?xml version="1.0" encoding="UTF-8" standalone="yes"?>
<Relationships xmlns="http://schemas.openxmlformats.org/package/2006/relationships"><Relationship Id="rId3" Type="http://schemas.openxmlformats.org/officeDocument/2006/relationships/diagramData" Target="../diagrams/data42.xml"/><Relationship Id="rId7" Type="http://schemas.microsoft.com/office/2007/relationships/diagramDrawing" Target="../diagrams/drawing42.xml"/><Relationship Id="rId2" Type="http://schemas.openxmlformats.org/officeDocument/2006/relationships/notesSlide" Target="../notesSlides/notesSlide58.xml"/><Relationship Id="rId1" Type="http://schemas.openxmlformats.org/officeDocument/2006/relationships/slideLayout" Target="../slideLayouts/slideLayout95.xml"/><Relationship Id="rId6" Type="http://schemas.openxmlformats.org/officeDocument/2006/relationships/diagramColors" Target="../diagrams/colors42.xml"/><Relationship Id="rId5" Type="http://schemas.openxmlformats.org/officeDocument/2006/relationships/diagramQuickStyle" Target="../diagrams/quickStyle42.xml"/><Relationship Id="rId4" Type="http://schemas.openxmlformats.org/officeDocument/2006/relationships/diagramLayout" Target="../diagrams/layout42.xml"/></Relationships>
</file>

<file path=ppt/slides/_rels/slide61.xml.rels><?xml version="1.0" encoding="UTF-8" standalone="yes"?>
<Relationships xmlns="http://schemas.openxmlformats.org/package/2006/relationships"><Relationship Id="rId8" Type="http://schemas.microsoft.com/office/2007/relationships/diagramDrawing" Target="../diagrams/drawing43.xml"/><Relationship Id="rId3" Type="http://schemas.microsoft.com/office/2018/10/relationships/comments" Target="../comments/modernComment_146_CDA52B4C.xml"/><Relationship Id="rId7" Type="http://schemas.openxmlformats.org/officeDocument/2006/relationships/diagramColors" Target="../diagrams/colors43.xml"/><Relationship Id="rId2" Type="http://schemas.openxmlformats.org/officeDocument/2006/relationships/notesSlide" Target="../notesSlides/notesSlide59.xml"/><Relationship Id="rId1" Type="http://schemas.openxmlformats.org/officeDocument/2006/relationships/slideLayout" Target="../slideLayouts/slideLayout95.xml"/><Relationship Id="rId6" Type="http://schemas.openxmlformats.org/officeDocument/2006/relationships/diagramQuickStyle" Target="../diagrams/quickStyle43.xml"/><Relationship Id="rId5" Type="http://schemas.openxmlformats.org/officeDocument/2006/relationships/diagramLayout" Target="../diagrams/layout43.xml"/><Relationship Id="rId4" Type="http://schemas.openxmlformats.org/officeDocument/2006/relationships/diagramData" Target="../diagrams/data4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95.xml"/></Relationships>
</file>

<file path=ppt/slides/_rels/slide63.xml.rels><?xml version="1.0" encoding="UTF-8" standalone="yes"?>
<Relationships xmlns="http://schemas.openxmlformats.org/package/2006/relationships"><Relationship Id="rId3" Type="http://schemas.openxmlformats.org/officeDocument/2006/relationships/diagramData" Target="../diagrams/data44.xml"/><Relationship Id="rId7" Type="http://schemas.microsoft.com/office/2007/relationships/diagramDrawing" Target="../diagrams/drawing44.xml"/><Relationship Id="rId2" Type="http://schemas.openxmlformats.org/officeDocument/2006/relationships/notesSlide" Target="../notesSlides/notesSlide61.xml"/><Relationship Id="rId1" Type="http://schemas.openxmlformats.org/officeDocument/2006/relationships/slideLayout" Target="../slideLayouts/slideLayout95.xml"/><Relationship Id="rId6" Type="http://schemas.openxmlformats.org/officeDocument/2006/relationships/diagramColors" Target="../diagrams/colors44.xml"/><Relationship Id="rId5" Type="http://schemas.openxmlformats.org/officeDocument/2006/relationships/diagramQuickStyle" Target="../diagrams/quickStyle44.xml"/><Relationship Id="rId4" Type="http://schemas.openxmlformats.org/officeDocument/2006/relationships/diagramLayout" Target="../diagrams/layout44.xml"/></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62.xml"/><Relationship Id="rId2" Type="http://schemas.openxmlformats.org/officeDocument/2006/relationships/slideLayout" Target="../slideLayouts/slideLayout66.xml"/><Relationship Id="rId1" Type="http://schemas.openxmlformats.org/officeDocument/2006/relationships/tags" Target="../tags/tag17.xml"/><Relationship Id="rId4" Type="http://schemas.openxmlformats.org/officeDocument/2006/relationships/image" Target="../media/image31.jpeg"/></Relationships>
</file>

<file path=ppt/slides/_rels/slide65.xml.rels><?xml version="1.0" encoding="UTF-8" standalone="yes"?>
<Relationships xmlns="http://schemas.openxmlformats.org/package/2006/relationships"><Relationship Id="rId8" Type="http://schemas.openxmlformats.org/officeDocument/2006/relationships/diagramData" Target="../diagrams/data46.xml"/><Relationship Id="rId13" Type="http://schemas.openxmlformats.org/officeDocument/2006/relationships/diagramData" Target="../diagrams/data47.xml"/><Relationship Id="rId3" Type="http://schemas.openxmlformats.org/officeDocument/2006/relationships/diagramData" Target="../diagrams/data45.xml"/><Relationship Id="rId7" Type="http://schemas.microsoft.com/office/2007/relationships/diagramDrawing" Target="../diagrams/drawing45.xml"/><Relationship Id="rId12" Type="http://schemas.microsoft.com/office/2007/relationships/diagramDrawing" Target="../diagrams/drawing46.xml"/><Relationship Id="rId17" Type="http://schemas.microsoft.com/office/2007/relationships/diagramDrawing" Target="../diagrams/drawing47.xml"/><Relationship Id="rId2" Type="http://schemas.openxmlformats.org/officeDocument/2006/relationships/notesSlide" Target="../notesSlides/notesSlide63.xml"/><Relationship Id="rId16" Type="http://schemas.openxmlformats.org/officeDocument/2006/relationships/diagramColors" Target="../diagrams/colors47.xml"/><Relationship Id="rId1" Type="http://schemas.openxmlformats.org/officeDocument/2006/relationships/slideLayout" Target="../slideLayouts/slideLayout148.xml"/><Relationship Id="rId6" Type="http://schemas.openxmlformats.org/officeDocument/2006/relationships/diagramColors" Target="../diagrams/colors45.xml"/><Relationship Id="rId11" Type="http://schemas.openxmlformats.org/officeDocument/2006/relationships/diagramColors" Target="../diagrams/colors46.xml"/><Relationship Id="rId5" Type="http://schemas.openxmlformats.org/officeDocument/2006/relationships/diagramQuickStyle" Target="../diagrams/quickStyle45.xml"/><Relationship Id="rId15" Type="http://schemas.openxmlformats.org/officeDocument/2006/relationships/diagramQuickStyle" Target="../diagrams/quickStyle47.xml"/><Relationship Id="rId10" Type="http://schemas.openxmlformats.org/officeDocument/2006/relationships/diagramQuickStyle" Target="../diagrams/quickStyle46.xml"/><Relationship Id="rId4" Type="http://schemas.openxmlformats.org/officeDocument/2006/relationships/diagramLayout" Target="../diagrams/layout45.xml"/><Relationship Id="rId9" Type="http://schemas.openxmlformats.org/officeDocument/2006/relationships/diagramLayout" Target="../diagrams/layout46.xml"/><Relationship Id="rId14" Type="http://schemas.openxmlformats.org/officeDocument/2006/relationships/diagramLayout" Target="../diagrams/layout47.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8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9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custDataLst>
              <p:custData r:id="rId2"/>
            </p:custDataLst>
          </p:nvPr>
        </p:nvSpPr>
        <p:spPr/>
        <p:txBody>
          <a:bodyPr/>
          <a:lstStyle/>
          <a:p>
            <a:r>
              <a:rPr lang="en-US" dirty="0"/>
              <a:t>Optimize Azure Synapse SQL Pools</a:t>
            </a:r>
          </a:p>
        </p:txBody>
      </p:sp>
      <p:pic>
        <p:nvPicPr>
          <p:cNvPr id="148" name="Ofc17_Amelia_006" descr="Young, small business female with journal in modern workplace. ">
            <a:extLst>
              <a:ext uri="{FF2B5EF4-FFF2-40B4-BE49-F238E27FC236}">
                <a16:creationId xmlns:a16="http://schemas.microsoft.com/office/drawing/2014/main" id="{73B1218B-F53A-4144-81D3-6E72572D50BE}"/>
              </a:ext>
            </a:extLst>
          </p:cNvPr>
          <p:cNvPicPr>
            <a:picLocks noGrp="1" noChangeAspect="1"/>
          </p:cNvPicPr>
          <p:nvPr>
            <p:ph type="pic" sz="quarter" idx="17"/>
            <p:custDataLst>
              <p:tags r:id="rId3"/>
            </p:custDataLst>
          </p:nvPr>
        </p:nvPicPr>
        <p:blipFill rotWithShape="1">
          <a:blip r:embed="rId7" cstate="screen">
            <a:extLst>
              <a:ext uri="{BEBA8EAE-BF5A-486C-A8C5-ECC9F3942E4B}">
                <a14:imgProps xmlns:a14="http://schemas.microsoft.com/office/drawing/2010/main">
                  <a14:imgLayer r:embed="rId8">
                    <a14:imgEffect>
                      <a14:artisticBlur/>
                    </a14:imgEffect>
                  </a14:imgLayer>
                </a14:imgProps>
              </a:ext>
              <a:ext uri="{28A0092B-C50C-407E-A947-70E740481C1C}">
                <a14:useLocalDpi xmlns:a14="http://schemas.microsoft.com/office/drawing/2010/main"/>
              </a:ext>
            </a:extLst>
          </a:blip>
          <a:srcRect/>
          <a:stretch/>
        </p:blipFill>
        <p:spPr/>
      </p:pic>
      <p:graphicFrame>
        <p:nvGraphicFramePr>
          <p:cNvPr id="132" name="Table 132" descr="learn how to code">
            <a:extLst>
              <a:ext uri="{FF2B5EF4-FFF2-40B4-BE49-F238E27FC236}">
                <a16:creationId xmlns:a16="http://schemas.microsoft.com/office/drawing/2014/main" id="{602854A3-B709-4893-A7A7-ECA5177FAE28}"/>
              </a:ext>
              <a:ext uri="{C183D7F6-B498-43B3-948B-1728B52AA6E4}">
                <adec:decorative xmlns:adec="http://schemas.microsoft.com/office/drawing/2017/decorative" val="0"/>
              </a:ext>
            </a:extLst>
          </p:cNvPr>
          <p:cNvGraphicFramePr>
            <a:graphicFrameLocks noGrp="1"/>
          </p:cNvGraphicFramePr>
          <p:nvPr>
            <p:extLst>
              <p:ext uri="{D42A27DB-BD31-4B8C-83A1-F6EECF244321}">
                <p14:modId xmlns:p14="http://schemas.microsoft.com/office/powerpoint/2010/main" val="1180920558"/>
              </p:ext>
            </p:extLst>
          </p:nvPr>
        </p:nvGraphicFramePr>
        <p:xfrm>
          <a:off x="6989902" y="2161790"/>
          <a:ext cx="3896209" cy="2957791"/>
        </p:xfrm>
        <a:graphic>
          <a:graphicData uri="http://schemas.openxmlformats.org/drawingml/2006/table">
            <a:tbl>
              <a:tblPr firstRow="1" bandRow="1">
                <a:tableStyleId>{2D5ABB26-0587-4C30-8999-92F81FD0307C}</a:tableStyleId>
              </a:tblPr>
              <a:tblGrid>
                <a:gridCol w="1117090">
                  <a:extLst>
                    <a:ext uri="{9D8B030D-6E8A-4147-A177-3AD203B41FA5}">
                      <a16:colId xmlns:a16="http://schemas.microsoft.com/office/drawing/2014/main" val="3725280439"/>
                    </a:ext>
                  </a:extLst>
                </a:gridCol>
                <a:gridCol w="1452169">
                  <a:extLst>
                    <a:ext uri="{9D8B030D-6E8A-4147-A177-3AD203B41FA5}">
                      <a16:colId xmlns:a16="http://schemas.microsoft.com/office/drawing/2014/main" val="3776563889"/>
                    </a:ext>
                  </a:extLst>
                </a:gridCol>
                <a:gridCol w="1326950">
                  <a:extLst>
                    <a:ext uri="{9D8B030D-6E8A-4147-A177-3AD203B41FA5}">
                      <a16:colId xmlns:a16="http://schemas.microsoft.com/office/drawing/2014/main" val="3832914547"/>
                    </a:ext>
                  </a:extLst>
                </a:gridCol>
              </a:tblGrid>
              <a:tr h="785648">
                <a:tc rowSpan="3">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300" dirty="0">
                          <a:solidFill>
                            <a:schemeClr val="lt2"/>
                          </a:solidFill>
                          <a:latin typeface="NSimSun" panose="02010609030101010101" pitchFamily="49" charset="-122"/>
                          <a:ea typeface="NSimSun" panose="02010609030101010101" pitchFamily="49" charset="-122"/>
                        </a:rPr>
                        <a:t>{</a:t>
                      </a:r>
                    </a:p>
                  </a:txBody>
                  <a:tcPr marL="0" marR="0" marT="0" marB="0"/>
                </a:tc>
                <a:tc>
                  <a:txBody>
                    <a:bodyPr/>
                    <a:lstStyle/>
                    <a:p>
                      <a:pPr algn="l"/>
                      <a:endParaRPr lang="en-US" sz="1900" dirty="0">
                        <a:solidFill>
                          <a:schemeClr val="lt2"/>
                        </a:solidFill>
                        <a:latin typeface="Lucida Console" panose="020B0609040504020204" pitchFamily="49" charset="0"/>
                      </a:endParaRPr>
                    </a:p>
                  </a:txBody>
                  <a:tcPr marL="0" marR="0" marT="0" marB="0" anchor="b"/>
                </a:tc>
                <a:tc rowSpan="3">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300" dirty="0">
                          <a:solidFill>
                            <a:schemeClr val="lt2"/>
                          </a:solidFill>
                          <a:latin typeface="NSimSun" panose="02010609030101010101" pitchFamily="49" charset="-122"/>
                          <a:ea typeface="NSimSun" panose="02010609030101010101" pitchFamily="49" charset="-122"/>
                        </a:rPr>
                        <a:t>}</a:t>
                      </a:r>
                    </a:p>
                  </a:txBody>
                  <a:tcPr marL="0" marR="0" marT="0" marB="0"/>
                </a:tc>
                <a:extLst>
                  <a:ext uri="{0D108BD9-81ED-4DB2-BD59-A6C34878D82A}">
                    <a16:rowId xmlns:a16="http://schemas.microsoft.com/office/drawing/2014/main" val="2957166933"/>
                  </a:ext>
                </a:extLst>
              </a:tr>
              <a:tr h="1219726">
                <a:tc vMerge="1">
                  <a:txBody>
                    <a:bodyPr/>
                    <a:lstStyle/>
                    <a:p>
                      <a:endParaRPr lang="en-US"/>
                    </a:p>
                  </a:txBody>
                  <a:tcPr/>
                </a:tc>
                <a:tc>
                  <a:txBody>
                    <a:bodyPr/>
                    <a:lstStyle/>
                    <a:p>
                      <a:pPr algn="ctr"/>
                      <a:r>
                        <a:rPr lang="en-US" sz="2400" dirty="0">
                          <a:solidFill>
                            <a:schemeClr val="lt2"/>
                          </a:solidFill>
                          <a:latin typeface="Lucida Console" panose="020B0609040504020204" pitchFamily="49" charset="0"/>
                        </a:rPr>
                        <a:t>Azure Synapse SQL Pools</a:t>
                      </a:r>
                    </a:p>
                  </a:txBody>
                  <a:tcPr marL="0" marR="0" marT="0" marB="0" anchor="ctr" anchorCtr="1"/>
                </a:tc>
                <a:tc vMerge="1">
                  <a:txBody>
                    <a:bodyPr/>
                    <a:lstStyle/>
                    <a:p>
                      <a:endParaRPr lang="en-US"/>
                    </a:p>
                  </a:txBody>
                  <a:tcPr/>
                </a:tc>
                <a:extLst>
                  <a:ext uri="{0D108BD9-81ED-4DB2-BD59-A6C34878D82A}">
                    <a16:rowId xmlns:a16="http://schemas.microsoft.com/office/drawing/2014/main" val="4039752142"/>
                  </a:ext>
                </a:extLst>
              </a:tr>
              <a:tr h="709103">
                <a:tc vMerge="1">
                  <a:txBody>
                    <a:bodyPr/>
                    <a:lstStyle/>
                    <a:p>
                      <a:endParaRPr lang="en-US"/>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lang="en-US" sz="1900" dirty="0">
                        <a:solidFill>
                          <a:schemeClr val="lt2"/>
                        </a:solidFill>
                        <a:latin typeface="Lucida Console" panose="020B0609040504020204" pitchFamily="49" charset="0"/>
                      </a:endParaRPr>
                    </a:p>
                  </a:txBody>
                  <a:tcPr marL="0" marR="0" marT="0" marB="0"/>
                </a:tc>
                <a:tc vMerge="1">
                  <a:txBody>
                    <a:bodyPr/>
                    <a:lstStyle/>
                    <a:p>
                      <a:endParaRPr lang="en-US"/>
                    </a:p>
                  </a:txBody>
                  <a:tcPr/>
                </a:tc>
                <a:extLst>
                  <a:ext uri="{0D108BD9-81ED-4DB2-BD59-A6C34878D82A}">
                    <a16:rowId xmlns:a16="http://schemas.microsoft.com/office/drawing/2014/main" val="98409283"/>
                  </a:ext>
                </a:extLst>
              </a:tr>
            </a:tbl>
          </a:graphicData>
        </a:graphic>
      </p:graphicFrame>
      <p:sp>
        <p:nvSpPr>
          <p:cNvPr id="7" name="Rectangle 6">
            <a:extLst>
              <a:ext uri="{FF2B5EF4-FFF2-40B4-BE49-F238E27FC236}">
                <a16:creationId xmlns:a16="http://schemas.microsoft.com/office/drawing/2014/main" id="{D3EAAD9A-76BF-48B0-A6BF-A24D0A8C5A8F}"/>
              </a:ext>
              <a:ext uri="{C183D7F6-B498-43B3-948B-1728B52AA6E4}">
                <adec:decorative xmlns:adec="http://schemas.microsoft.com/office/drawing/2017/decorative" val="1"/>
              </a:ext>
            </a:extLst>
          </p:cNvPr>
          <p:cNvSpPr/>
          <p:nvPr/>
        </p:nvSpPr>
        <p:spPr bwMode="auto">
          <a:xfrm>
            <a:off x="5456237" y="356"/>
            <a:ext cx="6994524" cy="6997763"/>
          </a:xfrm>
          <a:prstGeom prst="rect">
            <a:avLst/>
          </a:prstGeom>
          <a:solidFill>
            <a:schemeClr val="tx1">
              <a:lumMod val="75000"/>
              <a:lumOff val="25000"/>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8543" tIns="158543" rIns="158543" bIns="158543"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dirty="0">
              <a:gradFill>
                <a:gsLst>
                  <a:gs pos="0">
                    <a:srgbClr val="FFFFFF"/>
                  </a:gs>
                  <a:gs pos="100000">
                    <a:srgbClr val="FFFFFF"/>
                  </a:gs>
                </a:gsLst>
                <a:lin ang="5400000" scaled="0"/>
              </a:gradFill>
              <a:latin typeface="Segoe UI"/>
              <a:ea typeface="Segoe UI" pitchFamily="34" charset="0"/>
              <a:cs typeface="Segoe UI" pitchFamily="34" charset="0"/>
            </a:endParaRPr>
          </a:p>
        </p:txBody>
      </p:sp>
    </p:spTree>
    <p:custDataLst>
      <p:tags r:id="rId1"/>
    </p:custDataLst>
    <p:extLst>
      <p:ext uri="{BB962C8B-B14F-4D97-AF65-F5344CB8AC3E}">
        <p14:creationId xmlns:p14="http://schemas.microsoft.com/office/powerpoint/2010/main" val="62941591"/>
      </p:ext>
    </p:extLst>
  </p:cSld>
  <p:clrMapOvr>
    <a:masterClrMapping/>
  </p:clrMapOvr>
  <p:transition spd="slow"/>
  <p:extLst>
    <p:ext uri="{6950BFC3-D8DA-4A85-94F7-54DA5524770B}">
      <p188:commentRel xmlns:p188="http://schemas.microsoft.com/office/powerpoint/2018/8/main" r:id="rId6"/>
    </p:ext>
  </p:extLs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Compute Set"/>
          <p:cNvGrpSpPr/>
          <p:nvPr/>
        </p:nvGrpSpPr>
        <p:grpSpPr>
          <a:xfrm>
            <a:off x="1017416" y="1708860"/>
            <a:ext cx="10401645" cy="1979825"/>
            <a:chOff x="1015939" y="1708352"/>
            <a:chExt cx="10404596" cy="1980387"/>
          </a:xfrm>
          <a:solidFill>
            <a:schemeClr val="tx2"/>
          </a:solidFill>
        </p:grpSpPr>
        <p:sp>
          <p:nvSpPr>
            <p:cNvPr id="214" name="Rounded Rectangle 213"/>
            <p:cNvSpPr/>
            <p:nvPr/>
          </p:nvSpPr>
          <p:spPr bwMode="auto">
            <a:xfrm>
              <a:off x="1015939" y="1708352"/>
              <a:ext cx="10404596" cy="1980387"/>
            </a:xfrm>
            <a:prstGeom prst="roundRect">
              <a:avLst/>
            </a:prstGeom>
            <a:grp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86" fontAlgn="base">
                <a:lnSpc>
                  <a:spcPct val="90000"/>
                </a:lnSpc>
                <a:spcBef>
                  <a:spcPct val="0"/>
                </a:spcBef>
                <a:spcAft>
                  <a:spcPct val="0"/>
                </a:spcAft>
              </a:pPr>
              <a:endParaRPr lang="en-GB" sz="2400" err="1">
                <a:solidFill>
                  <a:srgbClr val="353535"/>
                </a:solidFill>
                <a:latin typeface="Segoe UI Semilight"/>
                <a:ea typeface="Segoe UI" pitchFamily="34" charset="0"/>
                <a:cs typeface="Segoe UI" pitchFamily="34" charset="0"/>
              </a:endParaRPr>
            </a:p>
          </p:txBody>
        </p:sp>
        <p:sp>
          <p:nvSpPr>
            <p:cNvPr id="216" name="Compute Text"/>
            <p:cNvSpPr txBox="1"/>
            <p:nvPr/>
          </p:nvSpPr>
          <p:spPr>
            <a:xfrm rot="16200000">
              <a:off x="722552" y="2519651"/>
              <a:ext cx="1621004" cy="634529"/>
            </a:xfrm>
            <a:prstGeom prst="rect">
              <a:avLst/>
            </a:prstGeom>
            <a:noFill/>
            <a:ln>
              <a:noFill/>
            </a:ln>
          </p:spPr>
          <p:txBody>
            <a:bodyPr wrap="none" lIns="182828" tIns="146262" rIns="182828" bIns="146262" rtlCol="0">
              <a:spAutoFit/>
            </a:bodyPr>
            <a:lstStyle/>
            <a:p>
              <a:pPr defTabSz="932563">
                <a:lnSpc>
                  <a:spcPct val="90000"/>
                </a:lnSpc>
                <a:spcAft>
                  <a:spcPts val="600"/>
                </a:spcAft>
              </a:pPr>
              <a:r>
                <a:rPr lang="en-GB" sz="2400">
                  <a:solidFill>
                    <a:srgbClr val="FFFFFF"/>
                  </a:solidFill>
                  <a:latin typeface="Segoe UI Semilight"/>
                </a:rPr>
                <a:t>Compute</a:t>
              </a:r>
            </a:p>
          </p:txBody>
        </p:sp>
      </p:grpSp>
      <p:grpSp>
        <p:nvGrpSpPr>
          <p:cNvPr id="2" name="Storage Set"/>
          <p:cNvGrpSpPr/>
          <p:nvPr/>
        </p:nvGrpSpPr>
        <p:grpSpPr>
          <a:xfrm>
            <a:off x="1071686" y="3857202"/>
            <a:ext cx="10401645" cy="2879504"/>
            <a:chOff x="1070225" y="3857302"/>
            <a:chExt cx="10404596" cy="2880320"/>
          </a:xfrm>
          <a:solidFill>
            <a:schemeClr val="tx2"/>
          </a:solidFill>
        </p:grpSpPr>
        <p:sp>
          <p:nvSpPr>
            <p:cNvPr id="25" name="Rounded Rectangle 24"/>
            <p:cNvSpPr/>
            <p:nvPr/>
          </p:nvSpPr>
          <p:spPr bwMode="auto">
            <a:xfrm>
              <a:off x="1070225" y="3857302"/>
              <a:ext cx="10404596" cy="2880320"/>
            </a:xfrm>
            <a:prstGeom prst="roundRect">
              <a:avLst/>
            </a:prstGeom>
            <a:grp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86" fontAlgn="base">
                <a:lnSpc>
                  <a:spcPct val="90000"/>
                </a:lnSpc>
                <a:spcBef>
                  <a:spcPct val="0"/>
                </a:spcBef>
                <a:spcAft>
                  <a:spcPct val="0"/>
                </a:spcAft>
              </a:pPr>
              <a:endParaRPr lang="en-GB" sz="2400" err="1">
                <a:solidFill>
                  <a:srgbClr val="353535"/>
                </a:solidFill>
                <a:latin typeface="Segoe UI Semilight"/>
                <a:ea typeface="Segoe UI" pitchFamily="34" charset="0"/>
                <a:cs typeface="Segoe UI" pitchFamily="34" charset="0"/>
              </a:endParaRPr>
            </a:p>
          </p:txBody>
        </p:sp>
        <p:grpSp>
          <p:nvGrpSpPr>
            <p:cNvPr id="126" name="Storage"/>
            <p:cNvGrpSpPr/>
            <p:nvPr/>
          </p:nvGrpSpPr>
          <p:grpSpPr>
            <a:xfrm>
              <a:off x="2094836" y="4073326"/>
              <a:ext cx="8294427" cy="2502583"/>
              <a:chOff x="2094836" y="4073326"/>
              <a:chExt cx="8294427" cy="2502583"/>
            </a:xfrm>
            <a:grpFill/>
          </p:grpSpPr>
          <p:pic>
            <p:nvPicPr>
              <p:cNvPr id="20" name="Picture 19"/>
              <p:cNvPicPr>
                <a:picLocks noChangeAspect="1"/>
              </p:cNvPicPr>
              <p:nvPr/>
            </p:nvPicPr>
            <p:blipFill>
              <a:blip r:embed="rId3">
                <a:biLevel thresh="25000"/>
              </a:blip>
              <a:stretch>
                <a:fillRect/>
              </a:stretch>
            </p:blipFill>
            <p:spPr>
              <a:xfrm>
                <a:off x="2099026" y="4073326"/>
                <a:ext cx="780290" cy="780290"/>
              </a:xfrm>
              <a:prstGeom prst="rect">
                <a:avLst/>
              </a:prstGeom>
              <a:grpFill/>
              <a:ln>
                <a:noFill/>
              </a:ln>
            </p:spPr>
          </p:pic>
          <p:pic>
            <p:nvPicPr>
              <p:cNvPr id="21" name="Picture 20"/>
              <p:cNvPicPr>
                <a:picLocks noChangeAspect="1"/>
              </p:cNvPicPr>
              <p:nvPr/>
            </p:nvPicPr>
            <p:blipFill>
              <a:blip r:embed="rId3">
                <a:biLevel thresh="25000"/>
              </a:blip>
              <a:stretch>
                <a:fillRect/>
              </a:stretch>
            </p:blipFill>
            <p:spPr>
              <a:xfrm>
                <a:off x="2933756" y="4073326"/>
                <a:ext cx="780290" cy="780290"/>
              </a:xfrm>
              <a:prstGeom prst="rect">
                <a:avLst/>
              </a:prstGeom>
              <a:grpFill/>
              <a:ln>
                <a:noFill/>
              </a:ln>
            </p:spPr>
          </p:pic>
          <p:pic>
            <p:nvPicPr>
              <p:cNvPr id="22" name="Picture 21"/>
              <p:cNvPicPr>
                <a:picLocks noChangeAspect="1"/>
              </p:cNvPicPr>
              <p:nvPr/>
            </p:nvPicPr>
            <p:blipFill>
              <a:blip r:embed="rId3">
                <a:biLevel thresh="25000"/>
              </a:blip>
              <a:stretch>
                <a:fillRect/>
              </a:stretch>
            </p:blipFill>
            <p:spPr>
              <a:xfrm>
                <a:off x="3768486" y="4073326"/>
                <a:ext cx="780290" cy="780290"/>
              </a:xfrm>
              <a:prstGeom prst="rect">
                <a:avLst/>
              </a:prstGeom>
              <a:grpFill/>
              <a:ln>
                <a:noFill/>
              </a:ln>
            </p:spPr>
          </p:pic>
          <p:pic>
            <p:nvPicPr>
              <p:cNvPr id="23" name="Picture 22"/>
              <p:cNvPicPr>
                <a:picLocks noChangeAspect="1"/>
              </p:cNvPicPr>
              <p:nvPr/>
            </p:nvPicPr>
            <p:blipFill>
              <a:blip r:embed="rId3">
                <a:biLevel thresh="25000"/>
              </a:blip>
              <a:stretch>
                <a:fillRect/>
              </a:stretch>
            </p:blipFill>
            <p:spPr>
              <a:xfrm>
                <a:off x="4603216" y="4073326"/>
                <a:ext cx="780290" cy="780290"/>
              </a:xfrm>
              <a:prstGeom prst="rect">
                <a:avLst/>
              </a:prstGeom>
              <a:grpFill/>
              <a:ln>
                <a:noFill/>
              </a:ln>
            </p:spPr>
          </p:pic>
          <p:pic>
            <p:nvPicPr>
              <p:cNvPr id="24" name="Picture 23"/>
              <p:cNvPicPr>
                <a:picLocks noChangeAspect="1"/>
              </p:cNvPicPr>
              <p:nvPr/>
            </p:nvPicPr>
            <p:blipFill>
              <a:blip r:embed="rId3">
                <a:biLevel thresh="25000"/>
              </a:blip>
              <a:stretch>
                <a:fillRect/>
              </a:stretch>
            </p:blipFill>
            <p:spPr>
              <a:xfrm>
                <a:off x="5437947" y="4073326"/>
                <a:ext cx="780290" cy="780290"/>
              </a:xfrm>
              <a:prstGeom prst="rect">
                <a:avLst/>
              </a:prstGeom>
              <a:grpFill/>
              <a:ln>
                <a:noFill/>
              </a:ln>
            </p:spPr>
          </p:pic>
          <p:pic>
            <p:nvPicPr>
              <p:cNvPr id="38" name="Picture 37"/>
              <p:cNvPicPr>
                <a:picLocks noChangeAspect="1"/>
              </p:cNvPicPr>
              <p:nvPr/>
            </p:nvPicPr>
            <p:blipFill>
              <a:blip r:embed="rId3">
                <a:biLevel thresh="25000"/>
              </a:blip>
              <a:stretch>
                <a:fillRect/>
              </a:stretch>
            </p:blipFill>
            <p:spPr>
              <a:xfrm>
                <a:off x="2094836" y="4934472"/>
                <a:ext cx="780290" cy="780290"/>
              </a:xfrm>
              <a:prstGeom prst="rect">
                <a:avLst/>
              </a:prstGeom>
              <a:grpFill/>
              <a:ln>
                <a:noFill/>
              </a:ln>
            </p:spPr>
          </p:pic>
          <p:pic>
            <p:nvPicPr>
              <p:cNvPr id="39" name="Picture 38"/>
              <p:cNvPicPr>
                <a:picLocks noChangeAspect="1"/>
              </p:cNvPicPr>
              <p:nvPr/>
            </p:nvPicPr>
            <p:blipFill>
              <a:blip r:embed="rId3">
                <a:biLevel thresh="25000"/>
              </a:blip>
              <a:stretch>
                <a:fillRect/>
              </a:stretch>
            </p:blipFill>
            <p:spPr>
              <a:xfrm>
                <a:off x="2929566" y="4934472"/>
                <a:ext cx="780290" cy="780290"/>
              </a:xfrm>
              <a:prstGeom prst="rect">
                <a:avLst/>
              </a:prstGeom>
              <a:grpFill/>
              <a:ln>
                <a:noFill/>
              </a:ln>
            </p:spPr>
          </p:pic>
          <p:pic>
            <p:nvPicPr>
              <p:cNvPr id="40" name="Picture 39"/>
              <p:cNvPicPr>
                <a:picLocks noChangeAspect="1"/>
              </p:cNvPicPr>
              <p:nvPr/>
            </p:nvPicPr>
            <p:blipFill>
              <a:blip r:embed="rId3">
                <a:biLevel thresh="25000"/>
              </a:blip>
              <a:stretch>
                <a:fillRect/>
              </a:stretch>
            </p:blipFill>
            <p:spPr>
              <a:xfrm>
                <a:off x="3764296" y="4934472"/>
                <a:ext cx="780290" cy="780290"/>
              </a:xfrm>
              <a:prstGeom prst="rect">
                <a:avLst/>
              </a:prstGeom>
              <a:grpFill/>
              <a:ln>
                <a:noFill/>
              </a:ln>
            </p:spPr>
          </p:pic>
          <p:pic>
            <p:nvPicPr>
              <p:cNvPr id="41" name="Picture 40"/>
              <p:cNvPicPr>
                <a:picLocks noChangeAspect="1"/>
              </p:cNvPicPr>
              <p:nvPr/>
            </p:nvPicPr>
            <p:blipFill>
              <a:blip r:embed="rId3">
                <a:biLevel thresh="25000"/>
              </a:blip>
              <a:stretch>
                <a:fillRect/>
              </a:stretch>
            </p:blipFill>
            <p:spPr>
              <a:xfrm>
                <a:off x="4599026" y="4934472"/>
                <a:ext cx="780290" cy="780290"/>
              </a:xfrm>
              <a:prstGeom prst="rect">
                <a:avLst/>
              </a:prstGeom>
              <a:grpFill/>
              <a:ln>
                <a:noFill/>
              </a:ln>
            </p:spPr>
          </p:pic>
          <p:pic>
            <p:nvPicPr>
              <p:cNvPr id="42" name="Picture 41"/>
              <p:cNvPicPr>
                <a:picLocks noChangeAspect="1"/>
              </p:cNvPicPr>
              <p:nvPr/>
            </p:nvPicPr>
            <p:blipFill>
              <a:blip r:embed="rId3">
                <a:biLevel thresh="25000"/>
              </a:blip>
              <a:stretch>
                <a:fillRect/>
              </a:stretch>
            </p:blipFill>
            <p:spPr>
              <a:xfrm>
                <a:off x="5433757" y="4934472"/>
                <a:ext cx="780290" cy="780290"/>
              </a:xfrm>
              <a:prstGeom prst="rect">
                <a:avLst/>
              </a:prstGeom>
              <a:grpFill/>
              <a:ln>
                <a:noFill/>
              </a:ln>
            </p:spPr>
          </p:pic>
          <p:pic>
            <p:nvPicPr>
              <p:cNvPr id="43" name="Picture 42"/>
              <p:cNvPicPr>
                <a:picLocks noChangeAspect="1"/>
              </p:cNvPicPr>
              <p:nvPr/>
            </p:nvPicPr>
            <p:blipFill>
              <a:blip r:embed="rId3">
                <a:biLevel thresh="25000"/>
              </a:blip>
              <a:stretch>
                <a:fillRect/>
              </a:stretch>
            </p:blipFill>
            <p:spPr>
              <a:xfrm>
                <a:off x="2099026" y="5795619"/>
                <a:ext cx="780290" cy="780290"/>
              </a:xfrm>
              <a:prstGeom prst="rect">
                <a:avLst/>
              </a:prstGeom>
              <a:grpFill/>
              <a:ln>
                <a:noFill/>
              </a:ln>
            </p:spPr>
          </p:pic>
          <p:pic>
            <p:nvPicPr>
              <p:cNvPr id="44" name="Picture 43"/>
              <p:cNvPicPr>
                <a:picLocks noChangeAspect="1"/>
              </p:cNvPicPr>
              <p:nvPr/>
            </p:nvPicPr>
            <p:blipFill>
              <a:blip r:embed="rId3">
                <a:biLevel thresh="25000"/>
              </a:blip>
              <a:stretch>
                <a:fillRect/>
              </a:stretch>
            </p:blipFill>
            <p:spPr>
              <a:xfrm>
                <a:off x="2933756" y="5795619"/>
                <a:ext cx="780290" cy="780290"/>
              </a:xfrm>
              <a:prstGeom prst="rect">
                <a:avLst/>
              </a:prstGeom>
              <a:grpFill/>
              <a:ln>
                <a:noFill/>
              </a:ln>
            </p:spPr>
          </p:pic>
          <p:pic>
            <p:nvPicPr>
              <p:cNvPr id="45" name="Picture 44"/>
              <p:cNvPicPr>
                <a:picLocks noChangeAspect="1"/>
              </p:cNvPicPr>
              <p:nvPr/>
            </p:nvPicPr>
            <p:blipFill>
              <a:blip r:embed="rId3">
                <a:biLevel thresh="25000"/>
              </a:blip>
              <a:stretch>
                <a:fillRect/>
              </a:stretch>
            </p:blipFill>
            <p:spPr>
              <a:xfrm>
                <a:off x="3768486" y="5795619"/>
                <a:ext cx="780290" cy="780290"/>
              </a:xfrm>
              <a:prstGeom prst="rect">
                <a:avLst/>
              </a:prstGeom>
              <a:grpFill/>
              <a:ln>
                <a:noFill/>
              </a:ln>
            </p:spPr>
          </p:pic>
          <p:pic>
            <p:nvPicPr>
              <p:cNvPr id="46" name="Picture 45"/>
              <p:cNvPicPr>
                <a:picLocks noChangeAspect="1"/>
              </p:cNvPicPr>
              <p:nvPr/>
            </p:nvPicPr>
            <p:blipFill>
              <a:blip r:embed="rId3">
                <a:biLevel thresh="25000"/>
              </a:blip>
              <a:stretch>
                <a:fillRect/>
              </a:stretch>
            </p:blipFill>
            <p:spPr>
              <a:xfrm>
                <a:off x="4603216" y="5795619"/>
                <a:ext cx="780290" cy="780290"/>
              </a:xfrm>
              <a:prstGeom prst="rect">
                <a:avLst/>
              </a:prstGeom>
              <a:grpFill/>
              <a:ln>
                <a:noFill/>
              </a:ln>
            </p:spPr>
          </p:pic>
          <p:pic>
            <p:nvPicPr>
              <p:cNvPr id="47" name="Picture 46"/>
              <p:cNvPicPr>
                <a:picLocks noChangeAspect="1"/>
              </p:cNvPicPr>
              <p:nvPr/>
            </p:nvPicPr>
            <p:blipFill>
              <a:blip r:embed="rId3">
                <a:biLevel thresh="25000"/>
              </a:blip>
              <a:stretch>
                <a:fillRect/>
              </a:stretch>
            </p:blipFill>
            <p:spPr>
              <a:xfrm>
                <a:off x="5437947" y="5795619"/>
                <a:ext cx="780290" cy="780290"/>
              </a:xfrm>
              <a:prstGeom prst="rect">
                <a:avLst/>
              </a:prstGeom>
              <a:grpFill/>
              <a:ln>
                <a:noFill/>
              </a:ln>
            </p:spPr>
          </p:pic>
          <p:pic>
            <p:nvPicPr>
              <p:cNvPr id="48" name="Picture 47"/>
              <p:cNvPicPr>
                <a:picLocks noChangeAspect="1"/>
              </p:cNvPicPr>
              <p:nvPr/>
            </p:nvPicPr>
            <p:blipFill>
              <a:blip r:embed="rId3">
                <a:biLevel thresh="25000"/>
              </a:blip>
              <a:stretch>
                <a:fillRect/>
              </a:stretch>
            </p:blipFill>
            <p:spPr>
              <a:xfrm>
                <a:off x="6270052" y="4073326"/>
                <a:ext cx="780290" cy="780290"/>
              </a:xfrm>
              <a:prstGeom prst="rect">
                <a:avLst/>
              </a:prstGeom>
              <a:grpFill/>
              <a:ln>
                <a:noFill/>
              </a:ln>
            </p:spPr>
          </p:pic>
          <p:pic>
            <p:nvPicPr>
              <p:cNvPr id="49" name="Picture 48"/>
              <p:cNvPicPr>
                <a:picLocks noChangeAspect="1"/>
              </p:cNvPicPr>
              <p:nvPr/>
            </p:nvPicPr>
            <p:blipFill>
              <a:blip r:embed="rId3">
                <a:biLevel thresh="25000"/>
              </a:blip>
              <a:stretch>
                <a:fillRect/>
              </a:stretch>
            </p:blipFill>
            <p:spPr>
              <a:xfrm>
                <a:off x="7104782" y="4073326"/>
                <a:ext cx="780290" cy="780290"/>
              </a:xfrm>
              <a:prstGeom prst="rect">
                <a:avLst/>
              </a:prstGeom>
              <a:grpFill/>
              <a:ln>
                <a:noFill/>
              </a:ln>
            </p:spPr>
          </p:pic>
          <p:pic>
            <p:nvPicPr>
              <p:cNvPr id="50" name="Picture 49"/>
              <p:cNvPicPr>
                <a:picLocks noChangeAspect="1"/>
              </p:cNvPicPr>
              <p:nvPr/>
            </p:nvPicPr>
            <p:blipFill>
              <a:blip r:embed="rId3">
                <a:biLevel thresh="25000"/>
              </a:blip>
              <a:stretch>
                <a:fillRect/>
              </a:stretch>
            </p:blipFill>
            <p:spPr>
              <a:xfrm>
                <a:off x="7939512" y="4073326"/>
                <a:ext cx="780290" cy="780290"/>
              </a:xfrm>
              <a:prstGeom prst="rect">
                <a:avLst/>
              </a:prstGeom>
              <a:grpFill/>
              <a:ln>
                <a:noFill/>
              </a:ln>
            </p:spPr>
          </p:pic>
          <p:pic>
            <p:nvPicPr>
              <p:cNvPr id="51" name="Picture 50"/>
              <p:cNvPicPr>
                <a:picLocks noChangeAspect="1"/>
              </p:cNvPicPr>
              <p:nvPr/>
            </p:nvPicPr>
            <p:blipFill>
              <a:blip r:embed="rId3">
                <a:biLevel thresh="25000"/>
              </a:blip>
              <a:stretch>
                <a:fillRect/>
              </a:stretch>
            </p:blipFill>
            <p:spPr>
              <a:xfrm>
                <a:off x="8774242" y="4073326"/>
                <a:ext cx="780290" cy="780290"/>
              </a:xfrm>
              <a:prstGeom prst="rect">
                <a:avLst/>
              </a:prstGeom>
              <a:grpFill/>
              <a:ln>
                <a:noFill/>
              </a:ln>
            </p:spPr>
          </p:pic>
          <p:pic>
            <p:nvPicPr>
              <p:cNvPr id="52" name="Picture 51"/>
              <p:cNvPicPr>
                <a:picLocks noChangeAspect="1"/>
              </p:cNvPicPr>
              <p:nvPr/>
            </p:nvPicPr>
            <p:blipFill>
              <a:blip r:embed="rId3">
                <a:biLevel thresh="25000"/>
              </a:blip>
              <a:stretch>
                <a:fillRect/>
              </a:stretch>
            </p:blipFill>
            <p:spPr>
              <a:xfrm>
                <a:off x="9608973" y="4073326"/>
                <a:ext cx="780290" cy="780290"/>
              </a:xfrm>
              <a:prstGeom prst="rect">
                <a:avLst/>
              </a:prstGeom>
              <a:grpFill/>
              <a:ln>
                <a:noFill/>
              </a:ln>
            </p:spPr>
          </p:pic>
          <p:pic>
            <p:nvPicPr>
              <p:cNvPr id="54" name="Picture 53"/>
              <p:cNvPicPr>
                <a:picLocks noChangeAspect="1"/>
              </p:cNvPicPr>
              <p:nvPr/>
            </p:nvPicPr>
            <p:blipFill>
              <a:blip r:embed="rId3">
                <a:biLevel thresh="25000"/>
              </a:blip>
              <a:stretch>
                <a:fillRect/>
              </a:stretch>
            </p:blipFill>
            <p:spPr>
              <a:xfrm>
                <a:off x="6265862" y="4934472"/>
                <a:ext cx="780290" cy="780290"/>
              </a:xfrm>
              <a:prstGeom prst="rect">
                <a:avLst/>
              </a:prstGeom>
              <a:grpFill/>
              <a:ln>
                <a:noFill/>
              </a:ln>
            </p:spPr>
          </p:pic>
          <p:pic>
            <p:nvPicPr>
              <p:cNvPr id="55" name="Picture 54"/>
              <p:cNvPicPr>
                <a:picLocks noChangeAspect="1"/>
              </p:cNvPicPr>
              <p:nvPr/>
            </p:nvPicPr>
            <p:blipFill>
              <a:blip r:embed="rId3">
                <a:biLevel thresh="25000"/>
              </a:blip>
              <a:stretch>
                <a:fillRect/>
              </a:stretch>
            </p:blipFill>
            <p:spPr>
              <a:xfrm>
                <a:off x="7100592" y="4934472"/>
                <a:ext cx="780290" cy="780290"/>
              </a:xfrm>
              <a:prstGeom prst="rect">
                <a:avLst/>
              </a:prstGeom>
              <a:grpFill/>
              <a:ln>
                <a:noFill/>
              </a:ln>
            </p:spPr>
          </p:pic>
          <p:pic>
            <p:nvPicPr>
              <p:cNvPr id="56" name="Picture 55"/>
              <p:cNvPicPr>
                <a:picLocks noChangeAspect="1"/>
              </p:cNvPicPr>
              <p:nvPr/>
            </p:nvPicPr>
            <p:blipFill>
              <a:blip r:embed="rId3">
                <a:biLevel thresh="25000"/>
              </a:blip>
              <a:stretch>
                <a:fillRect/>
              </a:stretch>
            </p:blipFill>
            <p:spPr>
              <a:xfrm>
                <a:off x="7935322" y="4934472"/>
                <a:ext cx="780290" cy="780290"/>
              </a:xfrm>
              <a:prstGeom prst="rect">
                <a:avLst/>
              </a:prstGeom>
              <a:grpFill/>
              <a:ln>
                <a:noFill/>
              </a:ln>
            </p:spPr>
          </p:pic>
          <p:pic>
            <p:nvPicPr>
              <p:cNvPr id="57" name="Picture 56"/>
              <p:cNvPicPr>
                <a:picLocks noChangeAspect="1"/>
              </p:cNvPicPr>
              <p:nvPr/>
            </p:nvPicPr>
            <p:blipFill>
              <a:blip r:embed="rId3">
                <a:biLevel thresh="25000"/>
              </a:blip>
              <a:stretch>
                <a:fillRect/>
              </a:stretch>
            </p:blipFill>
            <p:spPr>
              <a:xfrm>
                <a:off x="8770052" y="4934472"/>
                <a:ext cx="780290" cy="780290"/>
              </a:xfrm>
              <a:prstGeom prst="rect">
                <a:avLst/>
              </a:prstGeom>
              <a:grpFill/>
              <a:ln>
                <a:noFill/>
              </a:ln>
            </p:spPr>
          </p:pic>
          <p:pic>
            <p:nvPicPr>
              <p:cNvPr id="58" name="Picture 57"/>
              <p:cNvPicPr>
                <a:picLocks noChangeAspect="1"/>
              </p:cNvPicPr>
              <p:nvPr/>
            </p:nvPicPr>
            <p:blipFill>
              <a:blip r:embed="rId3">
                <a:biLevel thresh="25000"/>
              </a:blip>
              <a:stretch>
                <a:fillRect/>
              </a:stretch>
            </p:blipFill>
            <p:spPr>
              <a:xfrm>
                <a:off x="9604783" y="4934472"/>
                <a:ext cx="780290" cy="780290"/>
              </a:xfrm>
              <a:prstGeom prst="rect">
                <a:avLst/>
              </a:prstGeom>
              <a:grpFill/>
              <a:ln>
                <a:noFill/>
              </a:ln>
            </p:spPr>
          </p:pic>
          <p:pic>
            <p:nvPicPr>
              <p:cNvPr id="59" name="Picture 58"/>
              <p:cNvPicPr>
                <a:picLocks noChangeAspect="1"/>
              </p:cNvPicPr>
              <p:nvPr/>
            </p:nvPicPr>
            <p:blipFill>
              <a:blip r:embed="rId3">
                <a:biLevel thresh="25000"/>
              </a:blip>
              <a:stretch>
                <a:fillRect/>
              </a:stretch>
            </p:blipFill>
            <p:spPr>
              <a:xfrm>
                <a:off x="6270052" y="5795619"/>
                <a:ext cx="780290" cy="780290"/>
              </a:xfrm>
              <a:prstGeom prst="rect">
                <a:avLst/>
              </a:prstGeom>
              <a:grpFill/>
              <a:ln>
                <a:noFill/>
              </a:ln>
            </p:spPr>
          </p:pic>
          <p:pic>
            <p:nvPicPr>
              <p:cNvPr id="60" name="Picture 59"/>
              <p:cNvPicPr>
                <a:picLocks noChangeAspect="1"/>
              </p:cNvPicPr>
              <p:nvPr/>
            </p:nvPicPr>
            <p:blipFill>
              <a:blip r:embed="rId3">
                <a:biLevel thresh="25000"/>
              </a:blip>
              <a:stretch>
                <a:fillRect/>
              </a:stretch>
            </p:blipFill>
            <p:spPr>
              <a:xfrm>
                <a:off x="7104782" y="5795619"/>
                <a:ext cx="780290" cy="780290"/>
              </a:xfrm>
              <a:prstGeom prst="rect">
                <a:avLst/>
              </a:prstGeom>
              <a:grpFill/>
              <a:ln>
                <a:noFill/>
              </a:ln>
            </p:spPr>
          </p:pic>
          <p:pic>
            <p:nvPicPr>
              <p:cNvPr id="61" name="Picture 60"/>
              <p:cNvPicPr>
                <a:picLocks noChangeAspect="1"/>
              </p:cNvPicPr>
              <p:nvPr/>
            </p:nvPicPr>
            <p:blipFill>
              <a:blip r:embed="rId3">
                <a:biLevel thresh="25000"/>
              </a:blip>
              <a:stretch>
                <a:fillRect/>
              </a:stretch>
            </p:blipFill>
            <p:spPr>
              <a:xfrm>
                <a:off x="7939512" y="5795619"/>
                <a:ext cx="780290" cy="780290"/>
              </a:xfrm>
              <a:prstGeom prst="rect">
                <a:avLst/>
              </a:prstGeom>
              <a:grpFill/>
              <a:ln>
                <a:noFill/>
              </a:ln>
            </p:spPr>
          </p:pic>
          <p:pic>
            <p:nvPicPr>
              <p:cNvPr id="62" name="Picture 61"/>
              <p:cNvPicPr>
                <a:picLocks noChangeAspect="1"/>
              </p:cNvPicPr>
              <p:nvPr/>
            </p:nvPicPr>
            <p:blipFill>
              <a:blip r:embed="rId3">
                <a:biLevel thresh="25000"/>
              </a:blip>
              <a:stretch>
                <a:fillRect/>
              </a:stretch>
            </p:blipFill>
            <p:spPr>
              <a:xfrm>
                <a:off x="8774242" y="5795619"/>
                <a:ext cx="780290" cy="780290"/>
              </a:xfrm>
              <a:prstGeom prst="rect">
                <a:avLst/>
              </a:prstGeom>
              <a:grpFill/>
              <a:ln>
                <a:noFill/>
              </a:ln>
            </p:spPr>
          </p:pic>
          <p:pic>
            <p:nvPicPr>
              <p:cNvPr id="63" name="Picture 62"/>
              <p:cNvPicPr>
                <a:picLocks noChangeAspect="1"/>
              </p:cNvPicPr>
              <p:nvPr/>
            </p:nvPicPr>
            <p:blipFill>
              <a:blip r:embed="rId3">
                <a:biLevel thresh="25000"/>
              </a:blip>
              <a:stretch>
                <a:fillRect/>
              </a:stretch>
            </p:blipFill>
            <p:spPr>
              <a:xfrm>
                <a:off x="9608973" y="5795619"/>
                <a:ext cx="780290" cy="780290"/>
              </a:xfrm>
              <a:prstGeom prst="rect">
                <a:avLst/>
              </a:prstGeom>
              <a:grpFill/>
              <a:ln>
                <a:noFill/>
              </a:ln>
            </p:spPr>
          </p:pic>
        </p:grpSp>
        <p:sp>
          <p:nvSpPr>
            <p:cNvPr id="217" name="Storage Text"/>
            <p:cNvSpPr txBox="1"/>
            <p:nvPr/>
          </p:nvSpPr>
          <p:spPr>
            <a:xfrm rot="16200000">
              <a:off x="137700" y="4980197"/>
              <a:ext cx="2700658" cy="634529"/>
            </a:xfrm>
            <a:prstGeom prst="rect">
              <a:avLst/>
            </a:prstGeom>
            <a:noFill/>
            <a:ln>
              <a:noFill/>
            </a:ln>
          </p:spPr>
          <p:txBody>
            <a:bodyPr wrap="none" lIns="182828" tIns="146262" rIns="182828" bIns="146262" rtlCol="0">
              <a:spAutoFit/>
            </a:bodyPr>
            <a:lstStyle/>
            <a:p>
              <a:pPr defTabSz="932563">
                <a:lnSpc>
                  <a:spcPct val="90000"/>
                </a:lnSpc>
                <a:spcAft>
                  <a:spcPts val="600"/>
                </a:spcAft>
              </a:pPr>
              <a:r>
                <a:rPr lang="en-GB" sz="2400">
                  <a:solidFill>
                    <a:srgbClr val="FFFFFF"/>
                  </a:solidFill>
                  <a:latin typeface="Segoe UI Semilight"/>
                </a:rPr>
                <a:t>Premium Storage</a:t>
              </a:r>
            </a:p>
          </p:txBody>
        </p:sp>
      </p:grpSp>
      <p:pic>
        <p:nvPicPr>
          <p:cNvPr id="208" name="Compute Node 05"/>
          <p:cNvPicPr>
            <a:picLocks noChangeAspect="1"/>
          </p:cNvPicPr>
          <p:nvPr/>
        </p:nvPicPr>
        <p:blipFill>
          <a:blip r:embed="rId4">
            <a:biLevel thresh="25000"/>
          </a:blip>
          <a:stretch>
            <a:fillRect/>
          </a:stretch>
        </p:blipFill>
        <p:spPr>
          <a:xfrm>
            <a:off x="5406889" y="2802342"/>
            <a:ext cx="780068" cy="780068"/>
          </a:xfrm>
          <a:prstGeom prst="rect">
            <a:avLst/>
          </a:prstGeom>
          <a:ln>
            <a:noFill/>
          </a:ln>
        </p:spPr>
      </p:pic>
      <p:pic>
        <p:nvPicPr>
          <p:cNvPr id="206" name="Compute Node 04"/>
          <p:cNvPicPr>
            <a:picLocks noChangeAspect="1"/>
          </p:cNvPicPr>
          <p:nvPr/>
        </p:nvPicPr>
        <p:blipFill>
          <a:blip r:embed="rId4">
            <a:biLevel thresh="25000"/>
          </a:blip>
          <a:stretch>
            <a:fillRect/>
          </a:stretch>
        </p:blipFill>
        <p:spPr>
          <a:xfrm>
            <a:off x="4564258" y="2802342"/>
            <a:ext cx="780068" cy="780068"/>
          </a:xfrm>
          <a:prstGeom prst="rect">
            <a:avLst/>
          </a:prstGeom>
          <a:ln>
            <a:noFill/>
          </a:ln>
        </p:spPr>
      </p:pic>
      <p:pic>
        <p:nvPicPr>
          <p:cNvPr id="207" name="Compute Node 03"/>
          <p:cNvPicPr>
            <a:picLocks noChangeAspect="1"/>
          </p:cNvPicPr>
          <p:nvPr/>
        </p:nvPicPr>
        <p:blipFill>
          <a:blip r:embed="rId4">
            <a:biLevel thresh="25000"/>
          </a:blip>
          <a:stretch>
            <a:fillRect/>
          </a:stretch>
        </p:blipFill>
        <p:spPr>
          <a:xfrm>
            <a:off x="3721626" y="2802342"/>
            <a:ext cx="780068" cy="780068"/>
          </a:xfrm>
          <a:prstGeom prst="rect">
            <a:avLst/>
          </a:prstGeom>
          <a:ln>
            <a:noFill/>
          </a:ln>
        </p:spPr>
      </p:pic>
      <p:pic>
        <p:nvPicPr>
          <p:cNvPr id="108" name="Compute Node 02"/>
          <p:cNvPicPr>
            <a:picLocks noChangeAspect="1"/>
          </p:cNvPicPr>
          <p:nvPr/>
        </p:nvPicPr>
        <p:blipFill>
          <a:blip r:embed="rId4">
            <a:biLevel thresh="25000"/>
          </a:blip>
          <a:stretch>
            <a:fillRect/>
          </a:stretch>
        </p:blipFill>
        <p:spPr>
          <a:xfrm>
            <a:off x="2878994" y="2802342"/>
            <a:ext cx="780068" cy="780068"/>
          </a:xfrm>
          <a:prstGeom prst="rect">
            <a:avLst/>
          </a:prstGeom>
          <a:ln>
            <a:noFill/>
          </a:ln>
        </p:spPr>
      </p:pic>
      <p:pic>
        <p:nvPicPr>
          <p:cNvPr id="205" name="Compute Node 01"/>
          <p:cNvPicPr>
            <a:picLocks noChangeAspect="1"/>
          </p:cNvPicPr>
          <p:nvPr/>
        </p:nvPicPr>
        <p:blipFill>
          <a:blip r:embed="rId4">
            <a:biLevel thresh="25000"/>
          </a:blip>
          <a:stretch>
            <a:fillRect/>
          </a:stretch>
        </p:blipFill>
        <p:spPr>
          <a:xfrm>
            <a:off x="2036364" y="2802342"/>
            <a:ext cx="780068" cy="780068"/>
          </a:xfrm>
          <a:prstGeom prst="rect">
            <a:avLst/>
          </a:prstGeom>
          <a:ln>
            <a:noFill/>
          </a:ln>
        </p:spPr>
      </p:pic>
      <p:grpSp>
        <p:nvGrpSpPr>
          <p:cNvPr id="6" name="Control Set"/>
          <p:cNvGrpSpPr/>
          <p:nvPr/>
        </p:nvGrpSpPr>
        <p:grpSpPr>
          <a:xfrm>
            <a:off x="5828205" y="1769562"/>
            <a:ext cx="2332984" cy="780068"/>
            <a:chOff x="5828092" y="1769070"/>
            <a:chExt cx="2333646" cy="780290"/>
          </a:xfrm>
        </p:grpSpPr>
        <p:pic>
          <p:nvPicPr>
            <p:cNvPr id="215" name="Control Node"/>
            <p:cNvPicPr>
              <a:picLocks noChangeAspect="1"/>
            </p:cNvPicPr>
            <p:nvPr/>
          </p:nvPicPr>
          <p:blipFill>
            <a:blip r:embed="rId4">
              <a:biLevel thresh="25000"/>
            </a:blip>
            <a:stretch>
              <a:fillRect/>
            </a:stretch>
          </p:blipFill>
          <p:spPr>
            <a:xfrm>
              <a:off x="5828092" y="1769070"/>
              <a:ext cx="780290" cy="780290"/>
            </a:xfrm>
            <a:prstGeom prst="rect">
              <a:avLst/>
            </a:prstGeom>
            <a:ln>
              <a:noFill/>
            </a:ln>
          </p:spPr>
        </p:pic>
        <p:sp>
          <p:nvSpPr>
            <p:cNvPr id="110" name="Control Text"/>
            <p:cNvSpPr txBox="1"/>
            <p:nvPr/>
          </p:nvSpPr>
          <p:spPr>
            <a:xfrm>
              <a:off x="6792546" y="1842172"/>
              <a:ext cx="1369192" cy="634530"/>
            </a:xfrm>
            <a:prstGeom prst="rect">
              <a:avLst/>
            </a:prstGeom>
            <a:noFill/>
            <a:ln>
              <a:noFill/>
            </a:ln>
          </p:spPr>
          <p:txBody>
            <a:bodyPr wrap="none" lIns="182828" tIns="146262" rIns="182828" bIns="146262" rtlCol="0">
              <a:spAutoFit/>
            </a:bodyPr>
            <a:lstStyle/>
            <a:p>
              <a:pPr defTabSz="932563">
                <a:lnSpc>
                  <a:spcPct val="90000"/>
                </a:lnSpc>
                <a:spcAft>
                  <a:spcPts val="600"/>
                </a:spcAft>
              </a:pPr>
              <a:r>
                <a:rPr lang="en-GB" sz="2400">
                  <a:solidFill>
                    <a:srgbClr val="FFFFFF"/>
                  </a:solidFill>
                  <a:latin typeface="Segoe UI Semilight"/>
                </a:rPr>
                <a:t>Control</a:t>
              </a:r>
            </a:p>
          </p:txBody>
        </p:sp>
      </p:grpSp>
      <p:sp>
        <p:nvSpPr>
          <p:cNvPr id="3" name="Title 2"/>
          <p:cNvSpPr>
            <a:spLocks noGrp="1"/>
          </p:cNvSpPr>
          <p:nvPr>
            <p:ph type="title"/>
          </p:nvPr>
        </p:nvSpPr>
        <p:spPr>
          <a:xfrm>
            <a:off x="669572" y="326411"/>
            <a:ext cx="11097332" cy="941711"/>
          </a:xfrm>
        </p:spPr>
        <p:txBody>
          <a:bodyPr/>
          <a:lstStyle/>
          <a:p>
            <a:r>
              <a:rPr lang="en-GB" dirty="0">
                <a:cs typeface="Segoe UI"/>
              </a:rPr>
              <a:t>Separate Compute From Storage</a:t>
            </a:r>
            <a:br>
              <a:rPr lang="en-GB" dirty="0"/>
            </a:br>
            <a:endParaRPr lang="en-US"/>
          </a:p>
        </p:txBody>
      </p:sp>
      <p:pic>
        <p:nvPicPr>
          <p:cNvPr id="97" name="Picture 96">
            <a:extLst>
              <a:ext uri="{FF2B5EF4-FFF2-40B4-BE49-F238E27FC236}">
                <a16:creationId xmlns:a16="http://schemas.microsoft.com/office/drawing/2014/main" id="{CE97EC93-2A7B-4055-9001-228FD153F163}"/>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10508239" y="461431"/>
            <a:ext cx="1078912" cy="1078912"/>
          </a:xfrm>
          <a:prstGeom prst="rect">
            <a:avLst/>
          </a:prstGeom>
        </p:spPr>
      </p:pic>
    </p:spTree>
    <p:extLst>
      <p:ext uri="{BB962C8B-B14F-4D97-AF65-F5344CB8AC3E}">
        <p14:creationId xmlns:p14="http://schemas.microsoft.com/office/powerpoint/2010/main" val="4119683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10"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10" presetClass="entr" presetSubtype="0" fill="hold" nodeType="withEffect">
                                  <p:stCondLst>
                                    <p:cond delay="0"/>
                                  </p:stCondLst>
                                  <p:childTnLst>
                                    <p:set>
                                      <p:cBhvr>
                                        <p:cTn id="17" dur="1" fill="hold">
                                          <p:stCondLst>
                                            <p:cond delay="0"/>
                                          </p:stCondLst>
                                        </p:cTn>
                                        <p:tgtEl>
                                          <p:spTgt spid="205"/>
                                        </p:tgtEl>
                                        <p:attrNameLst>
                                          <p:attrName>style.visibility</p:attrName>
                                        </p:attrNameLst>
                                      </p:cBhvr>
                                      <p:to>
                                        <p:strVal val="visible"/>
                                      </p:to>
                                    </p:set>
                                    <p:animEffect transition="in" filter="fade">
                                      <p:cBhvr>
                                        <p:cTn id="18" dur="500"/>
                                        <p:tgtEl>
                                          <p:spTgt spid="205"/>
                                        </p:tgtEl>
                                      </p:cBhvr>
                                    </p:animEffect>
                                  </p:childTnLst>
                                </p:cTn>
                              </p:par>
                              <p:par>
                                <p:cTn id="19" presetID="10" presetClass="entr" presetSubtype="0" fill="hold" nodeType="withEffect">
                                  <p:stCondLst>
                                    <p:cond delay="0"/>
                                  </p:stCondLst>
                                  <p:childTnLst>
                                    <p:set>
                                      <p:cBhvr>
                                        <p:cTn id="20" dur="1" fill="hold">
                                          <p:stCondLst>
                                            <p:cond delay="0"/>
                                          </p:stCondLst>
                                        </p:cTn>
                                        <p:tgtEl>
                                          <p:spTgt spid="108"/>
                                        </p:tgtEl>
                                        <p:attrNameLst>
                                          <p:attrName>style.visibility</p:attrName>
                                        </p:attrNameLst>
                                      </p:cBhvr>
                                      <p:to>
                                        <p:strVal val="visible"/>
                                      </p:to>
                                    </p:set>
                                    <p:animEffect transition="in" filter="fade">
                                      <p:cBhvr>
                                        <p:cTn id="21" dur="500"/>
                                        <p:tgtEl>
                                          <p:spTgt spid="108"/>
                                        </p:tgtEl>
                                      </p:cBhvr>
                                    </p:animEffect>
                                  </p:childTnLst>
                                </p:cTn>
                              </p:par>
                              <p:par>
                                <p:cTn id="22" presetID="10" presetClass="entr" presetSubtype="0" fill="hold" nodeType="withEffect">
                                  <p:stCondLst>
                                    <p:cond delay="0"/>
                                  </p:stCondLst>
                                  <p:childTnLst>
                                    <p:set>
                                      <p:cBhvr>
                                        <p:cTn id="23" dur="1" fill="hold">
                                          <p:stCondLst>
                                            <p:cond delay="0"/>
                                          </p:stCondLst>
                                        </p:cTn>
                                        <p:tgtEl>
                                          <p:spTgt spid="207"/>
                                        </p:tgtEl>
                                        <p:attrNameLst>
                                          <p:attrName>style.visibility</p:attrName>
                                        </p:attrNameLst>
                                      </p:cBhvr>
                                      <p:to>
                                        <p:strVal val="visible"/>
                                      </p:to>
                                    </p:set>
                                    <p:animEffect transition="in" filter="fade">
                                      <p:cBhvr>
                                        <p:cTn id="24" dur="500"/>
                                        <p:tgtEl>
                                          <p:spTgt spid="207"/>
                                        </p:tgtEl>
                                      </p:cBhvr>
                                    </p:animEffect>
                                  </p:childTnLst>
                                </p:cTn>
                              </p:par>
                              <p:par>
                                <p:cTn id="25" presetID="10" presetClass="entr" presetSubtype="0" fill="hold" nodeType="withEffect">
                                  <p:stCondLst>
                                    <p:cond delay="0"/>
                                  </p:stCondLst>
                                  <p:childTnLst>
                                    <p:set>
                                      <p:cBhvr>
                                        <p:cTn id="26" dur="1" fill="hold">
                                          <p:stCondLst>
                                            <p:cond delay="0"/>
                                          </p:stCondLst>
                                        </p:cTn>
                                        <p:tgtEl>
                                          <p:spTgt spid="206"/>
                                        </p:tgtEl>
                                        <p:attrNameLst>
                                          <p:attrName>style.visibility</p:attrName>
                                        </p:attrNameLst>
                                      </p:cBhvr>
                                      <p:to>
                                        <p:strVal val="visible"/>
                                      </p:to>
                                    </p:set>
                                    <p:animEffect transition="in" filter="fade">
                                      <p:cBhvr>
                                        <p:cTn id="27" dur="500"/>
                                        <p:tgtEl>
                                          <p:spTgt spid="206"/>
                                        </p:tgtEl>
                                      </p:cBhvr>
                                    </p:animEffect>
                                  </p:childTnLst>
                                </p:cTn>
                              </p:par>
                              <p:par>
                                <p:cTn id="28" presetID="10" presetClass="entr" presetSubtype="0" fill="hold" nodeType="withEffect">
                                  <p:stCondLst>
                                    <p:cond delay="0"/>
                                  </p:stCondLst>
                                  <p:childTnLst>
                                    <p:set>
                                      <p:cBhvr>
                                        <p:cTn id="29" dur="1" fill="hold">
                                          <p:stCondLst>
                                            <p:cond delay="0"/>
                                          </p:stCondLst>
                                        </p:cTn>
                                        <p:tgtEl>
                                          <p:spTgt spid="208"/>
                                        </p:tgtEl>
                                        <p:attrNameLst>
                                          <p:attrName>style.visibility</p:attrName>
                                        </p:attrNameLst>
                                      </p:cBhvr>
                                      <p:to>
                                        <p:strVal val="visible"/>
                                      </p:to>
                                    </p:set>
                                    <p:animEffect transition="in" filter="fade">
                                      <p:cBhvr>
                                        <p:cTn id="30" dur="500"/>
                                        <p:tgtEl>
                                          <p:spTgt spid="2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Compute Set"/>
          <p:cNvGrpSpPr/>
          <p:nvPr/>
        </p:nvGrpSpPr>
        <p:grpSpPr>
          <a:xfrm>
            <a:off x="1017416" y="1708860"/>
            <a:ext cx="10401645" cy="1979825"/>
            <a:chOff x="1015939" y="1708352"/>
            <a:chExt cx="10404596" cy="1980387"/>
          </a:xfrm>
          <a:solidFill>
            <a:schemeClr val="tx2"/>
          </a:solidFill>
        </p:grpSpPr>
        <p:sp>
          <p:nvSpPr>
            <p:cNvPr id="214" name="Rounded Rectangle 213"/>
            <p:cNvSpPr/>
            <p:nvPr/>
          </p:nvSpPr>
          <p:spPr bwMode="auto">
            <a:xfrm>
              <a:off x="1015939" y="1708352"/>
              <a:ext cx="10404596" cy="1980387"/>
            </a:xfrm>
            <a:prstGeom prst="roundRect">
              <a:avLst/>
            </a:prstGeom>
            <a:grp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86" fontAlgn="base">
                <a:lnSpc>
                  <a:spcPct val="90000"/>
                </a:lnSpc>
                <a:spcBef>
                  <a:spcPct val="0"/>
                </a:spcBef>
                <a:spcAft>
                  <a:spcPct val="0"/>
                </a:spcAft>
              </a:pPr>
              <a:endParaRPr lang="en-GB"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16" name="Compute Text"/>
            <p:cNvSpPr txBox="1"/>
            <p:nvPr/>
          </p:nvSpPr>
          <p:spPr>
            <a:xfrm rot="16200000">
              <a:off x="722552" y="2519651"/>
              <a:ext cx="1621004" cy="634529"/>
            </a:xfrm>
            <a:prstGeom prst="rect">
              <a:avLst/>
            </a:prstGeom>
            <a:noFill/>
            <a:ln>
              <a:noFill/>
            </a:ln>
          </p:spPr>
          <p:txBody>
            <a:bodyPr wrap="none" lIns="182828" tIns="146262" rIns="182828" bIns="146262" rtlCol="0">
              <a:spAutoFit/>
            </a:bodyPr>
            <a:lstStyle/>
            <a:p>
              <a:pPr defTabSz="932563">
                <a:lnSpc>
                  <a:spcPct val="90000"/>
                </a:lnSpc>
                <a:spcAft>
                  <a:spcPts val="600"/>
                </a:spcAft>
              </a:pPr>
              <a:r>
                <a:rPr lang="en-GB" sz="2400">
                  <a:solidFill>
                    <a:srgbClr val="FFFFFF"/>
                  </a:solidFill>
                  <a:latin typeface="Segoe UI Semilight"/>
                </a:rPr>
                <a:t>Compute</a:t>
              </a:r>
            </a:p>
          </p:txBody>
        </p:sp>
      </p:grpSp>
      <p:sp>
        <p:nvSpPr>
          <p:cNvPr id="3" name="Title 2"/>
          <p:cNvSpPr>
            <a:spLocks noGrp="1"/>
          </p:cNvSpPr>
          <p:nvPr>
            <p:ph type="title"/>
          </p:nvPr>
        </p:nvSpPr>
        <p:spPr>
          <a:xfrm>
            <a:off x="669572" y="326411"/>
            <a:ext cx="11097332" cy="941711"/>
          </a:xfrm>
        </p:spPr>
        <p:txBody>
          <a:bodyPr/>
          <a:lstStyle/>
          <a:p>
            <a:r>
              <a:rPr lang="en-GB" dirty="0">
                <a:cs typeface="Segoe UI"/>
              </a:rPr>
              <a:t>Independently Scale Compute</a:t>
            </a:r>
            <a:br>
              <a:rPr lang="en-GB" dirty="0"/>
            </a:br>
            <a:endParaRPr lang="en-US"/>
          </a:p>
        </p:txBody>
      </p:sp>
      <p:pic>
        <p:nvPicPr>
          <p:cNvPr id="213" name="Compute Node 10"/>
          <p:cNvPicPr>
            <a:picLocks noChangeAspect="1"/>
          </p:cNvPicPr>
          <p:nvPr/>
        </p:nvPicPr>
        <p:blipFill>
          <a:blip r:embed="rId3">
            <a:biLevel thresh="25000"/>
          </a:blip>
          <a:stretch>
            <a:fillRect/>
          </a:stretch>
        </p:blipFill>
        <p:spPr>
          <a:xfrm>
            <a:off x="9620046" y="2802342"/>
            <a:ext cx="780068" cy="780068"/>
          </a:xfrm>
          <a:prstGeom prst="rect">
            <a:avLst/>
          </a:prstGeom>
          <a:solidFill>
            <a:schemeClr val="tx2"/>
          </a:solidFill>
        </p:spPr>
      </p:pic>
      <p:pic>
        <p:nvPicPr>
          <p:cNvPr id="211" name="Compute Node 09"/>
          <p:cNvPicPr>
            <a:picLocks noChangeAspect="1"/>
          </p:cNvPicPr>
          <p:nvPr/>
        </p:nvPicPr>
        <p:blipFill>
          <a:blip r:embed="rId3">
            <a:biLevel thresh="25000"/>
          </a:blip>
          <a:stretch>
            <a:fillRect/>
          </a:stretch>
        </p:blipFill>
        <p:spPr>
          <a:xfrm>
            <a:off x="8777416" y="2802342"/>
            <a:ext cx="780068" cy="780068"/>
          </a:xfrm>
          <a:prstGeom prst="rect">
            <a:avLst/>
          </a:prstGeom>
          <a:solidFill>
            <a:schemeClr val="tx2"/>
          </a:solidFill>
        </p:spPr>
      </p:pic>
      <p:pic>
        <p:nvPicPr>
          <p:cNvPr id="212" name="Compute Node 08"/>
          <p:cNvPicPr>
            <a:picLocks noChangeAspect="1"/>
          </p:cNvPicPr>
          <p:nvPr/>
        </p:nvPicPr>
        <p:blipFill>
          <a:blip r:embed="rId3">
            <a:biLevel thresh="25000"/>
          </a:blip>
          <a:stretch>
            <a:fillRect/>
          </a:stretch>
        </p:blipFill>
        <p:spPr>
          <a:xfrm>
            <a:off x="7934783" y="2802342"/>
            <a:ext cx="780068" cy="780068"/>
          </a:xfrm>
          <a:prstGeom prst="rect">
            <a:avLst/>
          </a:prstGeom>
          <a:solidFill>
            <a:schemeClr val="tx2"/>
          </a:solidFill>
        </p:spPr>
      </p:pic>
      <p:pic>
        <p:nvPicPr>
          <p:cNvPr id="209" name="Compute Node 07"/>
          <p:cNvPicPr>
            <a:picLocks noChangeAspect="1"/>
          </p:cNvPicPr>
          <p:nvPr/>
        </p:nvPicPr>
        <p:blipFill>
          <a:blip r:embed="rId3">
            <a:biLevel thresh="25000"/>
          </a:blip>
          <a:stretch>
            <a:fillRect/>
          </a:stretch>
        </p:blipFill>
        <p:spPr>
          <a:xfrm>
            <a:off x="7092153" y="2802342"/>
            <a:ext cx="780068" cy="780068"/>
          </a:xfrm>
          <a:prstGeom prst="rect">
            <a:avLst/>
          </a:prstGeom>
          <a:solidFill>
            <a:schemeClr val="tx2"/>
          </a:solidFill>
        </p:spPr>
      </p:pic>
      <p:pic>
        <p:nvPicPr>
          <p:cNvPr id="210" name="Comptue Node 06"/>
          <p:cNvPicPr>
            <a:picLocks noChangeAspect="1"/>
          </p:cNvPicPr>
          <p:nvPr/>
        </p:nvPicPr>
        <p:blipFill>
          <a:blip r:embed="rId3">
            <a:biLevel thresh="25000"/>
          </a:blip>
          <a:stretch>
            <a:fillRect/>
          </a:stretch>
        </p:blipFill>
        <p:spPr>
          <a:xfrm>
            <a:off x="6249520" y="2802342"/>
            <a:ext cx="780068" cy="780068"/>
          </a:xfrm>
          <a:prstGeom prst="rect">
            <a:avLst/>
          </a:prstGeom>
          <a:solidFill>
            <a:schemeClr val="tx2"/>
          </a:solidFill>
        </p:spPr>
      </p:pic>
      <p:pic>
        <p:nvPicPr>
          <p:cNvPr id="208" name="Compute Node 05"/>
          <p:cNvPicPr>
            <a:picLocks noChangeAspect="1"/>
          </p:cNvPicPr>
          <p:nvPr/>
        </p:nvPicPr>
        <p:blipFill>
          <a:blip r:embed="rId3">
            <a:biLevel thresh="25000"/>
          </a:blip>
          <a:stretch>
            <a:fillRect/>
          </a:stretch>
        </p:blipFill>
        <p:spPr>
          <a:xfrm>
            <a:off x="5406889" y="2802342"/>
            <a:ext cx="780068" cy="780068"/>
          </a:xfrm>
          <a:prstGeom prst="rect">
            <a:avLst/>
          </a:prstGeom>
          <a:solidFill>
            <a:schemeClr val="tx2"/>
          </a:solidFill>
        </p:spPr>
      </p:pic>
      <p:pic>
        <p:nvPicPr>
          <p:cNvPr id="206" name="Compute Node 04"/>
          <p:cNvPicPr>
            <a:picLocks noChangeAspect="1"/>
          </p:cNvPicPr>
          <p:nvPr/>
        </p:nvPicPr>
        <p:blipFill>
          <a:blip r:embed="rId3">
            <a:biLevel thresh="25000"/>
          </a:blip>
          <a:stretch>
            <a:fillRect/>
          </a:stretch>
        </p:blipFill>
        <p:spPr>
          <a:xfrm>
            <a:off x="4564258" y="2802342"/>
            <a:ext cx="780068" cy="780068"/>
          </a:xfrm>
          <a:prstGeom prst="rect">
            <a:avLst/>
          </a:prstGeom>
          <a:solidFill>
            <a:schemeClr val="tx2"/>
          </a:solidFill>
        </p:spPr>
      </p:pic>
      <p:pic>
        <p:nvPicPr>
          <p:cNvPr id="207" name="Compute Node 03"/>
          <p:cNvPicPr>
            <a:picLocks noChangeAspect="1"/>
          </p:cNvPicPr>
          <p:nvPr/>
        </p:nvPicPr>
        <p:blipFill>
          <a:blip r:embed="rId3">
            <a:biLevel thresh="25000"/>
          </a:blip>
          <a:stretch>
            <a:fillRect/>
          </a:stretch>
        </p:blipFill>
        <p:spPr>
          <a:xfrm>
            <a:off x="3721626" y="2802342"/>
            <a:ext cx="780068" cy="780068"/>
          </a:xfrm>
          <a:prstGeom prst="rect">
            <a:avLst/>
          </a:prstGeom>
          <a:solidFill>
            <a:schemeClr val="tx2"/>
          </a:solidFill>
        </p:spPr>
      </p:pic>
      <p:pic>
        <p:nvPicPr>
          <p:cNvPr id="108" name="Compute Node 02"/>
          <p:cNvPicPr>
            <a:picLocks noChangeAspect="1"/>
          </p:cNvPicPr>
          <p:nvPr/>
        </p:nvPicPr>
        <p:blipFill>
          <a:blip r:embed="rId3">
            <a:biLevel thresh="25000"/>
          </a:blip>
          <a:stretch>
            <a:fillRect/>
          </a:stretch>
        </p:blipFill>
        <p:spPr>
          <a:xfrm>
            <a:off x="2878994" y="2802342"/>
            <a:ext cx="780068" cy="780068"/>
          </a:xfrm>
          <a:prstGeom prst="rect">
            <a:avLst/>
          </a:prstGeom>
          <a:solidFill>
            <a:schemeClr val="tx2"/>
          </a:solidFill>
        </p:spPr>
      </p:pic>
      <p:pic>
        <p:nvPicPr>
          <p:cNvPr id="205" name="Compute Node 01"/>
          <p:cNvPicPr>
            <a:picLocks noChangeAspect="1"/>
          </p:cNvPicPr>
          <p:nvPr/>
        </p:nvPicPr>
        <p:blipFill>
          <a:blip r:embed="rId3">
            <a:biLevel thresh="25000"/>
          </a:blip>
          <a:stretch>
            <a:fillRect/>
          </a:stretch>
        </p:blipFill>
        <p:spPr>
          <a:xfrm>
            <a:off x="2036364" y="2802342"/>
            <a:ext cx="780068" cy="780068"/>
          </a:xfrm>
          <a:prstGeom prst="rect">
            <a:avLst/>
          </a:prstGeom>
          <a:solidFill>
            <a:schemeClr val="tx2"/>
          </a:solidFill>
        </p:spPr>
      </p:pic>
      <p:grpSp>
        <p:nvGrpSpPr>
          <p:cNvPr id="6" name="Control Set"/>
          <p:cNvGrpSpPr/>
          <p:nvPr/>
        </p:nvGrpSpPr>
        <p:grpSpPr>
          <a:xfrm>
            <a:off x="5828205" y="1769562"/>
            <a:ext cx="2332984" cy="780068"/>
            <a:chOff x="5828092" y="1769070"/>
            <a:chExt cx="2333646" cy="780290"/>
          </a:xfrm>
          <a:solidFill>
            <a:schemeClr val="tx2"/>
          </a:solidFill>
        </p:grpSpPr>
        <p:pic>
          <p:nvPicPr>
            <p:cNvPr id="215" name="Control Node"/>
            <p:cNvPicPr>
              <a:picLocks noChangeAspect="1"/>
            </p:cNvPicPr>
            <p:nvPr/>
          </p:nvPicPr>
          <p:blipFill>
            <a:blip r:embed="rId3">
              <a:biLevel thresh="25000"/>
            </a:blip>
            <a:stretch>
              <a:fillRect/>
            </a:stretch>
          </p:blipFill>
          <p:spPr>
            <a:xfrm>
              <a:off x="5828092" y="1769070"/>
              <a:ext cx="780290" cy="780290"/>
            </a:xfrm>
            <a:prstGeom prst="rect">
              <a:avLst/>
            </a:prstGeom>
            <a:grpFill/>
          </p:spPr>
        </p:pic>
        <p:sp>
          <p:nvSpPr>
            <p:cNvPr id="110" name="Control Text"/>
            <p:cNvSpPr txBox="1"/>
            <p:nvPr/>
          </p:nvSpPr>
          <p:spPr>
            <a:xfrm>
              <a:off x="6792546" y="1842172"/>
              <a:ext cx="1369192" cy="634530"/>
            </a:xfrm>
            <a:prstGeom prst="rect">
              <a:avLst/>
            </a:prstGeom>
            <a:grpFill/>
          </p:spPr>
          <p:txBody>
            <a:bodyPr wrap="none" lIns="182828" tIns="146262" rIns="182828" bIns="146262" rtlCol="0">
              <a:spAutoFit/>
            </a:bodyPr>
            <a:lstStyle/>
            <a:p>
              <a:pPr defTabSz="932563">
                <a:lnSpc>
                  <a:spcPct val="90000"/>
                </a:lnSpc>
                <a:spcAft>
                  <a:spcPts val="600"/>
                </a:spcAft>
              </a:pPr>
              <a:r>
                <a:rPr lang="en-GB" sz="2400">
                  <a:solidFill>
                    <a:srgbClr val="FFFFFF"/>
                  </a:solidFill>
                  <a:latin typeface="Segoe UI Semilight"/>
                </a:rPr>
                <a:t>Control</a:t>
              </a:r>
            </a:p>
          </p:txBody>
        </p:sp>
      </p:grpSp>
      <p:grpSp>
        <p:nvGrpSpPr>
          <p:cNvPr id="2" name="Storage Set"/>
          <p:cNvGrpSpPr/>
          <p:nvPr/>
        </p:nvGrpSpPr>
        <p:grpSpPr>
          <a:xfrm>
            <a:off x="1071686" y="3857202"/>
            <a:ext cx="10401645" cy="2879504"/>
            <a:chOff x="1070225" y="3857302"/>
            <a:chExt cx="10404596" cy="2880320"/>
          </a:xfrm>
          <a:solidFill>
            <a:schemeClr val="tx2"/>
          </a:solidFill>
        </p:grpSpPr>
        <p:sp>
          <p:nvSpPr>
            <p:cNvPr id="25" name="Rounded Rectangle 24"/>
            <p:cNvSpPr/>
            <p:nvPr/>
          </p:nvSpPr>
          <p:spPr bwMode="auto">
            <a:xfrm>
              <a:off x="1070225" y="3857302"/>
              <a:ext cx="10404596" cy="2880320"/>
            </a:xfrm>
            <a:prstGeom prst="roundRect">
              <a:avLst/>
            </a:prstGeom>
            <a:grp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86" fontAlgn="base">
                <a:lnSpc>
                  <a:spcPct val="90000"/>
                </a:lnSpc>
                <a:spcBef>
                  <a:spcPct val="0"/>
                </a:spcBef>
                <a:spcAft>
                  <a:spcPct val="0"/>
                </a:spcAft>
              </a:pPr>
              <a:endParaRPr lang="en-GB"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126" name="Storage"/>
            <p:cNvGrpSpPr/>
            <p:nvPr/>
          </p:nvGrpSpPr>
          <p:grpSpPr>
            <a:xfrm>
              <a:off x="2094836" y="4073326"/>
              <a:ext cx="8294427" cy="2502583"/>
              <a:chOff x="2094836" y="4073326"/>
              <a:chExt cx="8294427" cy="2502583"/>
            </a:xfrm>
            <a:grpFill/>
          </p:grpSpPr>
          <p:pic>
            <p:nvPicPr>
              <p:cNvPr id="20" name="Picture 19"/>
              <p:cNvPicPr>
                <a:picLocks noChangeAspect="1"/>
              </p:cNvPicPr>
              <p:nvPr/>
            </p:nvPicPr>
            <p:blipFill>
              <a:blip r:embed="rId4">
                <a:biLevel thresh="25000"/>
              </a:blip>
              <a:stretch>
                <a:fillRect/>
              </a:stretch>
            </p:blipFill>
            <p:spPr>
              <a:xfrm>
                <a:off x="2099026" y="4073326"/>
                <a:ext cx="780290" cy="780290"/>
              </a:xfrm>
              <a:prstGeom prst="rect">
                <a:avLst/>
              </a:prstGeom>
              <a:grpFill/>
              <a:ln>
                <a:noFill/>
              </a:ln>
            </p:spPr>
          </p:pic>
          <p:pic>
            <p:nvPicPr>
              <p:cNvPr id="21" name="Picture 20"/>
              <p:cNvPicPr>
                <a:picLocks noChangeAspect="1"/>
              </p:cNvPicPr>
              <p:nvPr/>
            </p:nvPicPr>
            <p:blipFill>
              <a:blip r:embed="rId4">
                <a:biLevel thresh="25000"/>
              </a:blip>
              <a:stretch>
                <a:fillRect/>
              </a:stretch>
            </p:blipFill>
            <p:spPr>
              <a:xfrm>
                <a:off x="2933756" y="4073326"/>
                <a:ext cx="780290" cy="780290"/>
              </a:xfrm>
              <a:prstGeom prst="rect">
                <a:avLst/>
              </a:prstGeom>
              <a:grpFill/>
              <a:ln>
                <a:noFill/>
              </a:ln>
            </p:spPr>
          </p:pic>
          <p:pic>
            <p:nvPicPr>
              <p:cNvPr id="22" name="Picture 21"/>
              <p:cNvPicPr>
                <a:picLocks noChangeAspect="1"/>
              </p:cNvPicPr>
              <p:nvPr/>
            </p:nvPicPr>
            <p:blipFill>
              <a:blip r:embed="rId4">
                <a:biLevel thresh="25000"/>
              </a:blip>
              <a:stretch>
                <a:fillRect/>
              </a:stretch>
            </p:blipFill>
            <p:spPr>
              <a:xfrm>
                <a:off x="3768486" y="4073326"/>
                <a:ext cx="780290" cy="780290"/>
              </a:xfrm>
              <a:prstGeom prst="rect">
                <a:avLst/>
              </a:prstGeom>
              <a:grpFill/>
              <a:ln>
                <a:noFill/>
              </a:ln>
            </p:spPr>
          </p:pic>
          <p:pic>
            <p:nvPicPr>
              <p:cNvPr id="23" name="Picture 22"/>
              <p:cNvPicPr>
                <a:picLocks noChangeAspect="1"/>
              </p:cNvPicPr>
              <p:nvPr/>
            </p:nvPicPr>
            <p:blipFill>
              <a:blip r:embed="rId4">
                <a:biLevel thresh="25000"/>
              </a:blip>
              <a:stretch>
                <a:fillRect/>
              </a:stretch>
            </p:blipFill>
            <p:spPr>
              <a:xfrm>
                <a:off x="4603216" y="4073326"/>
                <a:ext cx="780290" cy="780290"/>
              </a:xfrm>
              <a:prstGeom prst="rect">
                <a:avLst/>
              </a:prstGeom>
              <a:grpFill/>
              <a:ln>
                <a:noFill/>
              </a:ln>
            </p:spPr>
          </p:pic>
          <p:pic>
            <p:nvPicPr>
              <p:cNvPr id="24" name="Picture 23"/>
              <p:cNvPicPr>
                <a:picLocks noChangeAspect="1"/>
              </p:cNvPicPr>
              <p:nvPr/>
            </p:nvPicPr>
            <p:blipFill>
              <a:blip r:embed="rId4">
                <a:biLevel thresh="25000"/>
              </a:blip>
              <a:stretch>
                <a:fillRect/>
              </a:stretch>
            </p:blipFill>
            <p:spPr>
              <a:xfrm>
                <a:off x="5437947" y="4073326"/>
                <a:ext cx="780290" cy="780290"/>
              </a:xfrm>
              <a:prstGeom prst="rect">
                <a:avLst/>
              </a:prstGeom>
              <a:grpFill/>
              <a:ln>
                <a:noFill/>
              </a:ln>
            </p:spPr>
          </p:pic>
          <p:pic>
            <p:nvPicPr>
              <p:cNvPr id="38" name="Picture 37"/>
              <p:cNvPicPr>
                <a:picLocks noChangeAspect="1"/>
              </p:cNvPicPr>
              <p:nvPr/>
            </p:nvPicPr>
            <p:blipFill>
              <a:blip r:embed="rId4">
                <a:biLevel thresh="25000"/>
              </a:blip>
              <a:stretch>
                <a:fillRect/>
              </a:stretch>
            </p:blipFill>
            <p:spPr>
              <a:xfrm>
                <a:off x="2094836" y="4934472"/>
                <a:ext cx="780290" cy="780290"/>
              </a:xfrm>
              <a:prstGeom prst="rect">
                <a:avLst/>
              </a:prstGeom>
              <a:grpFill/>
              <a:ln>
                <a:noFill/>
              </a:ln>
            </p:spPr>
          </p:pic>
          <p:pic>
            <p:nvPicPr>
              <p:cNvPr id="39" name="Picture 38"/>
              <p:cNvPicPr>
                <a:picLocks noChangeAspect="1"/>
              </p:cNvPicPr>
              <p:nvPr/>
            </p:nvPicPr>
            <p:blipFill>
              <a:blip r:embed="rId4">
                <a:biLevel thresh="25000"/>
              </a:blip>
              <a:stretch>
                <a:fillRect/>
              </a:stretch>
            </p:blipFill>
            <p:spPr>
              <a:xfrm>
                <a:off x="2929566" y="4934472"/>
                <a:ext cx="780290" cy="780290"/>
              </a:xfrm>
              <a:prstGeom prst="rect">
                <a:avLst/>
              </a:prstGeom>
              <a:grpFill/>
              <a:ln>
                <a:noFill/>
              </a:ln>
            </p:spPr>
          </p:pic>
          <p:pic>
            <p:nvPicPr>
              <p:cNvPr id="40" name="Picture 39"/>
              <p:cNvPicPr>
                <a:picLocks noChangeAspect="1"/>
              </p:cNvPicPr>
              <p:nvPr/>
            </p:nvPicPr>
            <p:blipFill>
              <a:blip r:embed="rId4">
                <a:biLevel thresh="25000"/>
              </a:blip>
              <a:stretch>
                <a:fillRect/>
              </a:stretch>
            </p:blipFill>
            <p:spPr>
              <a:xfrm>
                <a:off x="3764296" y="4934472"/>
                <a:ext cx="780290" cy="780290"/>
              </a:xfrm>
              <a:prstGeom prst="rect">
                <a:avLst/>
              </a:prstGeom>
              <a:grpFill/>
              <a:ln>
                <a:noFill/>
              </a:ln>
            </p:spPr>
          </p:pic>
          <p:pic>
            <p:nvPicPr>
              <p:cNvPr id="41" name="Picture 40"/>
              <p:cNvPicPr>
                <a:picLocks noChangeAspect="1"/>
              </p:cNvPicPr>
              <p:nvPr/>
            </p:nvPicPr>
            <p:blipFill>
              <a:blip r:embed="rId4">
                <a:biLevel thresh="25000"/>
              </a:blip>
              <a:stretch>
                <a:fillRect/>
              </a:stretch>
            </p:blipFill>
            <p:spPr>
              <a:xfrm>
                <a:off x="4599026" y="4934472"/>
                <a:ext cx="780290" cy="780290"/>
              </a:xfrm>
              <a:prstGeom prst="rect">
                <a:avLst/>
              </a:prstGeom>
              <a:grpFill/>
              <a:ln>
                <a:noFill/>
              </a:ln>
            </p:spPr>
          </p:pic>
          <p:pic>
            <p:nvPicPr>
              <p:cNvPr id="42" name="Picture 41"/>
              <p:cNvPicPr>
                <a:picLocks noChangeAspect="1"/>
              </p:cNvPicPr>
              <p:nvPr/>
            </p:nvPicPr>
            <p:blipFill>
              <a:blip r:embed="rId4">
                <a:biLevel thresh="25000"/>
              </a:blip>
              <a:stretch>
                <a:fillRect/>
              </a:stretch>
            </p:blipFill>
            <p:spPr>
              <a:xfrm>
                <a:off x="5433757" y="4934472"/>
                <a:ext cx="780290" cy="780290"/>
              </a:xfrm>
              <a:prstGeom prst="rect">
                <a:avLst/>
              </a:prstGeom>
              <a:grpFill/>
              <a:ln>
                <a:noFill/>
              </a:ln>
            </p:spPr>
          </p:pic>
          <p:pic>
            <p:nvPicPr>
              <p:cNvPr id="43" name="Picture 42"/>
              <p:cNvPicPr>
                <a:picLocks noChangeAspect="1"/>
              </p:cNvPicPr>
              <p:nvPr/>
            </p:nvPicPr>
            <p:blipFill>
              <a:blip r:embed="rId4">
                <a:biLevel thresh="25000"/>
              </a:blip>
              <a:stretch>
                <a:fillRect/>
              </a:stretch>
            </p:blipFill>
            <p:spPr>
              <a:xfrm>
                <a:off x="2099026" y="5795619"/>
                <a:ext cx="780290" cy="780290"/>
              </a:xfrm>
              <a:prstGeom prst="rect">
                <a:avLst/>
              </a:prstGeom>
              <a:grpFill/>
              <a:ln>
                <a:noFill/>
              </a:ln>
            </p:spPr>
          </p:pic>
          <p:pic>
            <p:nvPicPr>
              <p:cNvPr id="44" name="Picture 43"/>
              <p:cNvPicPr>
                <a:picLocks noChangeAspect="1"/>
              </p:cNvPicPr>
              <p:nvPr/>
            </p:nvPicPr>
            <p:blipFill>
              <a:blip r:embed="rId4">
                <a:biLevel thresh="25000"/>
              </a:blip>
              <a:stretch>
                <a:fillRect/>
              </a:stretch>
            </p:blipFill>
            <p:spPr>
              <a:xfrm>
                <a:off x="2933756" y="5795619"/>
                <a:ext cx="780290" cy="780290"/>
              </a:xfrm>
              <a:prstGeom prst="rect">
                <a:avLst/>
              </a:prstGeom>
              <a:grpFill/>
              <a:ln>
                <a:noFill/>
              </a:ln>
            </p:spPr>
          </p:pic>
          <p:pic>
            <p:nvPicPr>
              <p:cNvPr id="45" name="Picture 44"/>
              <p:cNvPicPr>
                <a:picLocks noChangeAspect="1"/>
              </p:cNvPicPr>
              <p:nvPr/>
            </p:nvPicPr>
            <p:blipFill>
              <a:blip r:embed="rId4">
                <a:biLevel thresh="25000"/>
              </a:blip>
              <a:stretch>
                <a:fillRect/>
              </a:stretch>
            </p:blipFill>
            <p:spPr>
              <a:xfrm>
                <a:off x="3768486" y="5795619"/>
                <a:ext cx="780290" cy="780290"/>
              </a:xfrm>
              <a:prstGeom prst="rect">
                <a:avLst/>
              </a:prstGeom>
              <a:grpFill/>
              <a:ln>
                <a:noFill/>
              </a:ln>
            </p:spPr>
          </p:pic>
          <p:pic>
            <p:nvPicPr>
              <p:cNvPr id="46" name="Picture 45"/>
              <p:cNvPicPr>
                <a:picLocks noChangeAspect="1"/>
              </p:cNvPicPr>
              <p:nvPr/>
            </p:nvPicPr>
            <p:blipFill>
              <a:blip r:embed="rId4">
                <a:biLevel thresh="25000"/>
              </a:blip>
              <a:stretch>
                <a:fillRect/>
              </a:stretch>
            </p:blipFill>
            <p:spPr>
              <a:xfrm>
                <a:off x="4603216" y="5795619"/>
                <a:ext cx="780290" cy="780290"/>
              </a:xfrm>
              <a:prstGeom prst="rect">
                <a:avLst/>
              </a:prstGeom>
              <a:grpFill/>
              <a:ln>
                <a:noFill/>
              </a:ln>
            </p:spPr>
          </p:pic>
          <p:pic>
            <p:nvPicPr>
              <p:cNvPr id="47" name="Picture 46"/>
              <p:cNvPicPr>
                <a:picLocks noChangeAspect="1"/>
              </p:cNvPicPr>
              <p:nvPr/>
            </p:nvPicPr>
            <p:blipFill>
              <a:blip r:embed="rId4">
                <a:biLevel thresh="25000"/>
              </a:blip>
              <a:stretch>
                <a:fillRect/>
              </a:stretch>
            </p:blipFill>
            <p:spPr>
              <a:xfrm>
                <a:off x="5437947" y="5795619"/>
                <a:ext cx="780290" cy="780290"/>
              </a:xfrm>
              <a:prstGeom prst="rect">
                <a:avLst/>
              </a:prstGeom>
              <a:grpFill/>
              <a:ln>
                <a:noFill/>
              </a:ln>
            </p:spPr>
          </p:pic>
          <p:pic>
            <p:nvPicPr>
              <p:cNvPr id="48" name="Picture 47"/>
              <p:cNvPicPr>
                <a:picLocks noChangeAspect="1"/>
              </p:cNvPicPr>
              <p:nvPr/>
            </p:nvPicPr>
            <p:blipFill>
              <a:blip r:embed="rId4">
                <a:biLevel thresh="25000"/>
              </a:blip>
              <a:stretch>
                <a:fillRect/>
              </a:stretch>
            </p:blipFill>
            <p:spPr>
              <a:xfrm>
                <a:off x="6270052" y="4073326"/>
                <a:ext cx="780290" cy="780290"/>
              </a:xfrm>
              <a:prstGeom prst="rect">
                <a:avLst/>
              </a:prstGeom>
              <a:grpFill/>
              <a:ln>
                <a:noFill/>
              </a:ln>
            </p:spPr>
          </p:pic>
          <p:pic>
            <p:nvPicPr>
              <p:cNvPr id="49" name="Picture 48"/>
              <p:cNvPicPr>
                <a:picLocks noChangeAspect="1"/>
              </p:cNvPicPr>
              <p:nvPr/>
            </p:nvPicPr>
            <p:blipFill>
              <a:blip r:embed="rId4">
                <a:biLevel thresh="25000"/>
              </a:blip>
              <a:stretch>
                <a:fillRect/>
              </a:stretch>
            </p:blipFill>
            <p:spPr>
              <a:xfrm>
                <a:off x="7104782" y="4073326"/>
                <a:ext cx="780290" cy="780290"/>
              </a:xfrm>
              <a:prstGeom prst="rect">
                <a:avLst/>
              </a:prstGeom>
              <a:grpFill/>
              <a:ln>
                <a:noFill/>
              </a:ln>
            </p:spPr>
          </p:pic>
          <p:pic>
            <p:nvPicPr>
              <p:cNvPr id="50" name="Picture 49"/>
              <p:cNvPicPr>
                <a:picLocks noChangeAspect="1"/>
              </p:cNvPicPr>
              <p:nvPr/>
            </p:nvPicPr>
            <p:blipFill>
              <a:blip r:embed="rId4">
                <a:biLevel thresh="25000"/>
              </a:blip>
              <a:stretch>
                <a:fillRect/>
              </a:stretch>
            </p:blipFill>
            <p:spPr>
              <a:xfrm>
                <a:off x="7939512" y="4073326"/>
                <a:ext cx="780290" cy="780290"/>
              </a:xfrm>
              <a:prstGeom prst="rect">
                <a:avLst/>
              </a:prstGeom>
              <a:grpFill/>
              <a:ln>
                <a:noFill/>
              </a:ln>
            </p:spPr>
          </p:pic>
          <p:pic>
            <p:nvPicPr>
              <p:cNvPr id="51" name="Picture 50"/>
              <p:cNvPicPr>
                <a:picLocks noChangeAspect="1"/>
              </p:cNvPicPr>
              <p:nvPr/>
            </p:nvPicPr>
            <p:blipFill>
              <a:blip r:embed="rId4">
                <a:biLevel thresh="25000"/>
              </a:blip>
              <a:stretch>
                <a:fillRect/>
              </a:stretch>
            </p:blipFill>
            <p:spPr>
              <a:xfrm>
                <a:off x="8774242" y="4073326"/>
                <a:ext cx="780290" cy="780290"/>
              </a:xfrm>
              <a:prstGeom prst="rect">
                <a:avLst/>
              </a:prstGeom>
              <a:grpFill/>
              <a:ln>
                <a:noFill/>
              </a:ln>
            </p:spPr>
          </p:pic>
          <p:pic>
            <p:nvPicPr>
              <p:cNvPr id="52" name="Picture 51"/>
              <p:cNvPicPr>
                <a:picLocks noChangeAspect="1"/>
              </p:cNvPicPr>
              <p:nvPr/>
            </p:nvPicPr>
            <p:blipFill>
              <a:blip r:embed="rId4">
                <a:biLevel thresh="25000"/>
              </a:blip>
              <a:stretch>
                <a:fillRect/>
              </a:stretch>
            </p:blipFill>
            <p:spPr>
              <a:xfrm>
                <a:off x="9608973" y="4073326"/>
                <a:ext cx="780290" cy="780290"/>
              </a:xfrm>
              <a:prstGeom prst="rect">
                <a:avLst/>
              </a:prstGeom>
              <a:grpFill/>
              <a:ln>
                <a:noFill/>
              </a:ln>
            </p:spPr>
          </p:pic>
          <p:pic>
            <p:nvPicPr>
              <p:cNvPr id="54" name="Picture 53"/>
              <p:cNvPicPr>
                <a:picLocks noChangeAspect="1"/>
              </p:cNvPicPr>
              <p:nvPr/>
            </p:nvPicPr>
            <p:blipFill>
              <a:blip r:embed="rId4">
                <a:biLevel thresh="25000"/>
              </a:blip>
              <a:stretch>
                <a:fillRect/>
              </a:stretch>
            </p:blipFill>
            <p:spPr>
              <a:xfrm>
                <a:off x="6265862" y="4934472"/>
                <a:ext cx="780290" cy="780290"/>
              </a:xfrm>
              <a:prstGeom prst="rect">
                <a:avLst/>
              </a:prstGeom>
              <a:grpFill/>
              <a:ln>
                <a:noFill/>
              </a:ln>
            </p:spPr>
          </p:pic>
          <p:pic>
            <p:nvPicPr>
              <p:cNvPr id="55" name="Picture 54"/>
              <p:cNvPicPr>
                <a:picLocks noChangeAspect="1"/>
              </p:cNvPicPr>
              <p:nvPr/>
            </p:nvPicPr>
            <p:blipFill>
              <a:blip r:embed="rId4">
                <a:biLevel thresh="25000"/>
              </a:blip>
              <a:stretch>
                <a:fillRect/>
              </a:stretch>
            </p:blipFill>
            <p:spPr>
              <a:xfrm>
                <a:off x="7100592" y="4934472"/>
                <a:ext cx="780290" cy="780290"/>
              </a:xfrm>
              <a:prstGeom prst="rect">
                <a:avLst/>
              </a:prstGeom>
              <a:grpFill/>
              <a:ln>
                <a:noFill/>
              </a:ln>
            </p:spPr>
          </p:pic>
          <p:pic>
            <p:nvPicPr>
              <p:cNvPr id="56" name="Picture 55"/>
              <p:cNvPicPr>
                <a:picLocks noChangeAspect="1"/>
              </p:cNvPicPr>
              <p:nvPr/>
            </p:nvPicPr>
            <p:blipFill>
              <a:blip r:embed="rId4">
                <a:biLevel thresh="25000"/>
              </a:blip>
              <a:stretch>
                <a:fillRect/>
              </a:stretch>
            </p:blipFill>
            <p:spPr>
              <a:xfrm>
                <a:off x="7935322" y="4934472"/>
                <a:ext cx="780290" cy="780290"/>
              </a:xfrm>
              <a:prstGeom prst="rect">
                <a:avLst/>
              </a:prstGeom>
              <a:grpFill/>
              <a:ln>
                <a:noFill/>
              </a:ln>
            </p:spPr>
          </p:pic>
          <p:pic>
            <p:nvPicPr>
              <p:cNvPr id="57" name="Picture 56"/>
              <p:cNvPicPr>
                <a:picLocks noChangeAspect="1"/>
              </p:cNvPicPr>
              <p:nvPr/>
            </p:nvPicPr>
            <p:blipFill>
              <a:blip r:embed="rId4">
                <a:biLevel thresh="25000"/>
              </a:blip>
              <a:stretch>
                <a:fillRect/>
              </a:stretch>
            </p:blipFill>
            <p:spPr>
              <a:xfrm>
                <a:off x="8770052" y="4934472"/>
                <a:ext cx="780290" cy="780290"/>
              </a:xfrm>
              <a:prstGeom prst="rect">
                <a:avLst/>
              </a:prstGeom>
              <a:grpFill/>
              <a:ln>
                <a:noFill/>
              </a:ln>
            </p:spPr>
          </p:pic>
          <p:pic>
            <p:nvPicPr>
              <p:cNvPr id="58" name="Picture 57"/>
              <p:cNvPicPr>
                <a:picLocks noChangeAspect="1"/>
              </p:cNvPicPr>
              <p:nvPr/>
            </p:nvPicPr>
            <p:blipFill>
              <a:blip r:embed="rId4">
                <a:biLevel thresh="25000"/>
              </a:blip>
              <a:stretch>
                <a:fillRect/>
              </a:stretch>
            </p:blipFill>
            <p:spPr>
              <a:xfrm>
                <a:off x="9604783" y="4934472"/>
                <a:ext cx="780290" cy="780290"/>
              </a:xfrm>
              <a:prstGeom prst="rect">
                <a:avLst/>
              </a:prstGeom>
              <a:grpFill/>
              <a:ln>
                <a:noFill/>
              </a:ln>
            </p:spPr>
          </p:pic>
          <p:pic>
            <p:nvPicPr>
              <p:cNvPr id="59" name="Picture 58"/>
              <p:cNvPicPr>
                <a:picLocks noChangeAspect="1"/>
              </p:cNvPicPr>
              <p:nvPr/>
            </p:nvPicPr>
            <p:blipFill>
              <a:blip r:embed="rId4">
                <a:biLevel thresh="25000"/>
              </a:blip>
              <a:stretch>
                <a:fillRect/>
              </a:stretch>
            </p:blipFill>
            <p:spPr>
              <a:xfrm>
                <a:off x="6270052" y="5795619"/>
                <a:ext cx="780290" cy="780290"/>
              </a:xfrm>
              <a:prstGeom prst="rect">
                <a:avLst/>
              </a:prstGeom>
              <a:grpFill/>
              <a:ln>
                <a:noFill/>
              </a:ln>
            </p:spPr>
          </p:pic>
          <p:pic>
            <p:nvPicPr>
              <p:cNvPr id="60" name="Picture 59"/>
              <p:cNvPicPr>
                <a:picLocks noChangeAspect="1"/>
              </p:cNvPicPr>
              <p:nvPr/>
            </p:nvPicPr>
            <p:blipFill>
              <a:blip r:embed="rId4">
                <a:biLevel thresh="25000"/>
              </a:blip>
              <a:stretch>
                <a:fillRect/>
              </a:stretch>
            </p:blipFill>
            <p:spPr>
              <a:xfrm>
                <a:off x="7104782" y="5795619"/>
                <a:ext cx="780290" cy="780290"/>
              </a:xfrm>
              <a:prstGeom prst="rect">
                <a:avLst/>
              </a:prstGeom>
              <a:grpFill/>
              <a:ln>
                <a:noFill/>
              </a:ln>
            </p:spPr>
          </p:pic>
          <p:pic>
            <p:nvPicPr>
              <p:cNvPr id="61" name="Picture 60"/>
              <p:cNvPicPr>
                <a:picLocks noChangeAspect="1"/>
              </p:cNvPicPr>
              <p:nvPr/>
            </p:nvPicPr>
            <p:blipFill>
              <a:blip r:embed="rId4">
                <a:biLevel thresh="25000"/>
              </a:blip>
              <a:stretch>
                <a:fillRect/>
              </a:stretch>
            </p:blipFill>
            <p:spPr>
              <a:xfrm>
                <a:off x="7939512" y="5795619"/>
                <a:ext cx="780290" cy="780290"/>
              </a:xfrm>
              <a:prstGeom prst="rect">
                <a:avLst/>
              </a:prstGeom>
              <a:grpFill/>
              <a:ln>
                <a:noFill/>
              </a:ln>
            </p:spPr>
          </p:pic>
          <p:pic>
            <p:nvPicPr>
              <p:cNvPr id="62" name="Picture 61"/>
              <p:cNvPicPr>
                <a:picLocks noChangeAspect="1"/>
              </p:cNvPicPr>
              <p:nvPr/>
            </p:nvPicPr>
            <p:blipFill>
              <a:blip r:embed="rId4">
                <a:biLevel thresh="25000"/>
              </a:blip>
              <a:stretch>
                <a:fillRect/>
              </a:stretch>
            </p:blipFill>
            <p:spPr>
              <a:xfrm>
                <a:off x="8774242" y="5795619"/>
                <a:ext cx="780290" cy="780290"/>
              </a:xfrm>
              <a:prstGeom prst="rect">
                <a:avLst/>
              </a:prstGeom>
              <a:grpFill/>
              <a:ln>
                <a:noFill/>
              </a:ln>
            </p:spPr>
          </p:pic>
          <p:pic>
            <p:nvPicPr>
              <p:cNvPr id="63" name="Picture 62"/>
              <p:cNvPicPr>
                <a:picLocks noChangeAspect="1"/>
              </p:cNvPicPr>
              <p:nvPr/>
            </p:nvPicPr>
            <p:blipFill>
              <a:blip r:embed="rId4">
                <a:biLevel thresh="25000"/>
              </a:blip>
              <a:stretch>
                <a:fillRect/>
              </a:stretch>
            </p:blipFill>
            <p:spPr>
              <a:xfrm>
                <a:off x="9608973" y="5795619"/>
                <a:ext cx="780290" cy="780290"/>
              </a:xfrm>
              <a:prstGeom prst="rect">
                <a:avLst/>
              </a:prstGeom>
              <a:grpFill/>
              <a:ln>
                <a:noFill/>
              </a:ln>
            </p:spPr>
          </p:pic>
        </p:grpSp>
        <p:sp>
          <p:nvSpPr>
            <p:cNvPr id="217" name="Storage Text"/>
            <p:cNvSpPr txBox="1"/>
            <p:nvPr/>
          </p:nvSpPr>
          <p:spPr>
            <a:xfrm rot="16200000">
              <a:off x="137700" y="4980197"/>
              <a:ext cx="2700658" cy="634529"/>
            </a:xfrm>
            <a:prstGeom prst="rect">
              <a:avLst/>
            </a:prstGeom>
            <a:noFill/>
            <a:ln>
              <a:noFill/>
            </a:ln>
          </p:spPr>
          <p:txBody>
            <a:bodyPr wrap="none" lIns="182828" tIns="146262" rIns="182828" bIns="146262" rtlCol="0">
              <a:spAutoFit/>
            </a:bodyPr>
            <a:lstStyle/>
            <a:p>
              <a:pPr defTabSz="932563">
                <a:lnSpc>
                  <a:spcPct val="90000"/>
                </a:lnSpc>
                <a:spcAft>
                  <a:spcPts val="600"/>
                </a:spcAft>
              </a:pPr>
              <a:r>
                <a:rPr lang="en-GB" sz="2400">
                  <a:solidFill>
                    <a:srgbClr val="FFFFFF"/>
                  </a:solidFill>
                  <a:latin typeface="Segoe UI Semilight"/>
                </a:rPr>
                <a:t>Premium Storage</a:t>
              </a:r>
            </a:p>
          </p:txBody>
        </p:sp>
      </p:grpSp>
      <p:pic>
        <p:nvPicPr>
          <p:cNvPr id="98" name="Picture 97">
            <a:extLst>
              <a:ext uri="{FF2B5EF4-FFF2-40B4-BE49-F238E27FC236}">
                <a16:creationId xmlns:a16="http://schemas.microsoft.com/office/drawing/2014/main" id="{ADE6B338-AEF8-4E05-BA8D-78F176B1D365}"/>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10508239" y="461431"/>
            <a:ext cx="1078912" cy="1078912"/>
          </a:xfrm>
          <a:prstGeom prst="rect">
            <a:avLst/>
          </a:prstGeom>
        </p:spPr>
      </p:pic>
    </p:spTree>
    <p:extLst>
      <p:ext uri="{BB962C8B-B14F-4D97-AF65-F5344CB8AC3E}">
        <p14:creationId xmlns:p14="http://schemas.microsoft.com/office/powerpoint/2010/main" val="1832500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0"/>
                                        </p:tgtEl>
                                        <p:attrNameLst>
                                          <p:attrName>style.visibility</p:attrName>
                                        </p:attrNameLst>
                                      </p:cBhvr>
                                      <p:to>
                                        <p:strVal val="visible"/>
                                      </p:to>
                                    </p:set>
                                    <p:animEffect transition="in" filter="fade">
                                      <p:cBhvr>
                                        <p:cTn id="7" dur="500"/>
                                        <p:tgtEl>
                                          <p:spTgt spid="210"/>
                                        </p:tgtEl>
                                      </p:cBhvr>
                                    </p:animEffect>
                                  </p:childTnLst>
                                </p:cTn>
                              </p:par>
                              <p:par>
                                <p:cTn id="8" presetID="10" presetClass="entr" presetSubtype="0" fill="hold" nodeType="withEffect">
                                  <p:stCondLst>
                                    <p:cond delay="0"/>
                                  </p:stCondLst>
                                  <p:childTnLst>
                                    <p:set>
                                      <p:cBhvr>
                                        <p:cTn id="9" dur="1" fill="hold">
                                          <p:stCondLst>
                                            <p:cond delay="0"/>
                                          </p:stCondLst>
                                        </p:cTn>
                                        <p:tgtEl>
                                          <p:spTgt spid="213"/>
                                        </p:tgtEl>
                                        <p:attrNameLst>
                                          <p:attrName>style.visibility</p:attrName>
                                        </p:attrNameLst>
                                      </p:cBhvr>
                                      <p:to>
                                        <p:strVal val="visible"/>
                                      </p:to>
                                    </p:set>
                                    <p:animEffect transition="in" filter="fade">
                                      <p:cBhvr>
                                        <p:cTn id="10" dur="500"/>
                                        <p:tgtEl>
                                          <p:spTgt spid="213"/>
                                        </p:tgtEl>
                                      </p:cBhvr>
                                    </p:animEffect>
                                  </p:childTnLst>
                                </p:cTn>
                              </p:par>
                              <p:par>
                                <p:cTn id="11" presetID="10" presetClass="entr" presetSubtype="0" fill="hold" nodeType="withEffect">
                                  <p:stCondLst>
                                    <p:cond delay="0"/>
                                  </p:stCondLst>
                                  <p:childTnLst>
                                    <p:set>
                                      <p:cBhvr>
                                        <p:cTn id="12" dur="1" fill="hold">
                                          <p:stCondLst>
                                            <p:cond delay="0"/>
                                          </p:stCondLst>
                                        </p:cTn>
                                        <p:tgtEl>
                                          <p:spTgt spid="211"/>
                                        </p:tgtEl>
                                        <p:attrNameLst>
                                          <p:attrName>style.visibility</p:attrName>
                                        </p:attrNameLst>
                                      </p:cBhvr>
                                      <p:to>
                                        <p:strVal val="visible"/>
                                      </p:to>
                                    </p:set>
                                    <p:animEffect transition="in" filter="fade">
                                      <p:cBhvr>
                                        <p:cTn id="13" dur="500"/>
                                        <p:tgtEl>
                                          <p:spTgt spid="211"/>
                                        </p:tgtEl>
                                      </p:cBhvr>
                                    </p:animEffect>
                                  </p:childTnLst>
                                </p:cTn>
                              </p:par>
                              <p:par>
                                <p:cTn id="14" presetID="10" presetClass="entr" presetSubtype="0" fill="hold" nodeType="withEffect">
                                  <p:stCondLst>
                                    <p:cond delay="0"/>
                                  </p:stCondLst>
                                  <p:childTnLst>
                                    <p:set>
                                      <p:cBhvr>
                                        <p:cTn id="15" dur="1" fill="hold">
                                          <p:stCondLst>
                                            <p:cond delay="0"/>
                                          </p:stCondLst>
                                        </p:cTn>
                                        <p:tgtEl>
                                          <p:spTgt spid="212"/>
                                        </p:tgtEl>
                                        <p:attrNameLst>
                                          <p:attrName>style.visibility</p:attrName>
                                        </p:attrNameLst>
                                      </p:cBhvr>
                                      <p:to>
                                        <p:strVal val="visible"/>
                                      </p:to>
                                    </p:set>
                                    <p:animEffect transition="in" filter="fade">
                                      <p:cBhvr>
                                        <p:cTn id="16" dur="500"/>
                                        <p:tgtEl>
                                          <p:spTgt spid="212"/>
                                        </p:tgtEl>
                                      </p:cBhvr>
                                    </p:animEffect>
                                  </p:childTnLst>
                                </p:cTn>
                              </p:par>
                              <p:par>
                                <p:cTn id="17" presetID="10" presetClass="entr" presetSubtype="0" fill="hold" nodeType="withEffect">
                                  <p:stCondLst>
                                    <p:cond delay="0"/>
                                  </p:stCondLst>
                                  <p:childTnLst>
                                    <p:set>
                                      <p:cBhvr>
                                        <p:cTn id="18" dur="1" fill="hold">
                                          <p:stCondLst>
                                            <p:cond delay="0"/>
                                          </p:stCondLst>
                                        </p:cTn>
                                        <p:tgtEl>
                                          <p:spTgt spid="209"/>
                                        </p:tgtEl>
                                        <p:attrNameLst>
                                          <p:attrName>style.visibility</p:attrName>
                                        </p:attrNameLst>
                                      </p:cBhvr>
                                      <p:to>
                                        <p:strVal val="visible"/>
                                      </p:to>
                                    </p:set>
                                    <p:animEffect transition="in" filter="fade">
                                      <p:cBhvr>
                                        <p:cTn id="19" dur="500"/>
                                        <p:tgtEl>
                                          <p:spTgt spid="209"/>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xit" presetSubtype="0" fill="hold" nodeType="clickEffect">
                                  <p:stCondLst>
                                    <p:cond delay="0"/>
                                  </p:stCondLst>
                                  <p:childTnLst>
                                    <p:animEffect transition="out" filter="fade">
                                      <p:cBhvr>
                                        <p:cTn id="23" dur="500"/>
                                        <p:tgtEl>
                                          <p:spTgt spid="210"/>
                                        </p:tgtEl>
                                      </p:cBhvr>
                                    </p:animEffect>
                                    <p:set>
                                      <p:cBhvr>
                                        <p:cTn id="24" dur="1" fill="hold">
                                          <p:stCondLst>
                                            <p:cond delay="499"/>
                                          </p:stCondLst>
                                        </p:cTn>
                                        <p:tgtEl>
                                          <p:spTgt spid="210"/>
                                        </p:tgtEl>
                                        <p:attrNameLst>
                                          <p:attrName>style.visibility</p:attrName>
                                        </p:attrNameLst>
                                      </p:cBhvr>
                                      <p:to>
                                        <p:strVal val="hidden"/>
                                      </p:to>
                                    </p:set>
                                  </p:childTnLst>
                                </p:cTn>
                              </p:par>
                              <p:par>
                                <p:cTn id="25" presetID="10" presetClass="exit" presetSubtype="0" fill="hold" nodeType="withEffect">
                                  <p:stCondLst>
                                    <p:cond delay="0"/>
                                  </p:stCondLst>
                                  <p:childTnLst>
                                    <p:animEffect transition="out" filter="fade">
                                      <p:cBhvr>
                                        <p:cTn id="26" dur="500"/>
                                        <p:tgtEl>
                                          <p:spTgt spid="213"/>
                                        </p:tgtEl>
                                      </p:cBhvr>
                                    </p:animEffect>
                                    <p:set>
                                      <p:cBhvr>
                                        <p:cTn id="27" dur="1" fill="hold">
                                          <p:stCondLst>
                                            <p:cond delay="499"/>
                                          </p:stCondLst>
                                        </p:cTn>
                                        <p:tgtEl>
                                          <p:spTgt spid="213"/>
                                        </p:tgtEl>
                                        <p:attrNameLst>
                                          <p:attrName>style.visibility</p:attrName>
                                        </p:attrNameLst>
                                      </p:cBhvr>
                                      <p:to>
                                        <p:strVal val="hidden"/>
                                      </p:to>
                                    </p:set>
                                  </p:childTnLst>
                                </p:cTn>
                              </p:par>
                              <p:par>
                                <p:cTn id="28" presetID="10" presetClass="exit" presetSubtype="0" fill="hold" nodeType="withEffect">
                                  <p:stCondLst>
                                    <p:cond delay="0"/>
                                  </p:stCondLst>
                                  <p:childTnLst>
                                    <p:animEffect transition="out" filter="fade">
                                      <p:cBhvr>
                                        <p:cTn id="29" dur="500"/>
                                        <p:tgtEl>
                                          <p:spTgt spid="211"/>
                                        </p:tgtEl>
                                      </p:cBhvr>
                                    </p:animEffect>
                                    <p:set>
                                      <p:cBhvr>
                                        <p:cTn id="30" dur="1" fill="hold">
                                          <p:stCondLst>
                                            <p:cond delay="499"/>
                                          </p:stCondLst>
                                        </p:cTn>
                                        <p:tgtEl>
                                          <p:spTgt spid="211"/>
                                        </p:tgtEl>
                                        <p:attrNameLst>
                                          <p:attrName>style.visibility</p:attrName>
                                        </p:attrNameLst>
                                      </p:cBhvr>
                                      <p:to>
                                        <p:strVal val="hidden"/>
                                      </p:to>
                                    </p:set>
                                  </p:childTnLst>
                                </p:cTn>
                              </p:par>
                              <p:par>
                                <p:cTn id="31" presetID="10" presetClass="exit" presetSubtype="0" fill="hold" nodeType="withEffect">
                                  <p:stCondLst>
                                    <p:cond delay="0"/>
                                  </p:stCondLst>
                                  <p:childTnLst>
                                    <p:animEffect transition="out" filter="fade">
                                      <p:cBhvr>
                                        <p:cTn id="32" dur="500"/>
                                        <p:tgtEl>
                                          <p:spTgt spid="212"/>
                                        </p:tgtEl>
                                      </p:cBhvr>
                                    </p:animEffect>
                                    <p:set>
                                      <p:cBhvr>
                                        <p:cTn id="33" dur="1" fill="hold">
                                          <p:stCondLst>
                                            <p:cond delay="499"/>
                                          </p:stCondLst>
                                        </p:cTn>
                                        <p:tgtEl>
                                          <p:spTgt spid="212"/>
                                        </p:tgtEl>
                                        <p:attrNameLst>
                                          <p:attrName>style.visibility</p:attrName>
                                        </p:attrNameLst>
                                      </p:cBhvr>
                                      <p:to>
                                        <p:strVal val="hidden"/>
                                      </p:to>
                                    </p:set>
                                  </p:childTnLst>
                                </p:cTn>
                              </p:par>
                              <p:par>
                                <p:cTn id="34" presetID="10" presetClass="exit" presetSubtype="0" fill="hold" nodeType="withEffect">
                                  <p:stCondLst>
                                    <p:cond delay="0"/>
                                  </p:stCondLst>
                                  <p:childTnLst>
                                    <p:animEffect transition="out" filter="fade">
                                      <p:cBhvr>
                                        <p:cTn id="35" dur="500"/>
                                        <p:tgtEl>
                                          <p:spTgt spid="209"/>
                                        </p:tgtEl>
                                      </p:cBhvr>
                                    </p:animEffect>
                                    <p:set>
                                      <p:cBhvr>
                                        <p:cTn id="36" dur="1" fill="hold">
                                          <p:stCondLst>
                                            <p:cond delay="499"/>
                                          </p:stCondLst>
                                        </p:cTn>
                                        <p:tgtEl>
                                          <p:spTgt spid="209"/>
                                        </p:tgtEl>
                                        <p:attrNameLst>
                                          <p:attrName>style.visibility</p:attrName>
                                        </p:attrNameLst>
                                      </p:cBhvr>
                                      <p:to>
                                        <p:strVal val="hidden"/>
                                      </p:to>
                                    </p:set>
                                  </p:childTnLst>
                                </p:cTn>
                              </p:par>
                              <p:par>
                                <p:cTn id="37" presetID="10" presetClass="exit" presetSubtype="0" fill="hold" nodeType="withEffect">
                                  <p:stCondLst>
                                    <p:cond delay="0"/>
                                  </p:stCondLst>
                                  <p:childTnLst>
                                    <p:animEffect transition="out" filter="fade">
                                      <p:cBhvr>
                                        <p:cTn id="38" dur="500"/>
                                        <p:tgtEl>
                                          <p:spTgt spid="206"/>
                                        </p:tgtEl>
                                      </p:cBhvr>
                                    </p:animEffect>
                                    <p:set>
                                      <p:cBhvr>
                                        <p:cTn id="39" dur="1" fill="hold">
                                          <p:stCondLst>
                                            <p:cond delay="499"/>
                                          </p:stCondLst>
                                        </p:cTn>
                                        <p:tgtEl>
                                          <p:spTgt spid="206"/>
                                        </p:tgtEl>
                                        <p:attrNameLst>
                                          <p:attrName>style.visibility</p:attrName>
                                        </p:attrNameLst>
                                      </p:cBhvr>
                                      <p:to>
                                        <p:strVal val="hidden"/>
                                      </p:to>
                                    </p:set>
                                  </p:childTnLst>
                                </p:cTn>
                              </p:par>
                              <p:par>
                                <p:cTn id="40" presetID="10" presetClass="exit" presetSubtype="0" fill="hold" nodeType="withEffect">
                                  <p:stCondLst>
                                    <p:cond delay="0"/>
                                  </p:stCondLst>
                                  <p:childTnLst>
                                    <p:animEffect transition="out" filter="fade">
                                      <p:cBhvr>
                                        <p:cTn id="41" dur="500"/>
                                        <p:tgtEl>
                                          <p:spTgt spid="208"/>
                                        </p:tgtEl>
                                      </p:cBhvr>
                                    </p:animEffect>
                                    <p:set>
                                      <p:cBhvr>
                                        <p:cTn id="42" dur="1" fill="hold">
                                          <p:stCondLst>
                                            <p:cond delay="499"/>
                                          </p:stCondLst>
                                        </p:cTn>
                                        <p:tgtEl>
                                          <p:spTgt spid="20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Compute Set"/>
          <p:cNvGrpSpPr/>
          <p:nvPr/>
        </p:nvGrpSpPr>
        <p:grpSpPr>
          <a:xfrm>
            <a:off x="1017416" y="1708860"/>
            <a:ext cx="10401645" cy="1979825"/>
            <a:chOff x="1015939" y="1708352"/>
            <a:chExt cx="10404596" cy="1980387"/>
          </a:xfrm>
          <a:solidFill>
            <a:schemeClr val="tx2"/>
          </a:solidFill>
        </p:grpSpPr>
        <p:sp>
          <p:nvSpPr>
            <p:cNvPr id="214" name="Rounded Rectangle 213"/>
            <p:cNvSpPr/>
            <p:nvPr/>
          </p:nvSpPr>
          <p:spPr bwMode="auto">
            <a:xfrm>
              <a:off x="1015939" y="1708352"/>
              <a:ext cx="10404596" cy="1980387"/>
            </a:xfrm>
            <a:prstGeom prst="roundRect">
              <a:avLst/>
            </a:prstGeom>
            <a:grp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86" fontAlgn="base">
                <a:lnSpc>
                  <a:spcPct val="90000"/>
                </a:lnSpc>
                <a:spcBef>
                  <a:spcPct val="0"/>
                </a:spcBef>
                <a:spcAft>
                  <a:spcPct val="0"/>
                </a:spcAft>
              </a:pPr>
              <a:endParaRPr lang="en-GB"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16" name="Compute Text"/>
            <p:cNvSpPr txBox="1"/>
            <p:nvPr/>
          </p:nvSpPr>
          <p:spPr>
            <a:xfrm rot="16200000">
              <a:off x="722552" y="2519651"/>
              <a:ext cx="1621004" cy="634529"/>
            </a:xfrm>
            <a:prstGeom prst="rect">
              <a:avLst/>
            </a:prstGeom>
            <a:grpFill/>
            <a:ln>
              <a:noFill/>
            </a:ln>
          </p:spPr>
          <p:txBody>
            <a:bodyPr wrap="none" lIns="182828" tIns="146262" rIns="182828" bIns="146262" rtlCol="0">
              <a:spAutoFit/>
            </a:bodyPr>
            <a:lstStyle/>
            <a:p>
              <a:pPr defTabSz="932563">
                <a:lnSpc>
                  <a:spcPct val="90000"/>
                </a:lnSpc>
                <a:spcAft>
                  <a:spcPts val="600"/>
                </a:spcAft>
              </a:pPr>
              <a:r>
                <a:rPr lang="en-GB" sz="2400">
                  <a:solidFill>
                    <a:srgbClr val="FFFFFF"/>
                  </a:solidFill>
                  <a:latin typeface="Segoe UI Semilight"/>
                </a:rPr>
                <a:t>Compute</a:t>
              </a:r>
            </a:p>
          </p:txBody>
        </p:sp>
      </p:grpSp>
      <p:sp>
        <p:nvSpPr>
          <p:cNvPr id="3" name="Title 2"/>
          <p:cNvSpPr>
            <a:spLocks noGrp="1"/>
          </p:cNvSpPr>
          <p:nvPr>
            <p:ph type="title"/>
          </p:nvPr>
        </p:nvSpPr>
        <p:spPr/>
        <p:txBody>
          <a:bodyPr/>
          <a:lstStyle/>
          <a:p>
            <a:r>
              <a:rPr lang="en-GB" dirty="0">
                <a:cs typeface="Segoe UI"/>
              </a:rPr>
              <a:t>Pause and Resume Workload</a:t>
            </a:r>
            <a:endParaRPr lang="en-US" dirty="0">
              <a:cs typeface="Segoe UI"/>
            </a:endParaRPr>
          </a:p>
        </p:txBody>
      </p:sp>
      <p:pic>
        <p:nvPicPr>
          <p:cNvPr id="207" name="Compute Node 03"/>
          <p:cNvPicPr>
            <a:picLocks noChangeAspect="1"/>
          </p:cNvPicPr>
          <p:nvPr/>
        </p:nvPicPr>
        <p:blipFill>
          <a:blip r:embed="rId3">
            <a:biLevel thresh="25000"/>
          </a:blip>
          <a:stretch>
            <a:fillRect/>
          </a:stretch>
        </p:blipFill>
        <p:spPr>
          <a:xfrm>
            <a:off x="3721626" y="2802342"/>
            <a:ext cx="780068" cy="780068"/>
          </a:xfrm>
          <a:prstGeom prst="rect">
            <a:avLst/>
          </a:prstGeom>
          <a:solidFill>
            <a:schemeClr val="tx2"/>
          </a:solidFill>
        </p:spPr>
      </p:pic>
      <p:pic>
        <p:nvPicPr>
          <p:cNvPr id="108" name="Compute Node 02"/>
          <p:cNvPicPr>
            <a:picLocks noChangeAspect="1"/>
          </p:cNvPicPr>
          <p:nvPr/>
        </p:nvPicPr>
        <p:blipFill>
          <a:blip r:embed="rId3">
            <a:biLevel thresh="25000"/>
          </a:blip>
          <a:stretch>
            <a:fillRect/>
          </a:stretch>
        </p:blipFill>
        <p:spPr>
          <a:xfrm>
            <a:off x="2878994" y="2802342"/>
            <a:ext cx="780068" cy="780068"/>
          </a:xfrm>
          <a:prstGeom prst="rect">
            <a:avLst/>
          </a:prstGeom>
          <a:solidFill>
            <a:schemeClr val="tx2"/>
          </a:solidFill>
        </p:spPr>
      </p:pic>
      <p:pic>
        <p:nvPicPr>
          <p:cNvPr id="205" name="Compute Node 01"/>
          <p:cNvPicPr>
            <a:picLocks noChangeAspect="1"/>
          </p:cNvPicPr>
          <p:nvPr/>
        </p:nvPicPr>
        <p:blipFill>
          <a:blip r:embed="rId3">
            <a:biLevel thresh="25000"/>
          </a:blip>
          <a:stretch>
            <a:fillRect/>
          </a:stretch>
        </p:blipFill>
        <p:spPr>
          <a:xfrm>
            <a:off x="2036364" y="2802342"/>
            <a:ext cx="780068" cy="780068"/>
          </a:xfrm>
          <a:prstGeom prst="rect">
            <a:avLst/>
          </a:prstGeom>
          <a:solidFill>
            <a:schemeClr val="tx2"/>
          </a:solidFill>
        </p:spPr>
      </p:pic>
      <p:grpSp>
        <p:nvGrpSpPr>
          <p:cNvPr id="6" name="Control Set"/>
          <p:cNvGrpSpPr/>
          <p:nvPr/>
        </p:nvGrpSpPr>
        <p:grpSpPr>
          <a:xfrm>
            <a:off x="5828205" y="1769562"/>
            <a:ext cx="2332984" cy="780068"/>
            <a:chOff x="5828092" y="1769070"/>
            <a:chExt cx="2333646" cy="780290"/>
          </a:xfrm>
          <a:solidFill>
            <a:schemeClr val="tx2"/>
          </a:solidFill>
        </p:grpSpPr>
        <p:pic>
          <p:nvPicPr>
            <p:cNvPr id="215" name="Control Node"/>
            <p:cNvPicPr>
              <a:picLocks noChangeAspect="1"/>
            </p:cNvPicPr>
            <p:nvPr/>
          </p:nvPicPr>
          <p:blipFill>
            <a:blip r:embed="rId3">
              <a:biLevel thresh="25000"/>
            </a:blip>
            <a:stretch>
              <a:fillRect/>
            </a:stretch>
          </p:blipFill>
          <p:spPr>
            <a:xfrm>
              <a:off x="5828092" y="1769070"/>
              <a:ext cx="780290" cy="780290"/>
            </a:xfrm>
            <a:prstGeom prst="rect">
              <a:avLst/>
            </a:prstGeom>
            <a:grpFill/>
          </p:spPr>
        </p:pic>
        <p:sp>
          <p:nvSpPr>
            <p:cNvPr id="110" name="Control Text"/>
            <p:cNvSpPr txBox="1"/>
            <p:nvPr/>
          </p:nvSpPr>
          <p:spPr>
            <a:xfrm>
              <a:off x="6792546" y="1842172"/>
              <a:ext cx="1369192" cy="634530"/>
            </a:xfrm>
            <a:prstGeom prst="rect">
              <a:avLst/>
            </a:prstGeom>
            <a:grpFill/>
          </p:spPr>
          <p:txBody>
            <a:bodyPr wrap="none" lIns="182828" tIns="146262" rIns="182828" bIns="146262" rtlCol="0">
              <a:spAutoFit/>
            </a:bodyPr>
            <a:lstStyle/>
            <a:p>
              <a:pPr defTabSz="932563">
                <a:lnSpc>
                  <a:spcPct val="90000"/>
                </a:lnSpc>
                <a:spcAft>
                  <a:spcPts val="600"/>
                </a:spcAft>
              </a:pPr>
              <a:r>
                <a:rPr lang="en-GB" sz="2400">
                  <a:solidFill>
                    <a:srgbClr val="FFFFFF"/>
                  </a:solidFill>
                  <a:latin typeface="Segoe UI Semilight"/>
                </a:rPr>
                <a:t>Control</a:t>
              </a:r>
            </a:p>
          </p:txBody>
        </p:sp>
      </p:grpSp>
      <p:grpSp>
        <p:nvGrpSpPr>
          <p:cNvPr id="2" name="Storage Set"/>
          <p:cNvGrpSpPr/>
          <p:nvPr/>
        </p:nvGrpSpPr>
        <p:grpSpPr>
          <a:xfrm>
            <a:off x="1071686" y="3857202"/>
            <a:ext cx="10401645" cy="2879504"/>
            <a:chOff x="1070225" y="3857302"/>
            <a:chExt cx="10404596" cy="2880320"/>
          </a:xfrm>
          <a:solidFill>
            <a:schemeClr val="tx2"/>
          </a:solidFill>
        </p:grpSpPr>
        <p:sp>
          <p:nvSpPr>
            <p:cNvPr id="25" name="Rounded Rectangle 24"/>
            <p:cNvSpPr/>
            <p:nvPr/>
          </p:nvSpPr>
          <p:spPr bwMode="auto">
            <a:xfrm>
              <a:off x="1070225" y="3857302"/>
              <a:ext cx="10404596" cy="2880320"/>
            </a:xfrm>
            <a:prstGeom prst="roundRect">
              <a:avLst/>
            </a:prstGeom>
            <a:grp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86" fontAlgn="base">
                <a:lnSpc>
                  <a:spcPct val="90000"/>
                </a:lnSpc>
                <a:spcBef>
                  <a:spcPct val="0"/>
                </a:spcBef>
                <a:spcAft>
                  <a:spcPct val="0"/>
                </a:spcAft>
              </a:pPr>
              <a:endParaRPr lang="en-GB"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126" name="Storage"/>
            <p:cNvGrpSpPr/>
            <p:nvPr/>
          </p:nvGrpSpPr>
          <p:grpSpPr>
            <a:xfrm>
              <a:off x="2094836" y="4073326"/>
              <a:ext cx="8294427" cy="2502583"/>
              <a:chOff x="2094836" y="4073326"/>
              <a:chExt cx="8294427" cy="2502583"/>
            </a:xfrm>
            <a:grpFill/>
          </p:grpSpPr>
          <p:pic>
            <p:nvPicPr>
              <p:cNvPr id="20" name="Picture 19"/>
              <p:cNvPicPr>
                <a:picLocks noChangeAspect="1"/>
              </p:cNvPicPr>
              <p:nvPr/>
            </p:nvPicPr>
            <p:blipFill>
              <a:blip r:embed="rId4">
                <a:biLevel thresh="25000"/>
              </a:blip>
              <a:stretch>
                <a:fillRect/>
              </a:stretch>
            </p:blipFill>
            <p:spPr>
              <a:xfrm>
                <a:off x="2099026" y="4073326"/>
                <a:ext cx="780290" cy="780290"/>
              </a:xfrm>
              <a:prstGeom prst="rect">
                <a:avLst/>
              </a:prstGeom>
              <a:grpFill/>
              <a:ln>
                <a:solidFill>
                  <a:schemeClr val="bg1"/>
                </a:solidFill>
              </a:ln>
            </p:spPr>
          </p:pic>
          <p:pic>
            <p:nvPicPr>
              <p:cNvPr id="21" name="Picture 20"/>
              <p:cNvPicPr>
                <a:picLocks noChangeAspect="1"/>
              </p:cNvPicPr>
              <p:nvPr/>
            </p:nvPicPr>
            <p:blipFill>
              <a:blip r:embed="rId4">
                <a:biLevel thresh="25000"/>
              </a:blip>
              <a:stretch>
                <a:fillRect/>
              </a:stretch>
            </p:blipFill>
            <p:spPr>
              <a:xfrm>
                <a:off x="2933756" y="4073326"/>
                <a:ext cx="780290" cy="780290"/>
              </a:xfrm>
              <a:prstGeom prst="rect">
                <a:avLst/>
              </a:prstGeom>
              <a:grpFill/>
              <a:ln>
                <a:solidFill>
                  <a:schemeClr val="bg1"/>
                </a:solidFill>
              </a:ln>
            </p:spPr>
          </p:pic>
          <p:pic>
            <p:nvPicPr>
              <p:cNvPr id="22" name="Picture 21"/>
              <p:cNvPicPr>
                <a:picLocks noChangeAspect="1"/>
              </p:cNvPicPr>
              <p:nvPr/>
            </p:nvPicPr>
            <p:blipFill>
              <a:blip r:embed="rId4">
                <a:biLevel thresh="25000"/>
              </a:blip>
              <a:stretch>
                <a:fillRect/>
              </a:stretch>
            </p:blipFill>
            <p:spPr>
              <a:xfrm>
                <a:off x="3768486" y="4073326"/>
                <a:ext cx="780290" cy="780290"/>
              </a:xfrm>
              <a:prstGeom prst="rect">
                <a:avLst/>
              </a:prstGeom>
              <a:grpFill/>
              <a:ln>
                <a:solidFill>
                  <a:schemeClr val="bg1"/>
                </a:solidFill>
              </a:ln>
            </p:spPr>
          </p:pic>
          <p:pic>
            <p:nvPicPr>
              <p:cNvPr id="23" name="Picture 22"/>
              <p:cNvPicPr>
                <a:picLocks noChangeAspect="1"/>
              </p:cNvPicPr>
              <p:nvPr/>
            </p:nvPicPr>
            <p:blipFill>
              <a:blip r:embed="rId4">
                <a:biLevel thresh="25000"/>
              </a:blip>
              <a:stretch>
                <a:fillRect/>
              </a:stretch>
            </p:blipFill>
            <p:spPr>
              <a:xfrm>
                <a:off x="4603216" y="4073326"/>
                <a:ext cx="780290" cy="780290"/>
              </a:xfrm>
              <a:prstGeom prst="rect">
                <a:avLst/>
              </a:prstGeom>
              <a:grpFill/>
              <a:ln>
                <a:solidFill>
                  <a:schemeClr val="bg1"/>
                </a:solidFill>
              </a:ln>
            </p:spPr>
          </p:pic>
          <p:pic>
            <p:nvPicPr>
              <p:cNvPr id="24" name="Picture 23"/>
              <p:cNvPicPr>
                <a:picLocks noChangeAspect="1"/>
              </p:cNvPicPr>
              <p:nvPr/>
            </p:nvPicPr>
            <p:blipFill>
              <a:blip r:embed="rId4">
                <a:biLevel thresh="25000"/>
              </a:blip>
              <a:stretch>
                <a:fillRect/>
              </a:stretch>
            </p:blipFill>
            <p:spPr>
              <a:xfrm>
                <a:off x="5437947" y="4073326"/>
                <a:ext cx="780290" cy="780290"/>
              </a:xfrm>
              <a:prstGeom prst="rect">
                <a:avLst/>
              </a:prstGeom>
              <a:grpFill/>
              <a:ln>
                <a:solidFill>
                  <a:schemeClr val="bg1"/>
                </a:solidFill>
              </a:ln>
            </p:spPr>
          </p:pic>
          <p:pic>
            <p:nvPicPr>
              <p:cNvPr id="38" name="Picture 37"/>
              <p:cNvPicPr>
                <a:picLocks noChangeAspect="1"/>
              </p:cNvPicPr>
              <p:nvPr/>
            </p:nvPicPr>
            <p:blipFill>
              <a:blip r:embed="rId4">
                <a:biLevel thresh="25000"/>
              </a:blip>
              <a:stretch>
                <a:fillRect/>
              </a:stretch>
            </p:blipFill>
            <p:spPr>
              <a:xfrm>
                <a:off x="2094836" y="4934472"/>
                <a:ext cx="780290" cy="780290"/>
              </a:xfrm>
              <a:prstGeom prst="rect">
                <a:avLst/>
              </a:prstGeom>
              <a:grpFill/>
              <a:ln>
                <a:solidFill>
                  <a:schemeClr val="bg1"/>
                </a:solidFill>
              </a:ln>
            </p:spPr>
          </p:pic>
          <p:pic>
            <p:nvPicPr>
              <p:cNvPr id="39" name="Picture 38"/>
              <p:cNvPicPr>
                <a:picLocks noChangeAspect="1"/>
              </p:cNvPicPr>
              <p:nvPr/>
            </p:nvPicPr>
            <p:blipFill>
              <a:blip r:embed="rId4">
                <a:biLevel thresh="25000"/>
              </a:blip>
              <a:stretch>
                <a:fillRect/>
              </a:stretch>
            </p:blipFill>
            <p:spPr>
              <a:xfrm>
                <a:off x="2929566" y="4934472"/>
                <a:ext cx="780290" cy="780290"/>
              </a:xfrm>
              <a:prstGeom prst="rect">
                <a:avLst/>
              </a:prstGeom>
              <a:grpFill/>
              <a:ln>
                <a:solidFill>
                  <a:schemeClr val="bg1"/>
                </a:solidFill>
              </a:ln>
            </p:spPr>
          </p:pic>
          <p:pic>
            <p:nvPicPr>
              <p:cNvPr id="40" name="Picture 39"/>
              <p:cNvPicPr>
                <a:picLocks noChangeAspect="1"/>
              </p:cNvPicPr>
              <p:nvPr/>
            </p:nvPicPr>
            <p:blipFill>
              <a:blip r:embed="rId4">
                <a:biLevel thresh="25000"/>
              </a:blip>
              <a:stretch>
                <a:fillRect/>
              </a:stretch>
            </p:blipFill>
            <p:spPr>
              <a:xfrm>
                <a:off x="3764296" y="4934472"/>
                <a:ext cx="780290" cy="780290"/>
              </a:xfrm>
              <a:prstGeom prst="rect">
                <a:avLst/>
              </a:prstGeom>
              <a:grpFill/>
              <a:ln>
                <a:solidFill>
                  <a:schemeClr val="bg1"/>
                </a:solidFill>
              </a:ln>
            </p:spPr>
          </p:pic>
          <p:pic>
            <p:nvPicPr>
              <p:cNvPr id="41" name="Picture 40"/>
              <p:cNvPicPr>
                <a:picLocks noChangeAspect="1"/>
              </p:cNvPicPr>
              <p:nvPr/>
            </p:nvPicPr>
            <p:blipFill>
              <a:blip r:embed="rId4">
                <a:biLevel thresh="25000"/>
              </a:blip>
              <a:stretch>
                <a:fillRect/>
              </a:stretch>
            </p:blipFill>
            <p:spPr>
              <a:xfrm>
                <a:off x="4599026" y="4934472"/>
                <a:ext cx="780290" cy="780290"/>
              </a:xfrm>
              <a:prstGeom prst="rect">
                <a:avLst/>
              </a:prstGeom>
              <a:grpFill/>
              <a:ln>
                <a:solidFill>
                  <a:schemeClr val="bg1"/>
                </a:solidFill>
              </a:ln>
            </p:spPr>
          </p:pic>
          <p:pic>
            <p:nvPicPr>
              <p:cNvPr id="42" name="Picture 41"/>
              <p:cNvPicPr>
                <a:picLocks noChangeAspect="1"/>
              </p:cNvPicPr>
              <p:nvPr/>
            </p:nvPicPr>
            <p:blipFill>
              <a:blip r:embed="rId4">
                <a:biLevel thresh="25000"/>
              </a:blip>
              <a:stretch>
                <a:fillRect/>
              </a:stretch>
            </p:blipFill>
            <p:spPr>
              <a:xfrm>
                <a:off x="5433757" y="4934472"/>
                <a:ext cx="780290" cy="780290"/>
              </a:xfrm>
              <a:prstGeom prst="rect">
                <a:avLst/>
              </a:prstGeom>
              <a:grpFill/>
              <a:ln>
                <a:solidFill>
                  <a:schemeClr val="bg1"/>
                </a:solidFill>
              </a:ln>
            </p:spPr>
          </p:pic>
          <p:pic>
            <p:nvPicPr>
              <p:cNvPr id="43" name="Picture 42"/>
              <p:cNvPicPr>
                <a:picLocks noChangeAspect="1"/>
              </p:cNvPicPr>
              <p:nvPr/>
            </p:nvPicPr>
            <p:blipFill>
              <a:blip r:embed="rId4">
                <a:biLevel thresh="25000"/>
              </a:blip>
              <a:stretch>
                <a:fillRect/>
              </a:stretch>
            </p:blipFill>
            <p:spPr>
              <a:xfrm>
                <a:off x="2099026" y="5795619"/>
                <a:ext cx="780290" cy="780290"/>
              </a:xfrm>
              <a:prstGeom prst="rect">
                <a:avLst/>
              </a:prstGeom>
              <a:grpFill/>
              <a:ln>
                <a:solidFill>
                  <a:schemeClr val="bg1"/>
                </a:solidFill>
              </a:ln>
            </p:spPr>
          </p:pic>
          <p:pic>
            <p:nvPicPr>
              <p:cNvPr id="44" name="Picture 43"/>
              <p:cNvPicPr>
                <a:picLocks noChangeAspect="1"/>
              </p:cNvPicPr>
              <p:nvPr/>
            </p:nvPicPr>
            <p:blipFill>
              <a:blip r:embed="rId4">
                <a:biLevel thresh="25000"/>
              </a:blip>
              <a:stretch>
                <a:fillRect/>
              </a:stretch>
            </p:blipFill>
            <p:spPr>
              <a:xfrm>
                <a:off x="2933756" y="5795619"/>
                <a:ext cx="780290" cy="780290"/>
              </a:xfrm>
              <a:prstGeom prst="rect">
                <a:avLst/>
              </a:prstGeom>
              <a:grpFill/>
              <a:ln>
                <a:solidFill>
                  <a:schemeClr val="bg1"/>
                </a:solidFill>
              </a:ln>
            </p:spPr>
          </p:pic>
          <p:pic>
            <p:nvPicPr>
              <p:cNvPr id="45" name="Picture 44"/>
              <p:cNvPicPr>
                <a:picLocks noChangeAspect="1"/>
              </p:cNvPicPr>
              <p:nvPr/>
            </p:nvPicPr>
            <p:blipFill>
              <a:blip r:embed="rId4">
                <a:biLevel thresh="25000"/>
              </a:blip>
              <a:stretch>
                <a:fillRect/>
              </a:stretch>
            </p:blipFill>
            <p:spPr>
              <a:xfrm>
                <a:off x="3768486" y="5795619"/>
                <a:ext cx="780290" cy="780290"/>
              </a:xfrm>
              <a:prstGeom prst="rect">
                <a:avLst/>
              </a:prstGeom>
              <a:grpFill/>
              <a:ln>
                <a:solidFill>
                  <a:schemeClr val="bg1"/>
                </a:solidFill>
              </a:ln>
            </p:spPr>
          </p:pic>
          <p:pic>
            <p:nvPicPr>
              <p:cNvPr id="46" name="Picture 45"/>
              <p:cNvPicPr>
                <a:picLocks noChangeAspect="1"/>
              </p:cNvPicPr>
              <p:nvPr/>
            </p:nvPicPr>
            <p:blipFill>
              <a:blip r:embed="rId4">
                <a:biLevel thresh="25000"/>
              </a:blip>
              <a:stretch>
                <a:fillRect/>
              </a:stretch>
            </p:blipFill>
            <p:spPr>
              <a:xfrm>
                <a:off x="4603216" y="5795619"/>
                <a:ext cx="780290" cy="780290"/>
              </a:xfrm>
              <a:prstGeom prst="rect">
                <a:avLst/>
              </a:prstGeom>
              <a:grpFill/>
              <a:ln>
                <a:solidFill>
                  <a:schemeClr val="bg1"/>
                </a:solidFill>
              </a:ln>
            </p:spPr>
          </p:pic>
          <p:pic>
            <p:nvPicPr>
              <p:cNvPr id="47" name="Picture 46"/>
              <p:cNvPicPr>
                <a:picLocks noChangeAspect="1"/>
              </p:cNvPicPr>
              <p:nvPr/>
            </p:nvPicPr>
            <p:blipFill>
              <a:blip r:embed="rId4">
                <a:biLevel thresh="25000"/>
              </a:blip>
              <a:stretch>
                <a:fillRect/>
              </a:stretch>
            </p:blipFill>
            <p:spPr>
              <a:xfrm>
                <a:off x="5437947" y="5795619"/>
                <a:ext cx="780290" cy="780290"/>
              </a:xfrm>
              <a:prstGeom prst="rect">
                <a:avLst/>
              </a:prstGeom>
              <a:grpFill/>
              <a:ln>
                <a:solidFill>
                  <a:schemeClr val="bg1"/>
                </a:solidFill>
              </a:ln>
            </p:spPr>
          </p:pic>
          <p:pic>
            <p:nvPicPr>
              <p:cNvPr id="48" name="Picture 47"/>
              <p:cNvPicPr>
                <a:picLocks noChangeAspect="1"/>
              </p:cNvPicPr>
              <p:nvPr/>
            </p:nvPicPr>
            <p:blipFill>
              <a:blip r:embed="rId4">
                <a:biLevel thresh="25000"/>
              </a:blip>
              <a:stretch>
                <a:fillRect/>
              </a:stretch>
            </p:blipFill>
            <p:spPr>
              <a:xfrm>
                <a:off x="6270052" y="4073326"/>
                <a:ext cx="780290" cy="780290"/>
              </a:xfrm>
              <a:prstGeom prst="rect">
                <a:avLst/>
              </a:prstGeom>
              <a:grpFill/>
              <a:ln>
                <a:solidFill>
                  <a:schemeClr val="bg1"/>
                </a:solidFill>
              </a:ln>
            </p:spPr>
          </p:pic>
          <p:pic>
            <p:nvPicPr>
              <p:cNvPr id="49" name="Picture 48"/>
              <p:cNvPicPr>
                <a:picLocks noChangeAspect="1"/>
              </p:cNvPicPr>
              <p:nvPr/>
            </p:nvPicPr>
            <p:blipFill>
              <a:blip r:embed="rId4">
                <a:biLevel thresh="25000"/>
              </a:blip>
              <a:stretch>
                <a:fillRect/>
              </a:stretch>
            </p:blipFill>
            <p:spPr>
              <a:xfrm>
                <a:off x="7104782" y="4073326"/>
                <a:ext cx="780290" cy="780290"/>
              </a:xfrm>
              <a:prstGeom prst="rect">
                <a:avLst/>
              </a:prstGeom>
              <a:grpFill/>
              <a:ln>
                <a:solidFill>
                  <a:schemeClr val="bg1"/>
                </a:solidFill>
              </a:ln>
            </p:spPr>
          </p:pic>
          <p:pic>
            <p:nvPicPr>
              <p:cNvPr id="50" name="Picture 49"/>
              <p:cNvPicPr>
                <a:picLocks noChangeAspect="1"/>
              </p:cNvPicPr>
              <p:nvPr/>
            </p:nvPicPr>
            <p:blipFill>
              <a:blip r:embed="rId4">
                <a:biLevel thresh="25000"/>
              </a:blip>
              <a:stretch>
                <a:fillRect/>
              </a:stretch>
            </p:blipFill>
            <p:spPr>
              <a:xfrm>
                <a:off x="7939512" y="4073326"/>
                <a:ext cx="780290" cy="780290"/>
              </a:xfrm>
              <a:prstGeom prst="rect">
                <a:avLst/>
              </a:prstGeom>
              <a:grpFill/>
              <a:ln>
                <a:solidFill>
                  <a:schemeClr val="bg1"/>
                </a:solidFill>
              </a:ln>
            </p:spPr>
          </p:pic>
          <p:pic>
            <p:nvPicPr>
              <p:cNvPr id="51" name="Picture 50"/>
              <p:cNvPicPr>
                <a:picLocks noChangeAspect="1"/>
              </p:cNvPicPr>
              <p:nvPr/>
            </p:nvPicPr>
            <p:blipFill>
              <a:blip r:embed="rId4">
                <a:biLevel thresh="25000"/>
              </a:blip>
              <a:stretch>
                <a:fillRect/>
              </a:stretch>
            </p:blipFill>
            <p:spPr>
              <a:xfrm>
                <a:off x="8774242" y="4073326"/>
                <a:ext cx="780290" cy="780290"/>
              </a:xfrm>
              <a:prstGeom prst="rect">
                <a:avLst/>
              </a:prstGeom>
              <a:grpFill/>
              <a:ln>
                <a:solidFill>
                  <a:schemeClr val="bg1"/>
                </a:solidFill>
              </a:ln>
            </p:spPr>
          </p:pic>
          <p:pic>
            <p:nvPicPr>
              <p:cNvPr id="52" name="Picture 51"/>
              <p:cNvPicPr>
                <a:picLocks noChangeAspect="1"/>
              </p:cNvPicPr>
              <p:nvPr/>
            </p:nvPicPr>
            <p:blipFill>
              <a:blip r:embed="rId4">
                <a:biLevel thresh="25000"/>
              </a:blip>
              <a:stretch>
                <a:fillRect/>
              </a:stretch>
            </p:blipFill>
            <p:spPr>
              <a:xfrm>
                <a:off x="9608973" y="4073326"/>
                <a:ext cx="780290" cy="780290"/>
              </a:xfrm>
              <a:prstGeom prst="rect">
                <a:avLst/>
              </a:prstGeom>
              <a:grpFill/>
              <a:ln>
                <a:solidFill>
                  <a:schemeClr val="bg1"/>
                </a:solidFill>
              </a:ln>
            </p:spPr>
          </p:pic>
          <p:pic>
            <p:nvPicPr>
              <p:cNvPr id="54" name="Picture 53"/>
              <p:cNvPicPr>
                <a:picLocks noChangeAspect="1"/>
              </p:cNvPicPr>
              <p:nvPr/>
            </p:nvPicPr>
            <p:blipFill>
              <a:blip r:embed="rId4">
                <a:biLevel thresh="25000"/>
              </a:blip>
              <a:stretch>
                <a:fillRect/>
              </a:stretch>
            </p:blipFill>
            <p:spPr>
              <a:xfrm>
                <a:off x="6265862" y="4934472"/>
                <a:ext cx="780290" cy="780290"/>
              </a:xfrm>
              <a:prstGeom prst="rect">
                <a:avLst/>
              </a:prstGeom>
              <a:grpFill/>
              <a:ln>
                <a:solidFill>
                  <a:schemeClr val="bg1"/>
                </a:solidFill>
              </a:ln>
            </p:spPr>
          </p:pic>
          <p:pic>
            <p:nvPicPr>
              <p:cNvPr id="55" name="Picture 54"/>
              <p:cNvPicPr>
                <a:picLocks noChangeAspect="1"/>
              </p:cNvPicPr>
              <p:nvPr/>
            </p:nvPicPr>
            <p:blipFill>
              <a:blip r:embed="rId4">
                <a:biLevel thresh="25000"/>
              </a:blip>
              <a:stretch>
                <a:fillRect/>
              </a:stretch>
            </p:blipFill>
            <p:spPr>
              <a:xfrm>
                <a:off x="7100592" y="4934472"/>
                <a:ext cx="780290" cy="780290"/>
              </a:xfrm>
              <a:prstGeom prst="rect">
                <a:avLst/>
              </a:prstGeom>
              <a:grpFill/>
              <a:ln>
                <a:solidFill>
                  <a:schemeClr val="bg1"/>
                </a:solidFill>
              </a:ln>
            </p:spPr>
          </p:pic>
          <p:pic>
            <p:nvPicPr>
              <p:cNvPr id="56" name="Picture 55"/>
              <p:cNvPicPr>
                <a:picLocks noChangeAspect="1"/>
              </p:cNvPicPr>
              <p:nvPr/>
            </p:nvPicPr>
            <p:blipFill>
              <a:blip r:embed="rId4">
                <a:biLevel thresh="25000"/>
              </a:blip>
              <a:stretch>
                <a:fillRect/>
              </a:stretch>
            </p:blipFill>
            <p:spPr>
              <a:xfrm>
                <a:off x="7935322" y="4934472"/>
                <a:ext cx="780290" cy="780290"/>
              </a:xfrm>
              <a:prstGeom prst="rect">
                <a:avLst/>
              </a:prstGeom>
              <a:grpFill/>
              <a:ln>
                <a:solidFill>
                  <a:schemeClr val="bg1"/>
                </a:solidFill>
              </a:ln>
            </p:spPr>
          </p:pic>
          <p:pic>
            <p:nvPicPr>
              <p:cNvPr id="57" name="Picture 56"/>
              <p:cNvPicPr>
                <a:picLocks noChangeAspect="1"/>
              </p:cNvPicPr>
              <p:nvPr/>
            </p:nvPicPr>
            <p:blipFill>
              <a:blip r:embed="rId4">
                <a:biLevel thresh="25000"/>
              </a:blip>
              <a:stretch>
                <a:fillRect/>
              </a:stretch>
            </p:blipFill>
            <p:spPr>
              <a:xfrm>
                <a:off x="8770052" y="4934472"/>
                <a:ext cx="780290" cy="780290"/>
              </a:xfrm>
              <a:prstGeom prst="rect">
                <a:avLst/>
              </a:prstGeom>
              <a:grpFill/>
              <a:ln>
                <a:solidFill>
                  <a:schemeClr val="bg1"/>
                </a:solidFill>
              </a:ln>
            </p:spPr>
          </p:pic>
          <p:pic>
            <p:nvPicPr>
              <p:cNvPr id="58" name="Picture 57"/>
              <p:cNvPicPr>
                <a:picLocks noChangeAspect="1"/>
              </p:cNvPicPr>
              <p:nvPr/>
            </p:nvPicPr>
            <p:blipFill>
              <a:blip r:embed="rId4">
                <a:biLevel thresh="25000"/>
              </a:blip>
              <a:stretch>
                <a:fillRect/>
              </a:stretch>
            </p:blipFill>
            <p:spPr>
              <a:xfrm>
                <a:off x="9604783" y="4934472"/>
                <a:ext cx="780290" cy="780290"/>
              </a:xfrm>
              <a:prstGeom prst="rect">
                <a:avLst/>
              </a:prstGeom>
              <a:grpFill/>
              <a:ln>
                <a:solidFill>
                  <a:schemeClr val="bg1"/>
                </a:solidFill>
              </a:ln>
            </p:spPr>
          </p:pic>
          <p:pic>
            <p:nvPicPr>
              <p:cNvPr id="59" name="Picture 58"/>
              <p:cNvPicPr>
                <a:picLocks noChangeAspect="1"/>
              </p:cNvPicPr>
              <p:nvPr/>
            </p:nvPicPr>
            <p:blipFill>
              <a:blip r:embed="rId4">
                <a:biLevel thresh="25000"/>
              </a:blip>
              <a:stretch>
                <a:fillRect/>
              </a:stretch>
            </p:blipFill>
            <p:spPr>
              <a:xfrm>
                <a:off x="6270052" y="5795619"/>
                <a:ext cx="780290" cy="780290"/>
              </a:xfrm>
              <a:prstGeom prst="rect">
                <a:avLst/>
              </a:prstGeom>
              <a:grpFill/>
              <a:ln>
                <a:solidFill>
                  <a:schemeClr val="bg1"/>
                </a:solidFill>
              </a:ln>
            </p:spPr>
          </p:pic>
          <p:pic>
            <p:nvPicPr>
              <p:cNvPr id="60" name="Picture 59"/>
              <p:cNvPicPr>
                <a:picLocks noChangeAspect="1"/>
              </p:cNvPicPr>
              <p:nvPr/>
            </p:nvPicPr>
            <p:blipFill>
              <a:blip r:embed="rId4">
                <a:biLevel thresh="25000"/>
              </a:blip>
              <a:stretch>
                <a:fillRect/>
              </a:stretch>
            </p:blipFill>
            <p:spPr>
              <a:xfrm>
                <a:off x="7104782" y="5795619"/>
                <a:ext cx="780290" cy="780290"/>
              </a:xfrm>
              <a:prstGeom prst="rect">
                <a:avLst/>
              </a:prstGeom>
              <a:grpFill/>
              <a:ln>
                <a:solidFill>
                  <a:schemeClr val="bg1"/>
                </a:solidFill>
              </a:ln>
            </p:spPr>
          </p:pic>
          <p:pic>
            <p:nvPicPr>
              <p:cNvPr id="61" name="Picture 60"/>
              <p:cNvPicPr>
                <a:picLocks noChangeAspect="1"/>
              </p:cNvPicPr>
              <p:nvPr/>
            </p:nvPicPr>
            <p:blipFill>
              <a:blip r:embed="rId4">
                <a:biLevel thresh="25000"/>
              </a:blip>
              <a:stretch>
                <a:fillRect/>
              </a:stretch>
            </p:blipFill>
            <p:spPr>
              <a:xfrm>
                <a:off x="7939512" y="5795619"/>
                <a:ext cx="780290" cy="780290"/>
              </a:xfrm>
              <a:prstGeom prst="rect">
                <a:avLst/>
              </a:prstGeom>
              <a:grpFill/>
              <a:ln>
                <a:solidFill>
                  <a:schemeClr val="bg1"/>
                </a:solidFill>
              </a:ln>
            </p:spPr>
          </p:pic>
          <p:pic>
            <p:nvPicPr>
              <p:cNvPr id="62" name="Picture 61"/>
              <p:cNvPicPr>
                <a:picLocks noChangeAspect="1"/>
              </p:cNvPicPr>
              <p:nvPr/>
            </p:nvPicPr>
            <p:blipFill>
              <a:blip r:embed="rId4">
                <a:biLevel thresh="25000"/>
              </a:blip>
              <a:stretch>
                <a:fillRect/>
              </a:stretch>
            </p:blipFill>
            <p:spPr>
              <a:xfrm>
                <a:off x="8774242" y="5795619"/>
                <a:ext cx="780290" cy="780290"/>
              </a:xfrm>
              <a:prstGeom prst="rect">
                <a:avLst/>
              </a:prstGeom>
              <a:grpFill/>
              <a:ln>
                <a:solidFill>
                  <a:schemeClr val="bg1"/>
                </a:solidFill>
              </a:ln>
            </p:spPr>
          </p:pic>
          <p:pic>
            <p:nvPicPr>
              <p:cNvPr id="63" name="Picture 62"/>
              <p:cNvPicPr>
                <a:picLocks noChangeAspect="1"/>
              </p:cNvPicPr>
              <p:nvPr/>
            </p:nvPicPr>
            <p:blipFill>
              <a:blip r:embed="rId4">
                <a:biLevel thresh="25000"/>
              </a:blip>
              <a:stretch>
                <a:fillRect/>
              </a:stretch>
            </p:blipFill>
            <p:spPr>
              <a:xfrm>
                <a:off x="9608973" y="5795619"/>
                <a:ext cx="780290" cy="780290"/>
              </a:xfrm>
              <a:prstGeom prst="rect">
                <a:avLst/>
              </a:prstGeom>
              <a:grpFill/>
              <a:ln>
                <a:solidFill>
                  <a:schemeClr val="bg1"/>
                </a:solidFill>
              </a:ln>
            </p:spPr>
          </p:pic>
        </p:grpSp>
        <p:sp>
          <p:nvSpPr>
            <p:cNvPr id="217" name="Storage Text"/>
            <p:cNvSpPr txBox="1"/>
            <p:nvPr/>
          </p:nvSpPr>
          <p:spPr>
            <a:xfrm rot="16200000">
              <a:off x="137700" y="4980197"/>
              <a:ext cx="2700658" cy="634529"/>
            </a:xfrm>
            <a:prstGeom prst="rect">
              <a:avLst/>
            </a:prstGeom>
            <a:noFill/>
            <a:ln>
              <a:noFill/>
            </a:ln>
          </p:spPr>
          <p:txBody>
            <a:bodyPr wrap="none" lIns="182828" tIns="146262" rIns="182828" bIns="146262" rtlCol="0">
              <a:spAutoFit/>
            </a:bodyPr>
            <a:lstStyle/>
            <a:p>
              <a:pPr defTabSz="932563">
                <a:lnSpc>
                  <a:spcPct val="90000"/>
                </a:lnSpc>
                <a:spcAft>
                  <a:spcPts val="600"/>
                </a:spcAft>
              </a:pPr>
              <a:r>
                <a:rPr lang="en-GB" sz="2400">
                  <a:solidFill>
                    <a:srgbClr val="FFFFFF"/>
                  </a:solidFill>
                  <a:latin typeface="Segoe UI Semilight"/>
                </a:rPr>
                <a:t>Premium Storage</a:t>
              </a:r>
            </a:p>
          </p:txBody>
        </p:sp>
      </p:grpSp>
      <p:pic>
        <p:nvPicPr>
          <p:cNvPr id="97" name="Picture 96">
            <a:extLst>
              <a:ext uri="{FF2B5EF4-FFF2-40B4-BE49-F238E27FC236}">
                <a16:creationId xmlns:a16="http://schemas.microsoft.com/office/drawing/2014/main" id="{E6749DD2-D9AD-4629-BAB9-C045F6164259}"/>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10508239" y="461431"/>
            <a:ext cx="1078912" cy="1078912"/>
          </a:xfrm>
          <a:prstGeom prst="rect">
            <a:avLst/>
          </a:prstGeom>
        </p:spPr>
      </p:pic>
    </p:spTree>
    <p:extLst>
      <p:ext uri="{BB962C8B-B14F-4D97-AF65-F5344CB8AC3E}">
        <p14:creationId xmlns:p14="http://schemas.microsoft.com/office/powerpoint/2010/main" val="1129031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205"/>
                                        </p:tgtEl>
                                      </p:cBhvr>
                                    </p:animEffect>
                                    <p:set>
                                      <p:cBhvr>
                                        <p:cTn id="10" dur="1" fill="hold">
                                          <p:stCondLst>
                                            <p:cond delay="499"/>
                                          </p:stCondLst>
                                        </p:cTn>
                                        <p:tgtEl>
                                          <p:spTgt spid="205"/>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500"/>
                                        <p:tgtEl>
                                          <p:spTgt spid="6"/>
                                        </p:tgtEl>
                                      </p:cBhvr>
                                    </p:animEffect>
                                    <p:set>
                                      <p:cBhvr>
                                        <p:cTn id="13" dur="1" fill="hold">
                                          <p:stCondLst>
                                            <p:cond delay="499"/>
                                          </p:stCondLst>
                                        </p:cTn>
                                        <p:tgtEl>
                                          <p:spTgt spid="6"/>
                                        </p:tgtEl>
                                        <p:attrNameLst>
                                          <p:attrName>style.visibility</p:attrName>
                                        </p:attrNameLst>
                                      </p:cBhvr>
                                      <p:to>
                                        <p:strVal val="hidden"/>
                                      </p:to>
                                    </p:set>
                                  </p:childTnLst>
                                </p:cTn>
                              </p:par>
                              <p:par>
                                <p:cTn id="14" presetID="10" presetClass="exit" presetSubtype="0" fill="hold" nodeType="withEffect">
                                  <p:stCondLst>
                                    <p:cond delay="0"/>
                                  </p:stCondLst>
                                  <p:childTnLst>
                                    <p:animEffect transition="out" filter="fade">
                                      <p:cBhvr>
                                        <p:cTn id="15" dur="500"/>
                                        <p:tgtEl>
                                          <p:spTgt spid="108"/>
                                        </p:tgtEl>
                                      </p:cBhvr>
                                    </p:animEffect>
                                    <p:set>
                                      <p:cBhvr>
                                        <p:cTn id="16" dur="1" fill="hold">
                                          <p:stCondLst>
                                            <p:cond delay="499"/>
                                          </p:stCondLst>
                                        </p:cTn>
                                        <p:tgtEl>
                                          <p:spTgt spid="108"/>
                                        </p:tgtEl>
                                        <p:attrNameLst>
                                          <p:attrName>style.visibility</p:attrName>
                                        </p:attrNameLst>
                                      </p:cBhvr>
                                      <p:to>
                                        <p:strVal val="hidden"/>
                                      </p:to>
                                    </p:set>
                                  </p:childTnLst>
                                </p:cTn>
                              </p:par>
                              <p:par>
                                <p:cTn id="17" presetID="10" presetClass="exit" presetSubtype="0" fill="hold" nodeType="withEffect">
                                  <p:stCondLst>
                                    <p:cond delay="0"/>
                                  </p:stCondLst>
                                  <p:childTnLst>
                                    <p:animEffect transition="out" filter="fade">
                                      <p:cBhvr>
                                        <p:cTn id="18" dur="500"/>
                                        <p:tgtEl>
                                          <p:spTgt spid="207"/>
                                        </p:tgtEl>
                                      </p:cBhvr>
                                    </p:animEffect>
                                    <p:set>
                                      <p:cBhvr>
                                        <p:cTn id="19" dur="1" fill="hold">
                                          <p:stCondLst>
                                            <p:cond delay="499"/>
                                          </p:stCondLst>
                                        </p:cTn>
                                        <p:tgtEl>
                                          <p:spTgt spid="207"/>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500"/>
                                        <p:tgtEl>
                                          <p:spTgt spid="7"/>
                                        </p:tgtEl>
                                      </p:cBhvr>
                                    </p:animEffect>
                                  </p:childTnLst>
                                </p:cTn>
                              </p:par>
                              <p:par>
                                <p:cTn id="25" presetID="10" presetClass="entr" presetSubtype="0" fill="hold" nodeType="withEffect">
                                  <p:stCondLst>
                                    <p:cond delay="0"/>
                                  </p:stCondLst>
                                  <p:childTnLst>
                                    <p:set>
                                      <p:cBhvr>
                                        <p:cTn id="26" dur="1" fill="hold">
                                          <p:stCondLst>
                                            <p:cond delay="0"/>
                                          </p:stCondLst>
                                        </p:cTn>
                                        <p:tgtEl>
                                          <p:spTgt spid="205"/>
                                        </p:tgtEl>
                                        <p:attrNameLst>
                                          <p:attrName>style.visibility</p:attrName>
                                        </p:attrNameLst>
                                      </p:cBhvr>
                                      <p:to>
                                        <p:strVal val="visible"/>
                                      </p:to>
                                    </p:set>
                                    <p:animEffect transition="in" filter="fade">
                                      <p:cBhvr>
                                        <p:cTn id="27" dur="500"/>
                                        <p:tgtEl>
                                          <p:spTgt spid="205"/>
                                        </p:tgtEl>
                                      </p:cBhvr>
                                    </p:animEffect>
                                  </p:childTnLst>
                                </p:cTn>
                              </p:par>
                              <p:par>
                                <p:cTn id="28" presetID="10" presetClass="entr" presetSubtype="0" fill="hold" nodeType="with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fade">
                                      <p:cBhvr>
                                        <p:cTn id="30" dur="500"/>
                                        <p:tgtEl>
                                          <p:spTgt spid="6"/>
                                        </p:tgtEl>
                                      </p:cBhvr>
                                    </p:animEffect>
                                  </p:childTnLst>
                                </p:cTn>
                              </p:par>
                              <p:par>
                                <p:cTn id="31" presetID="10" presetClass="entr" presetSubtype="0" fill="hold" nodeType="withEffect">
                                  <p:stCondLst>
                                    <p:cond delay="0"/>
                                  </p:stCondLst>
                                  <p:childTnLst>
                                    <p:set>
                                      <p:cBhvr>
                                        <p:cTn id="32" dur="1" fill="hold">
                                          <p:stCondLst>
                                            <p:cond delay="0"/>
                                          </p:stCondLst>
                                        </p:cTn>
                                        <p:tgtEl>
                                          <p:spTgt spid="108"/>
                                        </p:tgtEl>
                                        <p:attrNameLst>
                                          <p:attrName>style.visibility</p:attrName>
                                        </p:attrNameLst>
                                      </p:cBhvr>
                                      <p:to>
                                        <p:strVal val="visible"/>
                                      </p:to>
                                    </p:set>
                                    <p:animEffect transition="in" filter="fade">
                                      <p:cBhvr>
                                        <p:cTn id="33" dur="500"/>
                                        <p:tgtEl>
                                          <p:spTgt spid="108"/>
                                        </p:tgtEl>
                                      </p:cBhvr>
                                    </p:animEffect>
                                  </p:childTnLst>
                                </p:cTn>
                              </p:par>
                              <p:par>
                                <p:cTn id="34" presetID="10" presetClass="entr" presetSubtype="0" fill="hold" nodeType="withEffect">
                                  <p:stCondLst>
                                    <p:cond delay="0"/>
                                  </p:stCondLst>
                                  <p:childTnLst>
                                    <p:set>
                                      <p:cBhvr>
                                        <p:cTn id="35" dur="1" fill="hold">
                                          <p:stCondLst>
                                            <p:cond delay="0"/>
                                          </p:stCondLst>
                                        </p:cTn>
                                        <p:tgtEl>
                                          <p:spTgt spid="207"/>
                                        </p:tgtEl>
                                        <p:attrNameLst>
                                          <p:attrName>style.visibility</p:attrName>
                                        </p:attrNameLst>
                                      </p:cBhvr>
                                      <p:to>
                                        <p:strVal val="visible"/>
                                      </p:to>
                                    </p:set>
                                    <p:animEffect transition="in" filter="fade">
                                      <p:cBhvr>
                                        <p:cTn id="36" dur="500"/>
                                        <p:tgtEl>
                                          <p:spTgt spid="2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1EE848-65EA-4F3D-AA59-286CF0338285}"/>
              </a:ext>
            </a:extLst>
          </p:cNvPr>
          <p:cNvSpPr>
            <a:spLocks noGrp="1"/>
          </p:cNvSpPr>
          <p:nvPr>
            <p:ph type="title"/>
          </p:nvPr>
        </p:nvSpPr>
        <p:spPr/>
        <p:txBody>
          <a:bodyPr/>
          <a:lstStyle/>
          <a:p>
            <a:r>
              <a:rPr lang="en-US" dirty="0"/>
              <a:t>Scaling Compute</a:t>
            </a:r>
          </a:p>
        </p:txBody>
      </p:sp>
      <p:sp>
        <p:nvSpPr>
          <p:cNvPr id="3" name="Content Placeholder 2">
            <a:extLst>
              <a:ext uri="{FF2B5EF4-FFF2-40B4-BE49-F238E27FC236}">
                <a16:creationId xmlns:a16="http://schemas.microsoft.com/office/drawing/2014/main" id="{307B5841-B3B8-4E55-A916-42173CFA666C}"/>
              </a:ext>
            </a:extLst>
          </p:cNvPr>
          <p:cNvSpPr>
            <a:spLocks noGrp="1"/>
          </p:cNvSpPr>
          <p:nvPr>
            <p:ph sz="quarter" idx="13"/>
          </p:nvPr>
        </p:nvSpPr>
        <p:spPr>
          <a:xfrm>
            <a:off x="669572" y="1436146"/>
            <a:ext cx="2649823" cy="2169920"/>
          </a:xfrm>
        </p:spPr>
        <p:txBody>
          <a:bodyPr/>
          <a:lstStyle/>
          <a:p>
            <a:pPr marL="349724" indent="-349724">
              <a:buFont typeface="Arial" panose="020B0604020202020204" pitchFamily="34" charset="0"/>
              <a:buChar char="•"/>
            </a:pPr>
            <a:r>
              <a:rPr lang="en-US" dirty="0"/>
              <a:t>Azure Portal</a:t>
            </a:r>
          </a:p>
          <a:p>
            <a:pPr marL="349724" indent="-349724">
              <a:buFont typeface="Arial" panose="020B0604020202020204" pitchFamily="34" charset="0"/>
              <a:buChar char="•"/>
            </a:pPr>
            <a:r>
              <a:rPr lang="en-US" dirty="0"/>
              <a:t>PowerShell</a:t>
            </a:r>
          </a:p>
          <a:p>
            <a:pPr marL="349724" indent="-349724">
              <a:buFont typeface="Arial" panose="020B0604020202020204" pitchFamily="34" charset="0"/>
              <a:buChar char="•"/>
            </a:pPr>
            <a:r>
              <a:rPr lang="en-US" dirty="0"/>
              <a:t>T-SQL</a:t>
            </a:r>
          </a:p>
          <a:p>
            <a:pPr marL="349724" indent="-349724">
              <a:buFont typeface="Arial" panose="020B0604020202020204" pitchFamily="34" charset="0"/>
              <a:buChar char="•"/>
            </a:pPr>
            <a:r>
              <a:rPr lang="en-US" dirty="0"/>
              <a:t>REST API</a:t>
            </a:r>
          </a:p>
        </p:txBody>
      </p:sp>
      <p:graphicFrame>
        <p:nvGraphicFramePr>
          <p:cNvPr id="4" name="Table 4">
            <a:extLst>
              <a:ext uri="{FF2B5EF4-FFF2-40B4-BE49-F238E27FC236}">
                <a16:creationId xmlns:a16="http://schemas.microsoft.com/office/drawing/2014/main" id="{44B59BE2-BDA3-479D-BDA8-F921F4A69DF4}"/>
              </a:ext>
            </a:extLst>
          </p:cNvPr>
          <p:cNvGraphicFramePr>
            <a:graphicFrameLocks noGrp="1"/>
          </p:cNvGraphicFramePr>
          <p:nvPr/>
        </p:nvGraphicFramePr>
        <p:xfrm>
          <a:off x="4197597" y="1119123"/>
          <a:ext cx="7826097" cy="5548987"/>
        </p:xfrm>
        <a:graphic>
          <a:graphicData uri="http://schemas.openxmlformats.org/drawingml/2006/table">
            <a:tbl>
              <a:tblPr firstRow="1" bandRow="1">
                <a:tableStyleId>{5C22544A-7EE6-4342-B048-85BDC9FD1C3A}</a:tableStyleId>
              </a:tblPr>
              <a:tblGrid>
                <a:gridCol w="2608699">
                  <a:extLst>
                    <a:ext uri="{9D8B030D-6E8A-4147-A177-3AD203B41FA5}">
                      <a16:colId xmlns:a16="http://schemas.microsoft.com/office/drawing/2014/main" val="1432371333"/>
                    </a:ext>
                  </a:extLst>
                </a:gridCol>
                <a:gridCol w="2608699">
                  <a:extLst>
                    <a:ext uri="{9D8B030D-6E8A-4147-A177-3AD203B41FA5}">
                      <a16:colId xmlns:a16="http://schemas.microsoft.com/office/drawing/2014/main" val="946483975"/>
                    </a:ext>
                  </a:extLst>
                </a:gridCol>
                <a:gridCol w="2608699">
                  <a:extLst>
                    <a:ext uri="{9D8B030D-6E8A-4147-A177-3AD203B41FA5}">
                      <a16:colId xmlns:a16="http://schemas.microsoft.com/office/drawing/2014/main" val="3302170393"/>
                    </a:ext>
                  </a:extLst>
                </a:gridCol>
              </a:tblGrid>
              <a:tr h="326411">
                <a:tc>
                  <a:txBody>
                    <a:bodyPr/>
                    <a:lstStyle/>
                    <a:p>
                      <a:pPr algn="ctr"/>
                      <a:r>
                        <a:rPr lang="en-US" sz="1400" dirty="0" err="1"/>
                        <a:t>cDWU</a:t>
                      </a:r>
                      <a:endParaRPr lang="en-US" sz="140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dirty="0"/>
                        <a:t># of Compute Nodes</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dirty="0"/>
                        <a:t># Distributions per node</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89680309"/>
                  </a:ext>
                </a:extLst>
              </a:tr>
              <a:tr h="326411">
                <a:tc>
                  <a:txBody>
                    <a:bodyPr/>
                    <a:lstStyle/>
                    <a:p>
                      <a:pPr algn="ctr" fontAlgn="t"/>
                      <a:r>
                        <a:rPr lang="en-US" sz="1200" dirty="0">
                          <a:effectLst/>
                        </a:rPr>
                        <a:t>DW100c</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200" dirty="0">
                          <a:effectLst/>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200">
                          <a:effectLst/>
                        </a:rPr>
                        <a:t>60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43523431"/>
                  </a:ext>
                </a:extLst>
              </a:tr>
              <a:tr h="326411">
                <a:tc>
                  <a:txBody>
                    <a:bodyPr/>
                    <a:lstStyle/>
                    <a:p>
                      <a:pPr algn="ctr" fontAlgn="t"/>
                      <a:r>
                        <a:rPr lang="en-US" sz="1200" dirty="0">
                          <a:effectLst/>
                        </a:rPr>
                        <a:t>DW200c</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200" dirty="0">
                          <a:effectLst/>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200">
                          <a:effectLst/>
                        </a:rPr>
                        <a:t>60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13662821"/>
                  </a:ext>
                </a:extLst>
              </a:tr>
              <a:tr h="326411">
                <a:tc>
                  <a:txBody>
                    <a:bodyPr/>
                    <a:lstStyle/>
                    <a:p>
                      <a:pPr algn="ctr" fontAlgn="t"/>
                      <a:r>
                        <a:rPr lang="en-US" sz="1200">
                          <a:effectLst/>
                        </a:rPr>
                        <a:t>DW300c</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200" dirty="0">
                          <a:effectLst/>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200">
                          <a:effectLst/>
                        </a:rPr>
                        <a:t>60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86880490"/>
                  </a:ext>
                </a:extLst>
              </a:tr>
              <a:tr h="326411">
                <a:tc>
                  <a:txBody>
                    <a:bodyPr/>
                    <a:lstStyle/>
                    <a:p>
                      <a:pPr algn="ctr" fontAlgn="t"/>
                      <a:r>
                        <a:rPr lang="en-US" sz="1200">
                          <a:effectLst/>
                        </a:rPr>
                        <a:t>DW400c</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200" dirty="0">
                          <a:effectLst/>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200">
                          <a:effectLst/>
                        </a:rPr>
                        <a:t>60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51006197"/>
                  </a:ext>
                </a:extLst>
              </a:tr>
              <a:tr h="326411">
                <a:tc>
                  <a:txBody>
                    <a:bodyPr/>
                    <a:lstStyle/>
                    <a:p>
                      <a:pPr algn="ctr" fontAlgn="t"/>
                      <a:r>
                        <a:rPr lang="en-US" sz="1200" dirty="0">
                          <a:effectLst/>
                        </a:rPr>
                        <a:t>DW500c</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200" dirty="0">
                          <a:effectLst/>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200">
                          <a:effectLst/>
                        </a:rPr>
                        <a:t>60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49179518"/>
                  </a:ext>
                </a:extLst>
              </a:tr>
              <a:tr h="326411">
                <a:tc>
                  <a:txBody>
                    <a:bodyPr/>
                    <a:lstStyle/>
                    <a:p>
                      <a:pPr algn="ctr" fontAlgn="t"/>
                      <a:r>
                        <a:rPr lang="en-US" sz="1200">
                          <a:effectLst/>
                        </a:rPr>
                        <a:t>DW1000c</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200" dirty="0">
                          <a:effectLst/>
                        </a:rPr>
                        <a:t>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200">
                          <a:effectLst/>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66708891"/>
                  </a:ext>
                </a:extLst>
              </a:tr>
              <a:tr h="326411">
                <a:tc>
                  <a:txBody>
                    <a:bodyPr/>
                    <a:lstStyle/>
                    <a:p>
                      <a:pPr algn="ctr" fontAlgn="t"/>
                      <a:r>
                        <a:rPr lang="en-US" sz="1200">
                          <a:effectLst/>
                        </a:rPr>
                        <a:t>DW1500c</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200" dirty="0">
                          <a:effectLst/>
                        </a:rPr>
                        <a:t>3</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200">
                          <a:effectLst/>
                        </a:rPr>
                        <a:t>20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77699790"/>
                  </a:ext>
                </a:extLst>
              </a:tr>
              <a:tr h="326411">
                <a:tc>
                  <a:txBody>
                    <a:bodyPr/>
                    <a:lstStyle/>
                    <a:p>
                      <a:pPr algn="ctr" fontAlgn="t"/>
                      <a:r>
                        <a:rPr lang="en-US" sz="1200">
                          <a:effectLst/>
                        </a:rPr>
                        <a:t>DW2000c</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200" dirty="0">
                          <a:effectLst/>
                        </a:rPr>
                        <a:t>4</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200">
                          <a:effectLst/>
                        </a:rPr>
                        <a:t>15</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63985963"/>
                  </a:ext>
                </a:extLst>
              </a:tr>
              <a:tr h="326411">
                <a:tc>
                  <a:txBody>
                    <a:bodyPr/>
                    <a:lstStyle/>
                    <a:p>
                      <a:pPr algn="ctr" fontAlgn="t"/>
                      <a:r>
                        <a:rPr lang="en-US" sz="1200">
                          <a:effectLst/>
                        </a:rPr>
                        <a:t>DW2500c</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200" dirty="0">
                          <a:effectLst/>
                        </a:rPr>
                        <a:t>5</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200">
                          <a:effectLst/>
                        </a:rPr>
                        <a:t>12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70066826"/>
                  </a:ext>
                </a:extLst>
              </a:tr>
              <a:tr h="326411">
                <a:tc>
                  <a:txBody>
                    <a:bodyPr/>
                    <a:lstStyle/>
                    <a:p>
                      <a:pPr algn="ctr" fontAlgn="t"/>
                      <a:r>
                        <a:rPr lang="en-US" sz="1200">
                          <a:effectLst/>
                        </a:rPr>
                        <a:t>DW3000c</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200" dirty="0">
                          <a:effectLst/>
                        </a:rPr>
                        <a:t>6</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200">
                          <a:effectLst/>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48456778"/>
                  </a:ext>
                </a:extLst>
              </a:tr>
              <a:tr h="326411">
                <a:tc>
                  <a:txBody>
                    <a:bodyPr/>
                    <a:lstStyle/>
                    <a:p>
                      <a:pPr algn="ctr" fontAlgn="t"/>
                      <a:r>
                        <a:rPr lang="en-US" sz="1200">
                          <a:effectLst/>
                        </a:rPr>
                        <a:t>DW5000c</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200" dirty="0">
                          <a:effectLst/>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200">
                          <a:effectLst/>
                        </a:rPr>
                        <a:t>6</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65303948"/>
                  </a:ext>
                </a:extLst>
              </a:tr>
              <a:tr h="326411">
                <a:tc>
                  <a:txBody>
                    <a:bodyPr/>
                    <a:lstStyle/>
                    <a:p>
                      <a:pPr algn="ctr" fontAlgn="t"/>
                      <a:r>
                        <a:rPr lang="en-US" sz="1200">
                          <a:effectLst/>
                        </a:rPr>
                        <a:t>DW6000c</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200" dirty="0">
                          <a:effectLst/>
                        </a:rPr>
                        <a:t>12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200">
                          <a:effectLst/>
                        </a:rPr>
                        <a:t>5</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5368867"/>
                  </a:ext>
                </a:extLst>
              </a:tr>
              <a:tr h="326411">
                <a:tc>
                  <a:txBody>
                    <a:bodyPr/>
                    <a:lstStyle/>
                    <a:p>
                      <a:pPr algn="ctr" fontAlgn="t"/>
                      <a:r>
                        <a:rPr lang="en-US" sz="1200">
                          <a:effectLst/>
                        </a:rPr>
                        <a:t>DW7500c</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200" dirty="0">
                          <a:effectLst/>
                        </a:rPr>
                        <a:t>15</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200" dirty="0">
                          <a:effectLst/>
                        </a:rPr>
                        <a:t>4</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94005588"/>
                  </a:ext>
                </a:extLst>
              </a:tr>
              <a:tr h="326411">
                <a:tc>
                  <a:txBody>
                    <a:bodyPr/>
                    <a:lstStyle/>
                    <a:p>
                      <a:pPr algn="ctr" fontAlgn="t"/>
                      <a:r>
                        <a:rPr lang="en-US" sz="1200">
                          <a:effectLst/>
                        </a:rPr>
                        <a:t>DW10000c</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200">
                          <a:effectLst/>
                        </a:rPr>
                        <a:t>20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200" dirty="0">
                          <a:effectLst/>
                        </a:rPr>
                        <a:t>3</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85870167"/>
                  </a:ext>
                </a:extLst>
              </a:tr>
              <a:tr h="326411">
                <a:tc>
                  <a:txBody>
                    <a:bodyPr/>
                    <a:lstStyle/>
                    <a:p>
                      <a:pPr algn="ctr" fontAlgn="t"/>
                      <a:r>
                        <a:rPr lang="en-US" sz="1200">
                          <a:effectLst/>
                        </a:rPr>
                        <a:t>DW15000c</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200">
                          <a:effectLst/>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200" dirty="0">
                          <a:effectLst/>
                        </a:rPr>
                        <a:t>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610874"/>
                  </a:ext>
                </a:extLst>
              </a:tr>
              <a:tr h="326411">
                <a:tc>
                  <a:txBody>
                    <a:bodyPr/>
                    <a:lstStyle/>
                    <a:p>
                      <a:pPr algn="ctr" fontAlgn="t"/>
                      <a:r>
                        <a:rPr lang="en-US" sz="1200">
                          <a:effectLst/>
                        </a:rPr>
                        <a:t>DW30000c</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200">
                          <a:effectLst/>
                        </a:rPr>
                        <a:t>60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200" dirty="0">
                          <a:effectLst/>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85846278"/>
                  </a:ext>
                </a:extLst>
              </a:tr>
            </a:tbl>
          </a:graphicData>
        </a:graphic>
      </p:graphicFrame>
    </p:spTree>
    <p:extLst>
      <p:ext uri="{BB962C8B-B14F-4D97-AF65-F5344CB8AC3E}">
        <p14:creationId xmlns:p14="http://schemas.microsoft.com/office/powerpoint/2010/main" val="26851983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69572" y="326411"/>
            <a:ext cx="9730542" cy="470856"/>
          </a:xfrm>
        </p:spPr>
        <p:txBody>
          <a:bodyPr/>
          <a:lstStyle/>
          <a:p>
            <a:r>
              <a:rPr lang="en-US" dirty="0"/>
              <a:t>Query Execution</a:t>
            </a:r>
          </a:p>
        </p:txBody>
      </p:sp>
      <p:grpSp>
        <p:nvGrpSpPr>
          <p:cNvPr id="8" name="Group 7">
            <a:extLst>
              <a:ext uri="{FF2B5EF4-FFF2-40B4-BE49-F238E27FC236}">
                <a16:creationId xmlns:a16="http://schemas.microsoft.com/office/drawing/2014/main" id="{20E42B5F-51F5-4248-B9C6-721CE5593238}"/>
              </a:ext>
            </a:extLst>
          </p:cNvPr>
          <p:cNvGrpSpPr/>
          <p:nvPr/>
        </p:nvGrpSpPr>
        <p:grpSpPr>
          <a:xfrm>
            <a:off x="1017416" y="1708860"/>
            <a:ext cx="10401645" cy="1979825"/>
            <a:chOff x="1016677" y="1708606"/>
            <a:chExt cx="10403121" cy="1980106"/>
          </a:xfrm>
        </p:grpSpPr>
        <p:grpSp>
          <p:nvGrpSpPr>
            <p:cNvPr id="7" name="Compute Set"/>
            <p:cNvGrpSpPr/>
            <p:nvPr/>
          </p:nvGrpSpPr>
          <p:grpSpPr>
            <a:xfrm>
              <a:off x="1016677" y="1708606"/>
              <a:ext cx="10403121" cy="1980106"/>
              <a:chOff x="1015939" y="1708352"/>
              <a:chExt cx="10404596" cy="1980387"/>
            </a:xfrm>
            <a:solidFill>
              <a:schemeClr val="tx2"/>
            </a:solidFill>
          </p:grpSpPr>
          <p:sp>
            <p:nvSpPr>
              <p:cNvPr id="214" name="Rounded Rectangle 213"/>
              <p:cNvSpPr/>
              <p:nvPr/>
            </p:nvSpPr>
            <p:spPr bwMode="auto">
              <a:xfrm>
                <a:off x="1015939" y="1708352"/>
                <a:ext cx="10404596" cy="1980387"/>
              </a:xfrm>
              <a:prstGeom prst="roundRect">
                <a:avLst/>
              </a:prstGeom>
              <a:grp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86" fontAlgn="base">
                  <a:lnSpc>
                    <a:spcPct val="90000"/>
                  </a:lnSpc>
                  <a:spcBef>
                    <a:spcPct val="0"/>
                  </a:spcBef>
                  <a:spcAft>
                    <a:spcPct val="0"/>
                  </a:spcAft>
                </a:pPr>
                <a:endParaRPr lang="en-GB"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16" name="Compute Text"/>
              <p:cNvSpPr txBox="1"/>
              <p:nvPr/>
            </p:nvSpPr>
            <p:spPr>
              <a:xfrm rot="16200000">
                <a:off x="722552" y="2519651"/>
                <a:ext cx="1621004" cy="634529"/>
              </a:xfrm>
              <a:prstGeom prst="rect">
                <a:avLst/>
              </a:prstGeom>
              <a:noFill/>
              <a:ln>
                <a:noFill/>
              </a:ln>
            </p:spPr>
            <p:txBody>
              <a:bodyPr wrap="none" lIns="182828" tIns="146262" rIns="182828" bIns="146262" rtlCol="0">
                <a:spAutoFit/>
              </a:bodyPr>
              <a:lstStyle/>
              <a:p>
                <a:pPr defTabSz="932563">
                  <a:lnSpc>
                    <a:spcPct val="90000"/>
                  </a:lnSpc>
                  <a:spcAft>
                    <a:spcPts val="600"/>
                  </a:spcAft>
                </a:pPr>
                <a:r>
                  <a:rPr lang="en-GB" sz="2400">
                    <a:solidFill>
                      <a:srgbClr val="FFFFFF"/>
                    </a:solidFill>
                    <a:latin typeface="Segoe UI Semilight"/>
                  </a:rPr>
                  <a:t>Compute</a:t>
                </a:r>
              </a:p>
            </p:txBody>
          </p:sp>
        </p:grpSp>
        <p:pic>
          <p:nvPicPr>
            <p:cNvPr id="213" name="Compute Node 10"/>
            <p:cNvPicPr>
              <a:picLocks noChangeAspect="1"/>
            </p:cNvPicPr>
            <p:nvPr/>
          </p:nvPicPr>
          <p:blipFill>
            <a:blip r:embed="rId3">
              <a:biLevel thresh="25000"/>
            </a:blip>
            <a:stretch>
              <a:fillRect/>
            </a:stretch>
          </p:blipFill>
          <p:spPr>
            <a:xfrm>
              <a:off x="9620528" y="2802243"/>
              <a:ext cx="780179" cy="780179"/>
            </a:xfrm>
            <a:prstGeom prst="rect">
              <a:avLst/>
            </a:prstGeom>
            <a:solidFill>
              <a:schemeClr val="tx2"/>
            </a:solidFill>
          </p:spPr>
        </p:pic>
        <p:pic>
          <p:nvPicPr>
            <p:cNvPr id="211" name="Compute Node 09"/>
            <p:cNvPicPr>
              <a:picLocks noChangeAspect="1"/>
            </p:cNvPicPr>
            <p:nvPr/>
          </p:nvPicPr>
          <p:blipFill>
            <a:blip r:embed="rId3">
              <a:biLevel thresh="25000"/>
            </a:blip>
            <a:stretch>
              <a:fillRect/>
            </a:stretch>
          </p:blipFill>
          <p:spPr>
            <a:xfrm>
              <a:off x="8777779" y="2802243"/>
              <a:ext cx="780179" cy="780179"/>
            </a:xfrm>
            <a:prstGeom prst="rect">
              <a:avLst/>
            </a:prstGeom>
            <a:solidFill>
              <a:schemeClr val="tx2"/>
            </a:solidFill>
          </p:spPr>
        </p:pic>
        <p:pic>
          <p:nvPicPr>
            <p:cNvPr id="212" name="Compute Node 08"/>
            <p:cNvPicPr>
              <a:picLocks noChangeAspect="1"/>
            </p:cNvPicPr>
            <p:nvPr/>
          </p:nvPicPr>
          <p:blipFill>
            <a:blip r:embed="rId3">
              <a:biLevel thresh="25000"/>
            </a:blip>
            <a:stretch>
              <a:fillRect/>
            </a:stretch>
          </p:blipFill>
          <p:spPr>
            <a:xfrm>
              <a:off x="7935026" y="2802243"/>
              <a:ext cx="780179" cy="780179"/>
            </a:xfrm>
            <a:prstGeom prst="rect">
              <a:avLst/>
            </a:prstGeom>
            <a:solidFill>
              <a:schemeClr val="tx2"/>
            </a:solidFill>
          </p:spPr>
        </p:pic>
        <p:pic>
          <p:nvPicPr>
            <p:cNvPr id="209" name="Compute Node 07"/>
            <p:cNvPicPr>
              <a:picLocks noChangeAspect="1"/>
            </p:cNvPicPr>
            <p:nvPr/>
          </p:nvPicPr>
          <p:blipFill>
            <a:blip r:embed="rId3">
              <a:biLevel thresh="25000"/>
            </a:blip>
            <a:stretch>
              <a:fillRect/>
            </a:stretch>
          </p:blipFill>
          <p:spPr>
            <a:xfrm>
              <a:off x="7092276" y="2802243"/>
              <a:ext cx="780179" cy="780179"/>
            </a:xfrm>
            <a:prstGeom prst="rect">
              <a:avLst/>
            </a:prstGeom>
            <a:solidFill>
              <a:schemeClr val="tx2"/>
            </a:solidFill>
          </p:spPr>
        </p:pic>
        <p:pic>
          <p:nvPicPr>
            <p:cNvPr id="210" name="Comptue Node 06"/>
            <p:cNvPicPr>
              <a:picLocks noChangeAspect="1"/>
            </p:cNvPicPr>
            <p:nvPr/>
          </p:nvPicPr>
          <p:blipFill>
            <a:blip r:embed="rId3">
              <a:biLevel thresh="25000"/>
            </a:blip>
            <a:stretch>
              <a:fillRect/>
            </a:stretch>
          </p:blipFill>
          <p:spPr>
            <a:xfrm>
              <a:off x="6249523" y="2802243"/>
              <a:ext cx="780179" cy="780179"/>
            </a:xfrm>
            <a:prstGeom prst="rect">
              <a:avLst/>
            </a:prstGeom>
            <a:solidFill>
              <a:schemeClr val="tx2"/>
            </a:solidFill>
          </p:spPr>
        </p:pic>
        <p:pic>
          <p:nvPicPr>
            <p:cNvPr id="208" name="Compute Node 05"/>
            <p:cNvPicPr>
              <a:picLocks noChangeAspect="1"/>
            </p:cNvPicPr>
            <p:nvPr/>
          </p:nvPicPr>
          <p:blipFill>
            <a:blip r:embed="rId3">
              <a:biLevel thresh="25000"/>
            </a:blip>
            <a:stretch>
              <a:fillRect/>
            </a:stretch>
          </p:blipFill>
          <p:spPr>
            <a:xfrm>
              <a:off x="5406774" y="2802243"/>
              <a:ext cx="780179" cy="780179"/>
            </a:xfrm>
            <a:prstGeom prst="rect">
              <a:avLst/>
            </a:prstGeom>
            <a:solidFill>
              <a:schemeClr val="tx2"/>
            </a:solidFill>
          </p:spPr>
        </p:pic>
        <p:pic>
          <p:nvPicPr>
            <p:cNvPr id="206" name="Compute Node 04"/>
            <p:cNvPicPr>
              <a:picLocks noChangeAspect="1"/>
            </p:cNvPicPr>
            <p:nvPr/>
          </p:nvPicPr>
          <p:blipFill>
            <a:blip r:embed="rId3">
              <a:biLevel thresh="25000"/>
            </a:blip>
            <a:stretch>
              <a:fillRect/>
            </a:stretch>
          </p:blipFill>
          <p:spPr>
            <a:xfrm>
              <a:off x="4564023" y="2802243"/>
              <a:ext cx="780179" cy="780179"/>
            </a:xfrm>
            <a:prstGeom prst="rect">
              <a:avLst/>
            </a:prstGeom>
            <a:solidFill>
              <a:schemeClr val="tx2"/>
            </a:solidFill>
          </p:spPr>
        </p:pic>
        <p:pic>
          <p:nvPicPr>
            <p:cNvPr id="207" name="Compute Node 03"/>
            <p:cNvPicPr>
              <a:picLocks noChangeAspect="1"/>
            </p:cNvPicPr>
            <p:nvPr/>
          </p:nvPicPr>
          <p:blipFill>
            <a:blip r:embed="rId3">
              <a:biLevel thresh="25000"/>
            </a:blip>
            <a:stretch>
              <a:fillRect/>
            </a:stretch>
          </p:blipFill>
          <p:spPr>
            <a:xfrm>
              <a:off x="3721271" y="2802243"/>
              <a:ext cx="780179" cy="780179"/>
            </a:xfrm>
            <a:prstGeom prst="rect">
              <a:avLst/>
            </a:prstGeom>
            <a:solidFill>
              <a:schemeClr val="tx2"/>
            </a:solidFill>
          </p:spPr>
        </p:pic>
        <p:pic>
          <p:nvPicPr>
            <p:cNvPr id="108" name="Compute Node 02"/>
            <p:cNvPicPr>
              <a:picLocks noChangeAspect="1"/>
            </p:cNvPicPr>
            <p:nvPr/>
          </p:nvPicPr>
          <p:blipFill>
            <a:blip r:embed="rId3">
              <a:biLevel thresh="25000"/>
            </a:blip>
            <a:stretch>
              <a:fillRect/>
            </a:stretch>
          </p:blipFill>
          <p:spPr>
            <a:xfrm>
              <a:off x="2878520" y="2802243"/>
              <a:ext cx="780179" cy="780179"/>
            </a:xfrm>
            <a:prstGeom prst="rect">
              <a:avLst/>
            </a:prstGeom>
            <a:solidFill>
              <a:schemeClr val="tx2"/>
            </a:solidFill>
          </p:spPr>
        </p:pic>
        <p:pic>
          <p:nvPicPr>
            <p:cNvPr id="205" name="Compute Node 01"/>
            <p:cNvPicPr>
              <a:picLocks noChangeAspect="1"/>
            </p:cNvPicPr>
            <p:nvPr/>
          </p:nvPicPr>
          <p:blipFill>
            <a:blip r:embed="rId3">
              <a:biLevel thresh="25000"/>
            </a:blip>
            <a:stretch>
              <a:fillRect/>
            </a:stretch>
          </p:blipFill>
          <p:spPr>
            <a:xfrm>
              <a:off x="2035770" y="2802243"/>
              <a:ext cx="780179" cy="780179"/>
            </a:xfrm>
            <a:prstGeom prst="rect">
              <a:avLst/>
            </a:prstGeom>
            <a:solidFill>
              <a:schemeClr val="tx2"/>
            </a:solidFill>
          </p:spPr>
        </p:pic>
        <p:grpSp>
          <p:nvGrpSpPr>
            <p:cNvPr id="6" name="Control Set"/>
            <p:cNvGrpSpPr/>
            <p:nvPr/>
          </p:nvGrpSpPr>
          <p:grpSpPr>
            <a:xfrm>
              <a:off x="5828148" y="1769317"/>
              <a:ext cx="2333315" cy="780179"/>
              <a:chOff x="5828092" y="1769070"/>
              <a:chExt cx="2333646" cy="780290"/>
            </a:xfrm>
            <a:solidFill>
              <a:schemeClr val="tx2"/>
            </a:solidFill>
          </p:grpSpPr>
          <p:pic>
            <p:nvPicPr>
              <p:cNvPr id="215" name="Control Node"/>
              <p:cNvPicPr>
                <a:picLocks noChangeAspect="1"/>
              </p:cNvPicPr>
              <p:nvPr/>
            </p:nvPicPr>
            <p:blipFill>
              <a:blip r:embed="rId3">
                <a:biLevel thresh="25000"/>
              </a:blip>
              <a:stretch>
                <a:fillRect/>
              </a:stretch>
            </p:blipFill>
            <p:spPr>
              <a:xfrm>
                <a:off x="5828092" y="1769070"/>
                <a:ext cx="780290" cy="780290"/>
              </a:xfrm>
              <a:prstGeom prst="rect">
                <a:avLst/>
              </a:prstGeom>
              <a:grpFill/>
            </p:spPr>
          </p:pic>
          <p:sp>
            <p:nvSpPr>
              <p:cNvPr id="110" name="Control Text"/>
              <p:cNvSpPr txBox="1"/>
              <p:nvPr/>
            </p:nvSpPr>
            <p:spPr>
              <a:xfrm>
                <a:off x="6792546" y="1842172"/>
                <a:ext cx="1369192" cy="634530"/>
              </a:xfrm>
              <a:prstGeom prst="rect">
                <a:avLst/>
              </a:prstGeom>
              <a:grpFill/>
            </p:spPr>
            <p:txBody>
              <a:bodyPr wrap="none" lIns="182828" tIns="146262" rIns="182828" bIns="146262" rtlCol="0">
                <a:spAutoFit/>
              </a:bodyPr>
              <a:lstStyle/>
              <a:p>
                <a:pPr defTabSz="932563">
                  <a:lnSpc>
                    <a:spcPct val="90000"/>
                  </a:lnSpc>
                  <a:spcAft>
                    <a:spcPts val="600"/>
                  </a:spcAft>
                </a:pPr>
                <a:r>
                  <a:rPr lang="en-GB" sz="2400">
                    <a:solidFill>
                      <a:srgbClr val="FFFFFF"/>
                    </a:solidFill>
                    <a:latin typeface="Segoe UI Semilight"/>
                  </a:rPr>
                  <a:t>Control</a:t>
                </a:r>
              </a:p>
            </p:txBody>
          </p:sp>
        </p:grpSp>
      </p:grpSp>
      <p:grpSp>
        <p:nvGrpSpPr>
          <p:cNvPr id="2" name="Storage Set"/>
          <p:cNvGrpSpPr/>
          <p:nvPr/>
        </p:nvGrpSpPr>
        <p:grpSpPr>
          <a:xfrm>
            <a:off x="1071686" y="3857202"/>
            <a:ext cx="10401645" cy="2879504"/>
            <a:chOff x="1070225" y="3857302"/>
            <a:chExt cx="10404596" cy="2880320"/>
          </a:xfrm>
          <a:solidFill>
            <a:schemeClr val="tx2"/>
          </a:solidFill>
        </p:grpSpPr>
        <p:sp>
          <p:nvSpPr>
            <p:cNvPr id="25" name="Rounded Rectangle 24"/>
            <p:cNvSpPr/>
            <p:nvPr/>
          </p:nvSpPr>
          <p:spPr bwMode="auto">
            <a:xfrm>
              <a:off x="1070225" y="3857302"/>
              <a:ext cx="10404596" cy="2880320"/>
            </a:xfrm>
            <a:prstGeom prst="roundRect">
              <a:avLst/>
            </a:prstGeom>
            <a:grp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86" fontAlgn="base">
                <a:lnSpc>
                  <a:spcPct val="90000"/>
                </a:lnSpc>
                <a:spcBef>
                  <a:spcPct val="0"/>
                </a:spcBef>
                <a:spcAft>
                  <a:spcPct val="0"/>
                </a:spcAft>
              </a:pPr>
              <a:endParaRPr lang="en-GB"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126" name="Storage"/>
            <p:cNvGrpSpPr/>
            <p:nvPr/>
          </p:nvGrpSpPr>
          <p:grpSpPr>
            <a:xfrm>
              <a:off x="2094836" y="4073326"/>
              <a:ext cx="8294427" cy="2502583"/>
              <a:chOff x="2094836" y="4073326"/>
              <a:chExt cx="8294427" cy="2502583"/>
            </a:xfrm>
            <a:grpFill/>
          </p:grpSpPr>
          <p:pic>
            <p:nvPicPr>
              <p:cNvPr id="20" name="Picture 19"/>
              <p:cNvPicPr>
                <a:picLocks noChangeAspect="1"/>
              </p:cNvPicPr>
              <p:nvPr/>
            </p:nvPicPr>
            <p:blipFill>
              <a:blip r:embed="rId4">
                <a:biLevel thresh="25000"/>
              </a:blip>
              <a:stretch>
                <a:fillRect/>
              </a:stretch>
            </p:blipFill>
            <p:spPr>
              <a:xfrm>
                <a:off x="2099026" y="4073326"/>
                <a:ext cx="780290" cy="780290"/>
              </a:xfrm>
              <a:prstGeom prst="rect">
                <a:avLst/>
              </a:prstGeom>
              <a:grpFill/>
              <a:ln>
                <a:noFill/>
              </a:ln>
            </p:spPr>
          </p:pic>
          <p:pic>
            <p:nvPicPr>
              <p:cNvPr id="21" name="Picture 20"/>
              <p:cNvPicPr>
                <a:picLocks noChangeAspect="1"/>
              </p:cNvPicPr>
              <p:nvPr/>
            </p:nvPicPr>
            <p:blipFill>
              <a:blip r:embed="rId4">
                <a:biLevel thresh="25000"/>
              </a:blip>
              <a:stretch>
                <a:fillRect/>
              </a:stretch>
            </p:blipFill>
            <p:spPr>
              <a:xfrm>
                <a:off x="2933756" y="4073326"/>
                <a:ext cx="780290" cy="780290"/>
              </a:xfrm>
              <a:prstGeom prst="rect">
                <a:avLst/>
              </a:prstGeom>
              <a:grpFill/>
              <a:ln>
                <a:noFill/>
              </a:ln>
            </p:spPr>
          </p:pic>
          <p:pic>
            <p:nvPicPr>
              <p:cNvPr id="22" name="Picture 21"/>
              <p:cNvPicPr>
                <a:picLocks noChangeAspect="1"/>
              </p:cNvPicPr>
              <p:nvPr/>
            </p:nvPicPr>
            <p:blipFill>
              <a:blip r:embed="rId4">
                <a:biLevel thresh="25000"/>
              </a:blip>
              <a:stretch>
                <a:fillRect/>
              </a:stretch>
            </p:blipFill>
            <p:spPr>
              <a:xfrm>
                <a:off x="3768486" y="4073326"/>
                <a:ext cx="780290" cy="780290"/>
              </a:xfrm>
              <a:prstGeom prst="rect">
                <a:avLst/>
              </a:prstGeom>
              <a:grpFill/>
              <a:ln>
                <a:noFill/>
              </a:ln>
            </p:spPr>
          </p:pic>
          <p:pic>
            <p:nvPicPr>
              <p:cNvPr id="23" name="Picture 22"/>
              <p:cNvPicPr>
                <a:picLocks noChangeAspect="1"/>
              </p:cNvPicPr>
              <p:nvPr/>
            </p:nvPicPr>
            <p:blipFill>
              <a:blip r:embed="rId4">
                <a:biLevel thresh="25000"/>
              </a:blip>
              <a:stretch>
                <a:fillRect/>
              </a:stretch>
            </p:blipFill>
            <p:spPr>
              <a:xfrm>
                <a:off x="4603216" y="4073326"/>
                <a:ext cx="780290" cy="780290"/>
              </a:xfrm>
              <a:prstGeom prst="rect">
                <a:avLst/>
              </a:prstGeom>
              <a:grpFill/>
              <a:ln>
                <a:noFill/>
              </a:ln>
            </p:spPr>
          </p:pic>
          <p:pic>
            <p:nvPicPr>
              <p:cNvPr id="24" name="Picture 23"/>
              <p:cNvPicPr>
                <a:picLocks noChangeAspect="1"/>
              </p:cNvPicPr>
              <p:nvPr/>
            </p:nvPicPr>
            <p:blipFill>
              <a:blip r:embed="rId4">
                <a:biLevel thresh="25000"/>
              </a:blip>
              <a:stretch>
                <a:fillRect/>
              </a:stretch>
            </p:blipFill>
            <p:spPr>
              <a:xfrm>
                <a:off x="5437947" y="4073326"/>
                <a:ext cx="780290" cy="780290"/>
              </a:xfrm>
              <a:prstGeom prst="rect">
                <a:avLst/>
              </a:prstGeom>
              <a:grpFill/>
              <a:ln>
                <a:noFill/>
              </a:ln>
            </p:spPr>
          </p:pic>
          <p:pic>
            <p:nvPicPr>
              <p:cNvPr id="38" name="Picture 37"/>
              <p:cNvPicPr>
                <a:picLocks noChangeAspect="1"/>
              </p:cNvPicPr>
              <p:nvPr/>
            </p:nvPicPr>
            <p:blipFill>
              <a:blip r:embed="rId4">
                <a:biLevel thresh="25000"/>
              </a:blip>
              <a:stretch>
                <a:fillRect/>
              </a:stretch>
            </p:blipFill>
            <p:spPr>
              <a:xfrm>
                <a:off x="2094836" y="4934472"/>
                <a:ext cx="780290" cy="780290"/>
              </a:xfrm>
              <a:prstGeom prst="rect">
                <a:avLst/>
              </a:prstGeom>
              <a:grpFill/>
              <a:ln>
                <a:noFill/>
              </a:ln>
            </p:spPr>
          </p:pic>
          <p:pic>
            <p:nvPicPr>
              <p:cNvPr id="39" name="Picture 38"/>
              <p:cNvPicPr>
                <a:picLocks noChangeAspect="1"/>
              </p:cNvPicPr>
              <p:nvPr/>
            </p:nvPicPr>
            <p:blipFill>
              <a:blip r:embed="rId4">
                <a:biLevel thresh="25000"/>
              </a:blip>
              <a:stretch>
                <a:fillRect/>
              </a:stretch>
            </p:blipFill>
            <p:spPr>
              <a:xfrm>
                <a:off x="2929566" y="4934472"/>
                <a:ext cx="780290" cy="780290"/>
              </a:xfrm>
              <a:prstGeom prst="rect">
                <a:avLst/>
              </a:prstGeom>
              <a:grpFill/>
              <a:ln>
                <a:noFill/>
              </a:ln>
            </p:spPr>
          </p:pic>
          <p:pic>
            <p:nvPicPr>
              <p:cNvPr id="40" name="Picture 39"/>
              <p:cNvPicPr>
                <a:picLocks noChangeAspect="1"/>
              </p:cNvPicPr>
              <p:nvPr/>
            </p:nvPicPr>
            <p:blipFill>
              <a:blip r:embed="rId4">
                <a:biLevel thresh="25000"/>
              </a:blip>
              <a:stretch>
                <a:fillRect/>
              </a:stretch>
            </p:blipFill>
            <p:spPr>
              <a:xfrm>
                <a:off x="3764296" y="4934472"/>
                <a:ext cx="780290" cy="780290"/>
              </a:xfrm>
              <a:prstGeom prst="rect">
                <a:avLst/>
              </a:prstGeom>
              <a:grpFill/>
              <a:ln>
                <a:noFill/>
              </a:ln>
            </p:spPr>
          </p:pic>
          <p:pic>
            <p:nvPicPr>
              <p:cNvPr id="41" name="Picture 40"/>
              <p:cNvPicPr>
                <a:picLocks noChangeAspect="1"/>
              </p:cNvPicPr>
              <p:nvPr/>
            </p:nvPicPr>
            <p:blipFill>
              <a:blip r:embed="rId4">
                <a:biLevel thresh="25000"/>
              </a:blip>
              <a:stretch>
                <a:fillRect/>
              </a:stretch>
            </p:blipFill>
            <p:spPr>
              <a:xfrm>
                <a:off x="4599026" y="4934472"/>
                <a:ext cx="780290" cy="780290"/>
              </a:xfrm>
              <a:prstGeom prst="rect">
                <a:avLst/>
              </a:prstGeom>
              <a:grpFill/>
              <a:ln>
                <a:noFill/>
              </a:ln>
            </p:spPr>
          </p:pic>
          <p:pic>
            <p:nvPicPr>
              <p:cNvPr id="42" name="Picture 41"/>
              <p:cNvPicPr>
                <a:picLocks noChangeAspect="1"/>
              </p:cNvPicPr>
              <p:nvPr/>
            </p:nvPicPr>
            <p:blipFill>
              <a:blip r:embed="rId4">
                <a:biLevel thresh="25000"/>
              </a:blip>
              <a:stretch>
                <a:fillRect/>
              </a:stretch>
            </p:blipFill>
            <p:spPr>
              <a:xfrm>
                <a:off x="5433757" y="4934472"/>
                <a:ext cx="780290" cy="780290"/>
              </a:xfrm>
              <a:prstGeom prst="rect">
                <a:avLst/>
              </a:prstGeom>
              <a:grpFill/>
              <a:ln>
                <a:noFill/>
              </a:ln>
            </p:spPr>
          </p:pic>
          <p:pic>
            <p:nvPicPr>
              <p:cNvPr id="43" name="Picture 42"/>
              <p:cNvPicPr>
                <a:picLocks noChangeAspect="1"/>
              </p:cNvPicPr>
              <p:nvPr/>
            </p:nvPicPr>
            <p:blipFill>
              <a:blip r:embed="rId4">
                <a:biLevel thresh="25000"/>
              </a:blip>
              <a:stretch>
                <a:fillRect/>
              </a:stretch>
            </p:blipFill>
            <p:spPr>
              <a:xfrm>
                <a:off x="2099026" y="5795619"/>
                <a:ext cx="780290" cy="780290"/>
              </a:xfrm>
              <a:prstGeom prst="rect">
                <a:avLst/>
              </a:prstGeom>
              <a:grpFill/>
              <a:ln>
                <a:noFill/>
              </a:ln>
            </p:spPr>
          </p:pic>
          <p:pic>
            <p:nvPicPr>
              <p:cNvPr id="44" name="Picture 43"/>
              <p:cNvPicPr>
                <a:picLocks noChangeAspect="1"/>
              </p:cNvPicPr>
              <p:nvPr/>
            </p:nvPicPr>
            <p:blipFill>
              <a:blip r:embed="rId4">
                <a:biLevel thresh="25000"/>
              </a:blip>
              <a:stretch>
                <a:fillRect/>
              </a:stretch>
            </p:blipFill>
            <p:spPr>
              <a:xfrm>
                <a:off x="2933756" y="5795619"/>
                <a:ext cx="780290" cy="780290"/>
              </a:xfrm>
              <a:prstGeom prst="rect">
                <a:avLst/>
              </a:prstGeom>
              <a:grpFill/>
              <a:ln>
                <a:noFill/>
              </a:ln>
            </p:spPr>
          </p:pic>
          <p:pic>
            <p:nvPicPr>
              <p:cNvPr id="45" name="Picture 44"/>
              <p:cNvPicPr>
                <a:picLocks noChangeAspect="1"/>
              </p:cNvPicPr>
              <p:nvPr/>
            </p:nvPicPr>
            <p:blipFill>
              <a:blip r:embed="rId4">
                <a:biLevel thresh="25000"/>
              </a:blip>
              <a:stretch>
                <a:fillRect/>
              </a:stretch>
            </p:blipFill>
            <p:spPr>
              <a:xfrm>
                <a:off x="3768486" y="5795619"/>
                <a:ext cx="780290" cy="780290"/>
              </a:xfrm>
              <a:prstGeom prst="rect">
                <a:avLst/>
              </a:prstGeom>
              <a:grpFill/>
              <a:ln>
                <a:noFill/>
              </a:ln>
            </p:spPr>
          </p:pic>
          <p:pic>
            <p:nvPicPr>
              <p:cNvPr id="46" name="Picture 45"/>
              <p:cNvPicPr>
                <a:picLocks noChangeAspect="1"/>
              </p:cNvPicPr>
              <p:nvPr/>
            </p:nvPicPr>
            <p:blipFill>
              <a:blip r:embed="rId4">
                <a:biLevel thresh="25000"/>
              </a:blip>
              <a:stretch>
                <a:fillRect/>
              </a:stretch>
            </p:blipFill>
            <p:spPr>
              <a:xfrm>
                <a:off x="4603216" y="5795619"/>
                <a:ext cx="780290" cy="780290"/>
              </a:xfrm>
              <a:prstGeom prst="rect">
                <a:avLst/>
              </a:prstGeom>
              <a:grpFill/>
              <a:ln>
                <a:noFill/>
              </a:ln>
            </p:spPr>
          </p:pic>
          <p:pic>
            <p:nvPicPr>
              <p:cNvPr id="47" name="Picture 46"/>
              <p:cNvPicPr>
                <a:picLocks noChangeAspect="1"/>
              </p:cNvPicPr>
              <p:nvPr/>
            </p:nvPicPr>
            <p:blipFill>
              <a:blip r:embed="rId4">
                <a:biLevel thresh="25000"/>
              </a:blip>
              <a:stretch>
                <a:fillRect/>
              </a:stretch>
            </p:blipFill>
            <p:spPr>
              <a:xfrm>
                <a:off x="5437947" y="5795619"/>
                <a:ext cx="780290" cy="780290"/>
              </a:xfrm>
              <a:prstGeom prst="rect">
                <a:avLst/>
              </a:prstGeom>
              <a:grpFill/>
              <a:ln>
                <a:noFill/>
              </a:ln>
            </p:spPr>
          </p:pic>
          <p:pic>
            <p:nvPicPr>
              <p:cNvPr id="48" name="Picture 47"/>
              <p:cNvPicPr>
                <a:picLocks noChangeAspect="1"/>
              </p:cNvPicPr>
              <p:nvPr/>
            </p:nvPicPr>
            <p:blipFill>
              <a:blip r:embed="rId4">
                <a:biLevel thresh="25000"/>
              </a:blip>
              <a:stretch>
                <a:fillRect/>
              </a:stretch>
            </p:blipFill>
            <p:spPr>
              <a:xfrm>
                <a:off x="6270052" y="4073326"/>
                <a:ext cx="780290" cy="780290"/>
              </a:xfrm>
              <a:prstGeom prst="rect">
                <a:avLst/>
              </a:prstGeom>
              <a:grpFill/>
              <a:ln>
                <a:noFill/>
              </a:ln>
            </p:spPr>
          </p:pic>
          <p:pic>
            <p:nvPicPr>
              <p:cNvPr id="49" name="Picture 48"/>
              <p:cNvPicPr>
                <a:picLocks noChangeAspect="1"/>
              </p:cNvPicPr>
              <p:nvPr/>
            </p:nvPicPr>
            <p:blipFill>
              <a:blip r:embed="rId4">
                <a:biLevel thresh="25000"/>
              </a:blip>
              <a:stretch>
                <a:fillRect/>
              </a:stretch>
            </p:blipFill>
            <p:spPr>
              <a:xfrm>
                <a:off x="7104782" y="4073326"/>
                <a:ext cx="780290" cy="780290"/>
              </a:xfrm>
              <a:prstGeom prst="rect">
                <a:avLst/>
              </a:prstGeom>
              <a:grpFill/>
              <a:ln>
                <a:noFill/>
              </a:ln>
            </p:spPr>
          </p:pic>
          <p:pic>
            <p:nvPicPr>
              <p:cNvPr id="50" name="Picture 49"/>
              <p:cNvPicPr>
                <a:picLocks noChangeAspect="1"/>
              </p:cNvPicPr>
              <p:nvPr/>
            </p:nvPicPr>
            <p:blipFill>
              <a:blip r:embed="rId4">
                <a:biLevel thresh="25000"/>
              </a:blip>
              <a:stretch>
                <a:fillRect/>
              </a:stretch>
            </p:blipFill>
            <p:spPr>
              <a:xfrm>
                <a:off x="7939512" y="4073326"/>
                <a:ext cx="780290" cy="780290"/>
              </a:xfrm>
              <a:prstGeom prst="rect">
                <a:avLst/>
              </a:prstGeom>
              <a:grpFill/>
              <a:ln>
                <a:noFill/>
              </a:ln>
            </p:spPr>
          </p:pic>
          <p:pic>
            <p:nvPicPr>
              <p:cNvPr id="51" name="Picture 50"/>
              <p:cNvPicPr>
                <a:picLocks noChangeAspect="1"/>
              </p:cNvPicPr>
              <p:nvPr/>
            </p:nvPicPr>
            <p:blipFill>
              <a:blip r:embed="rId4">
                <a:biLevel thresh="25000"/>
              </a:blip>
              <a:stretch>
                <a:fillRect/>
              </a:stretch>
            </p:blipFill>
            <p:spPr>
              <a:xfrm>
                <a:off x="8774242" y="4073326"/>
                <a:ext cx="780290" cy="780290"/>
              </a:xfrm>
              <a:prstGeom prst="rect">
                <a:avLst/>
              </a:prstGeom>
              <a:grpFill/>
              <a:ln>
                <a:noFill/>
              </a:ln>
            </p:spPr>
          </p:pic>
          <p:pic>
            <p:nvPicPr>
              <p:cNvPr id="52" name="Picture 51"/>
              <p:cNvPicPr>
                <a:picLocks noChangeAspect="1"/>
              </p:cNvPicPr>
              <p:nvPr/>
            </p:nvPicPr>
            <p:blipFill>
              <a:blip r:embed="rId4">
                <a:biLevel thresh="25000"/>
              </a:blip>
              <a:stretch>
                <a:fillRect/>
              </a:stretch>
            </p:blipFill>
            <p:spPr>
              <a:xfrm>
                <a:off x="9608973" y="4073326"/>
                <a:ext cx="780290" cy="780290"/>
              </a:xfrm>
              <a:prstGeom prst="rect">
                <a:avLst/>
              </a:prstGeom>
              <a:grpFill/>
              <a:ln>
                <a:noFill/>
              </a:ln>
            </p:spPr>
          </p:pic>
          <p:pic>
            <p:nvPicPr>
              <p:cNvPr id="54" name="Picture 53"/>
              <p:cNvPicPr>
                <a:picLocks noChangeAspect="1"/>
              </p:cNvPicPr>
              <p:nvPr/>
            </p:nvPicPr>
            <p:blipFill>
              <a:blip r:embed="rId4">
                <a:biLevel thresh="25000"/>
              </a:blip>
              <a:stretch>
                <a:fillRect/>
              </a:stretch>
            </p:blipFill>
            <p:spPr>
              <a:xfrm>
                <a:off x="6265862" y="4934472"/>
                <a:ext cx="780290" cy="780290"/>
              </a:xfrm>
              <a:prstGeom prst="rect">
                <a:avLst/>
              </a:prstGeom>
              <a:grpFill/>
              <a:ln>
                <a:noFill/>
              </a:ln>
            </p:spPr>
          </p:pic>
          <p:pic>
            <p:nvPicPr>
              <p:cNvPr id="55" name="Picture 54"/>
              <p:cNvPicPr>
                <a:picLocks noChangeAspect="1"/>
              </p:cNvPicPr>
              <p:nvPr/>
            </p:nvPicPr>
            <p:blipFill>
              <a:blip r:embed="rId4">
                <a:biLevel thresh="25000"/>
              </a:blip>
              <a:stretch>
                <a:fillRect/>
              </a:stretch>
            </p:blipFill>
            <p:spPr>
              <a:xfrm>
                <a:off x="7100592" y="4934472"/>
                <a:ext cx="780290" cy="780290"/>
              </a:xfrm>
              <a:prstGeom prst="rect">
                <a:avLst/>
              </a:prstGeom>
              <a:grpFill/>
              <a:ln>
                <a:noFill/>
              </a:ln>
            </p:spPr>
          </p:pic>
          <p:pic>
            <p:nvPicPr>
              <p:cNvPr id="56" name="Picture 55"/>
              <p:cNvPicPr>
                <a:picLocks noChangeAspect="1"/>
              </p:cNvPicPr>
              <p:nvPr/>
            </p:nvPicPr>
            <p:blipFill>
              <a:blip r:embed="rId4">
                <a:biLevel thresh="25000"/>
              </a:blip>
              <a:stretch>
                <a:fillRect/>
              </a:stretch>
            </p:blipFill>
            <p:spPr>
              <a:xfrm>
                <a:off x="7935322" y="4934472"/>
                <a:ext cx="780290" cy="780290"/>
              </a:xfrm>
              <a:prstGeom prst="rect">
                <a:avLst/>
              </a:prstGeom>
              <a:grpFill/>
              <a:ln>
                <a:noFill/>
              </a:ln>
            </p:spPr>
          </p:pic>
          <p:pic>
            <p:nvPicPr>
              <p:cNvPr id="57" name="Picture 56"/>
              <p:cNvPicPr>
                <a:picLocks noChangeAspect="1"/>
              </p:cNvPicPr>
              <p:nvPr/>
            </p:nvPicPr>
            <p:blipFill>
              <a:blip r:embed="rId4">
                <a:biLevel thresh="25000"/>
              </a:blip>
              <a:stretch>
                <a:fillRect/>
              </a:stretch>
            </p:blipFill>
            <p:spPr>
              <a:xfrm>
                <a:off x="8770052" y="4934472"/>
                <a:ext cx="780290" cy="780290"/>
              </a:xfrm>
              <a:prstGeom prst="rect">
                <a:avLst/>
              </a:prstGeom>
              <a:grpFill/>
              <a:ln>
                <a:noFill/>
              </a:ln>
            </p:spPr>
          </p:pic>
          <p:pic>
            <p:nvPicPr>
              <p:cNvPr id="58" name="Picture 57"/>
              <p:cNvPicPr>
                <a:picLocks noChangeAspect="1"/>
              </p:cNvPicPr>
              <p:nvPr/>
            </p:nvPicPr>
            <p:blipFill>
              <a:blip r:embed="rId4">
                <a:biLevel thresh="25000"/>
              </a:blip>
              <a:stretch>
                <a:fillRect/>
              </a:stretch>
            </p:blipFill>
            <p:spPr>
              <a:xfrm>
                <a:off x="9604783" y="4934472"/>
                <a:ext cx="780290" cy="780290"/>
              </a:xfrm>
              <a:prstGeom prst="rect">
                <a:avLst/>
              </a:prstGeom>
              <a:grpFill/>
              <a:ln>
                <a:noFill/>
              </a:ln>
            </p:spPr>
          </p:pic>
          <p:pic>
            <p:nvPicPr>
              <p:cNvPr id="59" name="Picture 58"/>
              <p:cNvPicPr>
                <a:picLocks noChangeAspect="1"/>
              </p:cNvPicPr>
              <p:nvPr/>
            </p:nvPicPr>
            <p:blipFill>
              <a:blip r:embed="rId4">
                <a:biLevel thresh="25000"/>
              </a:blip>
              <a:stretch>
                <a:fillRect/>
              </a:stretch>
            </p:blipFill>
            <p:spPr>
              <a:xfrm>
                <a:off x="6270052" y="5795619"/>
                <a:ext cx="780290" cy="780290"/>
              </a:xfrm>
              <a:prstGeom prst="rect">
                <a:avLst/>
              </a:prstGeom>
              <a:grpFill/>
              <a:ln>
                <a:noFill/>
              </a:ln>
            </p:spPr>
          </p:pic>
          <p:pic>
            <p:nvPicPr>
              <p:cNvPr id="60" name="Picture 59"/>
              <p:cNvPicPr>
                <a:picLocks noChangeAspect="1"/>
              </p:cNvPicPr>
              <p:nvPr/>
            </p:nvPicPr>
            <p:blipFill>
              <a:blip r:embed="rId4">
                <a:biLevel thresh="25000"/>
              </a:blip>
              <a:stretch>
                <a:fillRect/>
              </a:stretch>
            </p:blipFill>
            <p:spPr>
              <a:xfrm>
                <a:off x="7104782" y="5795619"/>
                <a:ext cx="780290" cy="780290"/>
              </a:xfrm>
              <a:prstGeom prst="rect">
                <a:avLst/>
              </a:prstGeom>
              <a:grpFill/>
              <a:ln>
                <a:noFill/>
              </a:ln>
            </p:spPr>
          </p:pic>
          <p:pic>
            <p:nvPicPr>
              <p:cNvPr id="61" name="Picture 60"/>
              <p:cNvPicPr>
                <a:picLocks noChangeAspect="1"/>
              </p:cNvPicPr>
              <p:nvPr/>
            </p:nvPicPr>
            <p:blipFill>
              <a:blip r:embed="rId4">
                <a:biLevel thresh="25000"/>
              </a:blip>
              <a:stretch>
                <a:fillRect/>
              </a:stretch>
            </p:blipFill>
            <p:spPr>
              <a:xfrm>
                <a:off x="7939512" y="5795619"/>
                <a:ext cx="780290" cy="780290"/>
              </a:xfrm>
              <a:prstGeom prst="rect">
                <a:avLst/>
              </a:prstGeom>
              <a:grpFill/>
              <a:ln>
                <a:noFill/>
              </a:ln>
            </p:spPr>
          </p:pic>
          <p:pic>
            <p:nvPicPr>
              <p:cNvPr id="62" name="Picture 61"/>
              <p:cNvPicPr>
                <a:picLocks noChangeAspect="1"/>
              </p:cNvPicPr>
              <p:nvPr/>
            </p:nvPicPr>
            <p:blipFill>
              <a:blip r:embed="rId4">
                <a:biLevel thresh="25000"/>
              </a:blip>
              <a:stretch>
                <a:fillRect/>
              </a:stretch>
            </p:blipFill>
            <p:spPr>
              <a:xfrm>
                <a:off x="8774242" y="5795619"/>
                <a:ext cx="780290" cy="780290"/>
              </a:xfrm>
              <a:prstGeom prst="rect">
                <a:avLst/>
              </a:prstGeom>
              <a:grpFill/>
              <a:ln>
                <a:noFill/>
              </a:ln>
            </p:spPr>
          </p:pic>
          <p:pic>
            <p:nvPicPr>
              <p:cNvPr id="63" name="Picture 62"/>
              <p:cNvPicPr>
                <a:picLocks noChangeAspect="1"/>
              </p:cNvPicPr>
              <p:nvPr/>
            </p:nvPicPr>
            <p:blipFill>
              <a:blip r:embed="rId4">
                <a:biLevel thresh="25000"/>
              </a:blip>
              <a:stretch>
                <a:fillRect/>
              </a:stretch>
            </p:blipFill>
            <p:spPr>
              <a:xfrm>
                <a:off x="9608973" y="5795619"/>
                <a:ext cx="780290" cy="780290"/>
              </a:xfrm>
              <a:prstGeom prst="rect">
                <a:avLst/>
              </a:prstGeom>
              <a:grpFill/>
              <a:ln>
                <a:noFill/>
              </a:ln>
            </p:spPr>
          </p:pic>
        </p:grpSp>
        <p:sp>
          <p:nvSpPr>
            <p:cNvPr id="217" name="Storage Text"/>
            <p:cNvSpPr txBox="1"/>
            <p:nvPr/>
          </p:nvSpPr>
          <p:spPr>
            <a:xfrm rot="16200000">
              <a:off x="137700" y="4980197"/>
              <a:ext cx="2700658" cy="634529"/>
            </a:xfrm>
            <a:prstGeom prst="rect">
              <a:avLst/>
            </a:prstGeom>
            <a:noFill/>
            <a:ln>
              <a:noFill/>
            </a:ln>
          </p:spPr>
          <p:txBody>
            <a:bodyPr wrap="none" lIns="182828" tIns="146262" rIns="182828" bIns="146262" rtlCol="0">
              <a:spAutoFit/>
            </a:bodyPr>
            <a:lstStyle/>
            <a:p>
              <a:pPr defTabSz="932563">
                <a:lnSpc>
                  <a:spcPct val="90000"/>
                </a:lnSpc>
                <a:spcAft>
                  <a:spcPts val="600"/>
                </a:spcAft>
              </a:pPr>
              <a:r>
                <a:rPr lang="en-GB" sz="2400">
                  <a:solidFill>
                    <a:srgbClr val="FFFFFF"/>
                  </a:solidFill>
                  <a:latin typeface="Segoe UI Semilight"/>
                </a:rPr>
                <a:t>Premium Storage</a:t>
              </a:r>
            </a:p>
          </p:txBody>
        </p:sp>
      </p:grpSp>
      <p:sp>
        <p:nvSpPr>
          <p:cNvPr id="98" name="Query">
            <a:extLst>
              <a:ext uri="{FF2B5EF4-FFF2-40B4-BE49-F238E27FC236}">
                <a16:creationId xmlns:a16="http://schemas.microsoft.com/office/drawing/2014/main" id="{BDED9EF2-7431-4DA4-9263-CF617AF8F2FD}"/>
              </a:ext>
            </a:extLst>
          </p:cNvPr>
          <p:cNvSpPr/>
          <p:nvPr/>
        </p:nvSpPr>
        <p:spPr bwMode="auto">
          <a:xfrm>
            <a:off x="5576798" y="740456"/>
            <a:ext cx="1282883" cy="978130"/>
          </a:xfrm>
          <a:prstGeom prst="downArrow">
            <a:avLst>
              <a:gd name="adj1" fmla="val 100000"/>
              <a:gd name="adj2" fmla="val 31358"/>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212" fontAlgn="base">
              <a:lnSpc>
                <a:spcPct val="90000"/>
              </a:lnSpc>
              <a:spcBef>
                <a:spcPct val="0"/>
              </a:spcBef>
              <a:spcAft>
                <a:spcPct val="0"/>
              </a:spcAft>
            </a:pPr>
            <a:r>
              <a:rPr lang="en-GB" sz="2400">
                <a:gradFill>
                  <a:gsLst>
                    <a:gs pos="0">
                      <a:srgbClr val="FFFFFF"/>
                    </a:gs>
                    <a:gs pos="100000">
                      <a:srgbClr val="FFFFFF"/>
                    </a:gs>
                  </a:gsLst>
                  <a:lin ang="5400000" scaled="0"/>
                </a:gradFill>
                <a:latin typeface="Segoe UI Semilight"/>
                <a:ea typeface="Segoe UI" pitchFamily="34" charset="0"/>
                <a:cs typeface="Segoe UI" pitchFamily="34" charset="0"/>
              </a:rPr>
              <a:t>Query</a:t>
            </a:r>
          </a:p>
        </p:txBody>
      </p:sp>
      <p:grpSp>
        <p:nvGrpSpPr>
          <p:cNvPr id="100" name="Compute to Control">
            <a:extLst>
              <a:ext uri="{FF2B5EF4-FFF2-40B4-BE49-F238E27FC236}">
                <a16:creationId xmlns:a16="http://schemas.microsoft.com/office/drawing/2014/main" id="{6CC8F09C-2177-44C8-B707-01A708F0EAED}"/>
              </a:ext>
            </a:extLst>
          </p:cNvPr>
          <p:cNvGrpSpPr/>
          <p:nvPr/>
        </p:nvGrpSpPr>
        <p:grpSpPr>
          <a:xfrm>
            <a:off x="2816430" y="2473572"/>
            <a:ext cx="6803616" cy="642745"/>
            <a:chOff x="2815464" y="2549360"/>
            <a:chExt cx="6805546" cy="642928"/>
          </a:xfrm>
        </p:grpSpPr>
        <p:cxnSp>
          <p:nvCxnSpPr>
            <p:cNvPr id="101" name="Straight Arrow Connector 100">
              <a:extLst>
                <a:ext uri="{FF2B5EF4-FFF2-40B4-BE49-F238E27FC236}">
                  <a16:creationId xmlns:a16="http://schemas.microsoft.com/office/drawing/2014/main" id="{984017B0-69C4-4CD5-B943-900AB4A2BDBF}"/>
                </a:ext>
              </a:extLst>
            </p:cNvPr>
            <p:cNvCxnSpPr/>
            <p:nvPr/>
          </p:nvCxnSpPr>
          <p:spPr>
            <a:xfrm flipH="1">
              <a:off x="2815464" y="2549360"/>
              <a:ext cx="3402773" cy="642928"/>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DD431689-68C2-4A7F-B687-5ADE8B108559}"/>
                </a:ext>
              </a:extLst>
            </p:cNvPr>
            <p:cNvCxnSpPr/>
            <p:nvPr/>
          </p:nvCxnSpPr>
          <p:spPr>
            <a:xfrm flipH="1">
              <a:off x="3658335" y="2549360"/>
              <a:ext cx="2559902" cy="642928"/>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BE978373-E2C6-4493-961A-922D0330393A}"/>
                </a:ext>
              </a:extLst>
            </p:cNvPr>
            <p:cNvCxnSpPr/>
            <p:nvPr/>
          </p:nvCxnSpPr>
          <p:spPr>
            <a:xfrm flipH="1">
              <a:off x="4501206" y="2549360"/>
              <a:ext cx="1717031" cy="642928"/>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A86CDA12-F0ED-4B87-8F03-DA2BAD75DBAE}"/>
                </a:ext>
              </a:extLst>
            </p:cNvPr>
            <p:cNvCxnSpPr/>
            <p:nvPr/>
          </p:nvCxnSpPr>
          <p:spPr>
            <a:xfrm flipH="1">
              <a:off x="6186947" y="2549360"/>
              <a:ext cx="31290" cy="642928"/>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DF31C2AD-60C8-44CA-A7D4-4500A430AE8B}"/>
                </a:ext>
              </a:extLst>
            </p:cNvPr>
            <p:cNvCxnSpPr/>
            <p:nvPr/>
          </p:nvCxnSpPr>
          <p:spPr>
            <a:xfrm flipH="1">
              <a:off x="5344077" y="2549360"/>
              <a:ext cx="874160" cy="642928"/>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7D03B71D-C44B-4F45-9EDB-A9A09A5CBF4F}"/>
                </a:ext>
              </a:extLst>
            </p:cNvPr>
            <p:cNvCxnSpPr/>
            <p:nvPr/>
          </p:nvCxnSpPr>
          <p:spPr>
            <a:xfrm>
              <a:off x="6218237" y="2549360"/>
              <a:ext cx="31290" cy="642928"/>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6E30FDD3-4F38-426B-B402-E4D9BA2A3ECB}"/>
                </a:ext>
              </a:extLst>
            </p:cNvPr>
            <p:cNvCxnSpPr/>
            <p:nvPr/>
          </p:nvCxnSpPr>
          <p:spPr>
            <a:xfrm>
              <a:off x="6218237" y="2549360"/>
              <a:ext cx="874161" cy="642928"/>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9" name="Straight Arrow Connector 108">
              <a:extLst>
                <a:ext uri="{FF2B5EF4-FFF2-40B4-BE49-F238E27FC236}">
                  <a16:creationId xmlns:a16="http://schemas.microsoft.com/office/drawing/2014/main" id="{D6441D28-95A6-46E9-B5A4-856F02D256AA}"/>
                </a:ext>
              </a:extLst>
            </p:cNvPr>
            <p:cNvCxnSpPr/>
            <p:nvPr/>
          </p:nvCxnSpPr>
          <p:spPr>
            <a:xfrm>
              <a:off x="6218237" y="2549360"/>
              <a:ext cx="1717032" cy="642928"/>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1" name="Straight Arrow Connector 110">
              <a:extLst>
                <a:ext uri="{FF2B5EF4-FFF2-40B4-BE49-F238E27FC236}">
                  <a16:creationId xmlns:a16="http://schemas.microsoft.com/office/drawing/2014/main" id="{54494AC9-5A95-41E5-86EF-B13A9E1F987A}"/>
                </a:ext>
              </a:extLst>
            </p:cNvPr>
            <p:cNvCxnSpPr/>
            <p:nvPr/>
          </p:nvCxnSpPr>
          <p:spPr>
            <a:xfrm>
              <a:off x="6218237" y="2549360"/>
              <a:ext cx="2559903" cy="642928"/>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2" name="Straight Arrow Connector 111">
              <a:extLst>
                <a:ext uri="{FF2B5EF4-FFF2-40B4-BE49-F238E27FC236}">
                  <a16:creationId xmlns:a16="http://schemas.microsoft.com/office/drawing/2014/main" id="{00E157EE-C1C5-4523-B28F-18E434E8708C}"/>
                </a:ext>
              </a:extLst>
            </p:cNvPr>
            <p:cNvCxnSpPr/>
            <p:nvPr/>
          </p:nvCxnSpPr>
          <p:spPr>
            <a:xfrm>
              <a:off x="6218237" y="2549360"/>
              <a:ext cx="3402773" cy="642928"/>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13" name="Control To Compute">
            <a:extLst>
              <a:ext uri="{FF2B5EF4-FFF2-40B4-BE49-F238E27FC236}">
                <a16:creationId xmlns:a16="http://schemas.microsoft.com/office/drawing/2014/main" id="{56A5EB73-95AE-4022-9EB3-C7B6CF0FDD92}"/>
              </a:ext>
            </a:extLst>
          </p:cNvPr>
          <p:cNvGrpSpPr/>
          <p:nvPr/>
        </p:nvGrpSpPr>
        <p:grpSpPr>
          <a:xfrm>
            <a:off x="2816431" y="2473572"/>
            <a:ext cx="6803615" cy="642745"/>
            <a:chOff x="2815465" y="2549360"/>
            <a:chExt cx="6805547" cy="642928"/>
          </a:xfrm>
        </p:grpSpPr>
        <p:cxnSp>
          <p:nvCxnSpPr>
            <p:cNvPr id="114" name="Straight Arrow Connector 113">
              <a:extLst>
                <a:ext uri="{FF2B5EF4-FFF2-40B4-BE49-F238E27FC236}">
                  <a16:creationId xmlns:a16="http://schemas.microsoft.com/office/drawing/2014/main" id="{862E8445-6B3D-440D-B8DC-9EB9BC6F7DAE}"/>
                </a:ext>
              </a:extLst>
            </p:cNvPr>
            <p:cNvCxnSpPr/>
            <p:nvPr/>
          </p:nvCxnSpPr>
          <p:spPr>
            <a:xfrm flipH="1">
              <a:off x="2815465" y="2549360"/>
              <a:ext cx="3402774" cy="642928"/>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56137A1C-60C2-40D4-950F-E32810FE72E1}"/>
                </a:ext>
              </a:extLst>
            </p:cNvPr>
            <p:cNvCxnSpPr/>
            <p:nvPr/>
          </p:nvCxnSpPr>
          <p:spPr>
            <a:xfrm flipH="1">
              <a:off x="3658335" y="2549360"/>
              <a:ext cx="2559902" cy="642928"/>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6" name="Straight Arrow Connector 115">
              <a:extLst>
                <a:ext uri="{FF2B5EF4-FFF2-40B4-BE49-F238E27FC236}">
                  <a16:creationId xmlns:a16="http://schemas.microsoft.com/office/drawing/2014/main" id="{277ACCCA-E8AF-4655-AA07-90AAF4838217}"/>
                </a:ext>
              </a:extLst>
            </p:cNvPr>
            <p:cNvCxnSpPr/>
            <p:nvPr/>
          </p:nvCxnSpPr>
          <p:spPr>
            <a:xfrm flipH="1">
              <a:off x="4501206" y="2549360"/>
              <a:ext cx="1717032" cy="642928"/>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7" name="Straight Arrow Connector 116">
              <a:extLst>
                <a:ext uri="{FF2B5EF4-FFF2-40B4-BE49-F238E27FC236}">
                  <a16:creationId xmlns:a16="http://schemas.microsoft.com/office/drawing/2014/main" id="{3293F46A-5888-41E7-929E-278DCA3652E0}"/>
                </a:ext>
              </a:extLst>
            </p:cNvPr>
            <p:cNvCxnSpPr/>
            <p:nvPr/>
          </p:nvCxnSpPr>
          <p:spPr>
            <a:xfrm flipH="1">
              <a:off x="5344076" y="2549360"/>
              <a:ext cx="874160" cy="642928"/>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8" name="Straight Arrow Connector 117">
              <a:extLst>
                <a:ext uri="{FF2B5EF4-FFF2-40B4-BE49-F238E27FC236}">
                  <a16:creationId xmlns:a16="http://schemas.microsoft.com/office/drawing/2014/main" id="{5C8CD9F6-7E5A-42FB-8816-075563A70FC1}"/>
                </a:ext>
              </a:extLst>
            </p:cNvPr>
            <p:cNvCxnSpPr/>
            <p:nvPr/>
          </p:nvCxnSpPr>
          <p:spPr>
            <a:xfrm flipH="1">
              <a:off x="6186948" y="2549360"/>
              <a:ext cx="31290" cy="642928"/>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9" name="Straight Arrow Connector 118">
              <a:extLst>
                <a:ext uri="{FF2B5EF4-FFF2-40B4-BE49-F238E27FC236}">
                  <a16:creationId xmlns:a16="http://schemas.microsoft.com/office/drawing/2014/main" id="{497CAF4C-44A9-49FA-829E-87897F7C3853}"/>
                </a:ext>
              </a:extLst>
            </p:cNvPr>
            <p:cNvCxnSpPr/>
            <p:nvPr/>
          </p:nvCxnSpPr>
          <p:spPr>
            <a:xfrm>
              <a:off x="6218238" y="2549360"/>
              <a:ext cx="31290" cy="642928"/>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0" name="Straight Arrow Connector 119">
              <a:extLst>
                <a:ext uri="{FF2B5EF4-FFF2-40B4-BE49-F238E27FC236}">
                  <a16:creationId xmlns:a16="http://schemas.microsoft.com/office/drawing/2014/main" id="{1B286807-36CF-48D0-8E5A-158F20E7BAC6}"/>
                </a:ext>
              </a:extLst>
            </p:cNvPr>
            <p:cNvCxnSpPr/>
            <p:nvPr/>
          </p:nvCxnSpPr>
          <p:spPr>
            <a:xfrm>
              <a:off x="6218238" y="2549360"/>
              <a:ext cx="874161" cy="642928"/>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1" name="Straight Arrow Connector 120">
              <a:extLst>
                <a:ext uri="{FF2B5EF4-FFF2-40B4-BE49-F238E27FC236}">
                  <a16:creationId xmlns:a16="http://schemas.microsoft.com/office/drawing/2014/main" id="{4E001855-7796-4952-BA3F-02AF5137FC18}"/>
                </a:ext>
              </a:extLst>
            </p:cNvPr>
            <p:cNvCxnSpPr/>
            <p:nvPr/>
          </p:nvCxnSpPr>
          <p:spPr>
            <a:xfrm>
              <a:off x="6218238" y="2549360"/>
              <a:ext cx="1717033" cy="642928"/>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2" name="Straight Arrow Connector 121">
              <a:extLst>
                <a:ext uri="{FF2B5EF4-FFF2-40B4-BE49-F238E27FC236}">
                  <a16:creationId xmlns:a16="http://schemas.microsoft.com/office/drawing/2014/main" id="{98AC9269-2776-40F6-9832-8003B1167A50}"/>
                </a:ext>
              </a:extLst>
            </p:cNvPr>
            <p:cNvCxnSpPr/>
            <p:nvPr/>
          </p:nvCxnSpPr>
          <p:spPr>
            <a:xfrm>
              <a:off x="6218238" y="2549360"/>
              <a:ext cx="2497322" cy="642928"/>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3" name="Straight Arrow Connector 122">
              <a:extLst>
                <a:ext uri="{FF2B5EF4-FFF2-40B4-BE49-F238E27FC236}">
                  <a16:creationId xmlns:a16="http://schemas.microsoft.com/office/drawing/2014/main" id="{51211387-EDE5-45F2-B1E7-0CB8819A3D5C}"/>
                </a:ext>
              </a:extLst>
            </p:cNvPr>
            <p:cNvCxnSpPr/>
            <p:nvPr/>
          </p:nvCxnSpPr>
          <p:spPr>
            <a:xfrm>
              <a:off x="6218238" y="2549360"/>
              <a:ext cx="3402774" cy="642928"/>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124" name="Storage to Compute">
            <a:extLst>
              <a:ext uri="{FF2B5EF4-FFF2-40B4-BE49-F238E27FC236}">
                <a16:creationId xmlns:a16="http://schemas.microsoft.com/office/drawing/2014/main" id="{BF3638FD-0633-49BA-BB0D-6C4151257E79}"/>
              </a:ext>
            </a:extLst>
          </p:cNvPr>
          <p:cNvGrpSpPr/>
          <p:nvPr/>
        </p:nvGrpSpPr>
        <p:grpSpPr>
          <a:xfrm>
            <a:off x="2113625" y="3497262"/>
            <a:ext cx="7914072" cy="2602593"/>
            <a:chOff x="2094836" y="3582433"/>
            <a:chExt cx="7916319" cy="2603331"/>
          </a:xfrm>
        </p:grpSpPr>
        <p:cxnSp>
          <p:nvCxnSpPr>
            <p:cNvPr id="125" name="Straight Arrow Connector 124">
              <a:extLst>
                <a:ext uri="{FF2B5EF4-FFF2-40B4-BE49-F238E27FC236}">
                  <a16:creationId xmlns:a16="http://schemas.microsoft.com/office/drawing/2014/main" id="{4D116BBA-7889-4F6A-A3B7-0D530F0AC6A3}"/>
                </a:ext>
              </a:extLst>
            </p:cNvPr>
            <p:cNvCxnSpPr/>
            <p:nvPr/>
          </p:nvCxnSpPr>
          <p:spPr>
            <a:xfrm flipH="1">
              <a:off x="2099026" y="3582433"/>
              <a:ext cx="326293" cy="881038"/>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99250F76-B36B-430B-9D78-355A638DF0BD}"/>
                </a:ext>
              </a:extLst>
            </p:cNvPr>
            <p:cNvCxnSpPr/>
            <p:nvPr/>
          </p:nvCxnSpPr>
          <p:spPr>
            <a:xfrm flipH="1">
              <a:off x="2094836" y="3582433"/>
              <a:ext cx="330483" cy="1742184"/>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8" name="Straight Arrow Connector 127">
              <a:extLst>
                <a:ext uri="{FF2B5EF4-FFF2-40B4-BE49-F238E27FC236}">
                  <a16:creationId xmlns:a16="http://schemas.microsoft.com/office/drawing/2014/main" id="{90D6E763-E4D3-468B-BDD0-85666088F406}"/>
                </a:ext>
              </a:extLst>
            </p:cNvPr>
            <p:cNvCxnSpPr/>
            <p:nvPr/>
          </p:nvCxnSpPr>
          <p:spPr>
            <a:xfrm flipH="1">
              <a:off x="2099026" y="3582433"/>
              <a:ext cx="326293" cy="2603331"/>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9" name="Straight Arrow Connector 128">
              <a:extLst>
                <a:ext uri="{FF2B5EF4-FFF2-40B4-BE49-F238E27FC236}">
                  <a16:creationId xmlns:a16="http://schemas.microsoft.com/office/drawing/2014/main" id="{42F99806-5738-46A6-8ACD-A3E6CED3139D}"/>
                </a:ext>
              </a:extLst>
            </p:cNvPr>
            <p:cNvCxnSpPr/>
            <p:nvPr/>
          </p:nvCxnSpPr>
          <p:spPr>
            <a:xfrm flipH="1">
              <a:off x="2933756" y="3582433"/>
              <a:ext cx="334434" cy="881038"/>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0" name="Straight Arrow Connector 129">
              <a:extLst>
                <a:ext uri="{FF2B5EF4-FFF2-40B4-BE49-F238E27FC236}">
                  <a16:creationId xmlns:a16="http://schemas.microsoft.com/office/drawing/2014/main" id="{FBFA64B6-BDFA-44DC-A15C-488550EE51FC}"/>
                </a:ext>
              </a:extLst>
            </p:cNvPr>
            <p:cNvCxnSpPr/>
            <p:nvPr/>
          </p:nvCxnSpPr>
          <p:spPr>
            <a:xfrm flipH="1">
              <a:off x="2929566" y="3582433"/>
              <a:ext cx="338624" cy="1742184"/>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1" name="Straight Arrow Connector 130">
              <a:extLst>
                <a:ext uri="{FF2B5EF4-FFF2-40B4-BE49-F238E27FC236}">
                  <a16:creationId xmlns:a16="http://schemas.microsoft.com/office/drawing/2014/main" id="{51FA7E90-434D-440E-A83E-C9B404857E28}"/>
                </a:ext>
              </a:extLst>
            </p:cNvPr>
            <p:cNvCxnSpPr/>
            <p:nvPr/>
          </p:nvCxnSpPr>
          <p:spPr>
            <a:xfrm flipH="1">
              <a:off x="2933756" y="3582433"/>
              <a:ext cx="334434" cy="2603331"/>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2" name="Straight Arrow Connector 131">
              <a:extLst>
                <a:ext uri="{FF2B5EF4-FFF2-40B4-BE49-F238E27FC236}">
                  <a16:creationId xmlns:a16="http://schemas.microsoft.com/office/drawing/2014/main" id="{BD247FDB-C156-48EE-87AC-3DCE79356777}"/>
                </a:ext>
              </a:extLst>
            </p:cNvPr>
            <p:cNvCxnSpPr/>
            <p:nvPr/>
          </p:nvCxnSpPr>
          <p:spPr>
            <a:xfrm flipH="1">
              <a:off x="3768486" y="3582433"/>
              <a:ext cx="342575" cy="881038"/>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3" name="Straight Arrow Connector 132">
              <a:extLst>
                <a:ext uri="{FF2B5EF4-FFF2-40B4-BE49-F238E27FC236}">
                  <a16:creationId xmlns:a16="http://schemas.microsoft.com/office/drawing/2014/main" id="{DE0E1400-DD12-4FD1-AFF4-A12D797F0BB5}"/>
                </a:ext>
              </a:extLst>
            </p:cNvPr>
            <p:cNvCxnSpPr/>
            <p:nvPr/>
          </p:nvCxnSpPr>
          <p:spPr>
            <a:xfrm flipH="1">
              <a:off x="3764296" y="3582433"/>
              <a:ext cx="346765" cy="1742184"/>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4" name="Straight Arrow Connector 133">
              <a:extLst>
                <a:ext uri="{FF2B5EF4-FFF2-40B4-BE49-F238E27FC236}">
                  <a16:creationId xmlns:a16="http://schemas.microsoft.com/office/drawing/2014/main" id="{34EC1295-74F1-49B9-AA4D-F971B453848B}"/>
                </a:ext>
              </a:extLst>
            </p:cNvPr>
            <p:cNvCxnSpPr/>
            <p:nvPr/>
          </p:nvCxnSpPr>
          <p:spPr>
            <a:xfrm flipH="1">
              <a:off x="3768486" y="3582433"/>
              <a:ext cx="342575" cy="2603331"/>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5" name="Straight Arrow Connector 134">
              <a:extLst>
                <a:ext uri="{FF2B5EF4-FFF2-40B4-BE49-F238E27FC236}">
                  <a16:creationId xmlns:a16="http://schemas.microsoft.com/office/drawing/2014/main" id="{324275FB-F633-4CB5-A365-61A03329BF95}"/>
                </a:ext>
              </a:extLst>
            </p:cNvPr>
            <p:cNvCxnSpPr/>
            <p:nvPr/>
          </p:nvCxnSpPr>
          <p:spPr>
            <a:xfrm flipH="1">
              <a:off x="4603216" y="3582433"/>
              <a:ext cx="350716" cy="881038"/>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6" name="Straight Arrow Connector 135">
              <a:extLst>
                <a:ext uri="{FF2B5EF4-FFF2-40B4-BE49-F238E27FC236}">
                  <a16:creationId xmlns:a16="http://schemas.microsoft.com/office/drawing/2014/main" id="{ABF3AA38-438E-444F-B487-53D6314A0CCA}"/>
                </a:ext>
              </a:extLst>
            </p:cNvPr>
            <p:cNvCxnSpPr/>
            <p:nvPr/>
          </p:nvCxnSpPr>
          <p:spPr>
            <a:xfrm flipH="1">
              <a:off x="4599026" y="3582433"/>
              <a:ext cx="354906" cy="1742184"/>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7" name="Straight Arrow Connector 136">
              <a:extLst>
                <a:ext uri="{FF2B5EF4-FFF2-40B4-BE49-F238E27FC236}">
                  <a16:creationId xmlns:a16="http://schemas.microsoft.com/office/drawing/2014/main" id="{EC38AA77-A107-4B54-AE37-F6235E56C769}"/>
                </a:ext>
              </a:extLst>
            </p:cNvPr>
            <p:cNvCxnSpPr/>
            <p:nvPr/>
          </p:nvCxnSpPr>
          <p:spPr>
            <a:xfrm flipH="1">
              <a:off x="4603216" y="3582433"/>
              <a:ext cx="350716" cy="2603331"/>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8" name="Straight Arrow Connector 137">
              <a:extLst>
                <a:ext uri="{FF2B5EF4-FFF2-40B4-BE49-F238E27FC236}">
                  <a16:creationId xmlns:a16="http://schemas.microsoft.com/office/drawing/2014/main" id="{FDF13B4F-9A27-4966-9E92-41B209174A0C}"/>
                </a:ext>
              </a:extLst>
            </p:cNvPr>
            <p:cNvCxnSpPr/>
            <p:nvPr/>
          </p:nvCxnSpPr>
          <p:spPr>
            <a:xfrm flipH="1">
              <a:off x="5437947" y="3582433"/>
              <a:ext cx="358855" cy="881038"/>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9" name="Straight Arrow Connector 138">
              <a:extLst>
                <a:ext uri="{FF2B5EF4-FFF2-40B4-BE49-F238E27FC236}">
                  <a16:creationId xmlns:a16="http://schemas.microsoft.com/office/drawing/2014/main" id="{8CF8FCAB-236A-4683-8C9F-4F236AE4EB80}"/>
                </a:ext>
              </a:extLst>
            </p:cNvPr>
            <p:cNvCxnSpPr/>
            <p:nvPr/>
          </p:nvCxnSpPr>
          <p:spPr>
            <a:xfrm flipH="1">
              <a:off x="5433757" y="3582433"/>
              <a:ext cx="363045" cy="1742184"/>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0" name="Straight Arrow Connector 139">
              <a:extLst>
                <a:ext uri="{FF2B5EF4-FFF2-40B4-BE49-F238E27FC236}">
                  <a16:creationId xmlns:a16="http://schemas.microsoft.com/office/drawing/2014/main" id="{A282CC70-A1FF-4A32-ACF8-64C10FC00364}"/>
                </a:ext>
              </a:extLst>
            </p:cNvPr>
            <p:cNvCxnSpPr/>
            <p:nvPr/>
          </p:nvCxnSpPr>
          <p:spPr>
            <a:xfrm flipH="1">
              <a:off x="5437947" y="3582433"/>
              <a:ext cx="358855" cy="2603331"/>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1" name="Straight Arrow Connector 140">
              <a:extLst>
                <a:ext uri="{FF2B5EF4-FFF2-40B4-BE49-F238E27FC236}">
                  <a16:creationId xmlns:a16="http://schemas.microsoft.com/office/drawing/2014/main" id="{717011CD-2FD0-4842-879C-A7861432E706}"/>
                </a:ext>
              </a:extLst>
            </p:cNvPr>
            <p:cNvCxnSpPr/>
            <p:nvPr/>
          </p:nvCxnSpPr>
          <p:spPr>
            <a:xfrm flipH="1">
              <a:off x="9608973" y="3582433"/>
              <a:ext cx="402182" cy="881038"/>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2" name="Straight Arrow Connector 141">
              <a:extLst>
                <a:ext uri="{FF2B5EF4-FFF2-40B4-BE49-F238E27FC236}">
                  <a16:creationId xmlns:a16="http://schemas.microsoft.com/office/drawing/2014/main" id="{B1F31FE0-928D-42C7-9BB2-483FB1307B49}"/>
                </a:ext>
              </a:extLst>
            </p:cNvPr>
            <p:cNvCxnSpPr/>
            <p:nvPr/>
          </p:nvCxnSpPr>
          <p:spPr>
            <a:xfrm flipH="1">
              <a:off x="9604783" y="3582433"/>
              <a:ext cx="406372" cy="1742184"/>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3" name="Straight Arrow Connector 142">
              <a:extLst>
                <a:ext uri="{FF2B5EF4-FFF2-40B4-BE49-F238E27FC236}">
                  <a16:creationId xmlns:a16="http://schemas.microsoft.com/office/drawing/2014/main" id="{4ACB39D0-377B-4822-887A-90FD57A7C6B8}"/>
                </a:ext>
              </a:extLst>
            </p:cNvPr>
            <p:cNvCxnSpPr/>
            <p:nvPr/>
          </p:nvCxnSpPr>
          <p:spPr>
            <a:xfrm flipH="1">
              <a:off x="9608973" y="3582433"/>
              <a:ext cx="402182" cy="2603331"/>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4" name="Straight Arrow Connector 143">
              <a:extLst>
                <a:ext uri="{FF2B5EF4-FFF2-40B4-BE49-F238E27FC236}">
                  <a16:creationId xmlns:a16="http://schemas.microsoft.com/office/drawing/2014/main" id="{68CE7A09-8186-40D5-9CDF-C75DBCC59E05}"/>
                </a:ext>
              </a:extLst>
            </p:cNvPr>
            <p:cNvCxnSpPr/>
            <p:nvPr/>
          </p:nvCxnSpPr>
          <p:spPr>
            <a:xfrm flipH="1">
              <a:off x="8774242" y="3582433"/>
              <a:ext cx="394043" cy="881038"/>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5" name="Straight Arrow Connector 144">
              <a:extLst>
                <a:ext uri="{FF2B5EF4-FFF2-40B4-BE49-F238E27FC236}">
                  <a16:creationId xmlns:a16="http://schemas.microsoft.com/office/drawing/2014/main" id="{85EE5899-2952-42BD-A954-EFDAD7021046}"/>
                </a:ext>
              </a:extLst>
            </p:cNvPr>
            <p:cNvCxnSpPr/>
            <p:nvPr/>
          </p:nvCxnSpPr>
          <p:spPr>
            <a:xfrm flipH="1">
              <a:off x="8770052" y="3582433"/>
              <a:ext cx="398233" cy="1742184"/>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6" name="Straight Arrow Connector 145">
              <a:extLst>
                <a:ext uri="{FF2B5EF4-FFF2-40B4-BE49-F238E27FC236}">
                  <a16:creationId xmlns:a16="http://schemas.microsoft.com/office/drawing/2014/main" id="{85A676F9-00DA-45C9-8649-5F52F2B2D1D8}"/>
                </a:ext>
              </a:extLst>
            </p:cNvPr>
            <p:cNvCxnSpPr/>
            <p:nvPr/>
          </p:nvCxnSpPr>
          <p:spPr>
            <a:xfrm flipH="1">
              <a:off x="8774242" y="3582433"/>
              <a:ext cx="394043" cy="2603331"/>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7" name="Straight Arrow Connector 146">
              <a:extLst>
                <a:ext uri="{FF2B5EF4-FFF2-40B4-BE49-F238E27FC236}">
                  <a16:creationId xmlns:a16="http://schemas.microsoft.com/office/drawing/2014/main" id="{8D8C07D4-1A24-4246-B0B4-FB84B4F41E94}"/>
                </a:ext>
              </a:extLst>
            </p:cNvPr>
            <p:cNvCxnSpPr/>
            <p:nvPr/>
          </p:nvCxnSpPr>
          <p:spPr>
            <a:xfrm flipH="1">
              <a:off x="7939512" y="3582433"/>
              <a:ext cx="385902" cy="881038"/>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8" name="Straight Arrow Connector 147">
              <a:extLst>
                <a:ext uri="{FF2B5EF4-FFF2-40B4-BE49-F238E27FC236}">
                  <a16:creationId xmlns:a16="http://schemas.microsoft.com/office/drawing/2014/main" id="{7676B6D2-4EA0-4E6E-9D57-B245AAF616CD}"/>
                </a:ext>
              </a:extLst>
            </p:cNvPr>
            <p:cNvCxnSpPr/>
            <p:nvPr/>
          </p:nvCxnSpPr>
          <p:spPr>
            <a:xfrm flipH="1">
              <a:off x="7935322" y="3582433"/>
              <a:ext cx="390092" cy="1742184"/>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9" name="Straight Arrow Connector 148">
              <a:extLst>
                <a:ext uri="{FF2B5EF4-FFF2-40B4-BE49-F238E27FC236}">
                  <a16:creationId xmlns:a16="http://schemas.microsoft.com/office/drawing/2014/main" id="{7523F432-2C11-4E5B-A0B4-66BBEDD3E6DE}"/>
                </a:ext>
              </a:extLst>
            </p:cNvPr>
            <p:cNvCxnSpPr/>
            <p:nvPr/>
          </p:nvCxnSpPr>
          <p:spPr>
            <a:xfrm flipH="1">
              <a:off x="7939512" y="3582433"/>
              <a:ext cx="385902" cy="2603331"/>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0" name="Straight Arrow Connector 149">
              <a:extLst>
                <a:ext uri="{FF2B5EF4-FFF2-40B4-BE49-F238E27FC236}">
                  <a16:creationId xmlns:a16="http://schemas.microsoft.com/office/drawing/2014/main" id="{9918CE76-3C05-41A0-8B2C-D3D5241946DF}"/>
                </a:ext>
              </a:extLst>
            </p:cNvPr>
            <p:cNvCxnSpPr/>
            <p:nvPr/>
          </p:nvCxnSpPr>
          <p:spPr>
            <a:xfrm flipH="1">
              <a:off x="7104782" y="3582433"/>
              <a:ext cx="377761" cy="881038"/>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1" name="Straight Arrow Connector 150">
              <a:extLst>
                <a:ext uri="{FF2B5EF4-FFF2-40B4-BE49-F238E27FC236}">
                  <a16:creationId xmlns:a16="http://schemas.microsoft.com/office/drawing/2014/main" id="{E9FE9289-22FA-41A0-81BB-349912B7CDE3}"/>
                </a:ext>
              </a:extLst>
            </p:cNvPr>
            <p:cNvCxnSpPr/>
            <p:nvPr/>
          </p:nvCxnSpPr>
          <p:spPr>
            <a:xfrm flipH="1">
              <a:off x="7046152" y="3582433"/>
              <a:ext cx="436391" cy="1742184"/>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2" name="Straight Arrow Connector 151">
              <a:extLst>
                <a:ext uri="{FF2B5EF4-FFF2-40B4-BE49-F238E27FC236}">
                  <a16:creationId xmlns:a16="http://schemas.microsoft.com/office/drawing/2014/main" id="{C4BBC2A6-7F87-49D0-9F1C-07B17109155B}"/>
                </a:ext>
              </a:extLst>
            </p:cNvPr>
            <p:cNvCxnSpPr/>
            <p:nvPr/>
          </p:nvCxnSpPr>
          <p:spPr>
            <a:xfrm flipH="1">
              <a:off x="7104782" y="3582433"/>
              <a:ext cx="377761" cy="2603331"/>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3" name="Straight Arrow Connector 152">
              <a:extLst>
                <a:ext uri="{FF2B5EF4-FFF2-40B4-BE49-F238E27FC236}">
                  <a16:creationId xmlns:a16="http://schemas.microsoft.com/office/drawing/2014/main" id="{210134E8-A569-4387-AAF2-04315F7AB52A}"/>
                </a:ext>
              </a:extLst>
            </p:cNvPr>
            <p:cNvCxnSpPr/>
            <p:nvPr/>
          </p:nvCxnSpPr>
          <p:spPr>
            <a:xfrm flipH="1">
              <a:off x="6270052" y="3582433"/>
              <a:ext cx="369620" cy="881038"/>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4" name="Straight Arrow Connector 153">
              <a:extLst>
                <a:ext uri="{FF2B5EF4-FFF2-40B4-BE49-F238E27FC236}">
                  <a16:creationId xmlns:a16="http://schemas.microsoft.com/office/drawing/2014/main" id="{7C9BD360-73C6-4FA1-ADEE-E66F3762CA82}"/>
                </a:ext>
              </a:extLst>
            </p:cNvPr>
            <p:cNvCxnSpPr/>
            <p:nvPr/>
          </p:nvCxnSpPr>
          <p:spPr>
            <a:xfrm flipH="1">
              <a:off x="6265862" y="3582433"/>
              <a:ext cx="373810" cy="1742184"/>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5" name="Straight Arrow Connector 154">
              <a:extLst>
                <a:ext uri="{FF2B5EF4-FFF2-40B4-BE49-F238E27FC236}">
                  <a16:creationId xmlns:a16="http://schemas.microsoft.com/office/drawing/2014/main" id="{3D70F25E-8804-4901-B321-A1B7783CE1FC}"/>
                </a:ext>
              </a:extLst>
            </p:cNvPr>
            <p:cNvCxnSpPr/>
            <p:nvPr/>
          </p:nvCxnSpPr>
          <p:spPr>
            <a:xfrm flipH="1">
              <a:off x="6270052" y="3582433"/>
              <a:ext cx="369620" cy="2603331"/>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56" name="Compute to Storage">
            <a:extLst>
              <a:ext uri="{FF2B5EF4-FFF2-40B4-BE49-F238E27FC236}">
                <a16:creationId xmlns:a16="http://schemas.microsoft.com/office/drawing/2014/main" id="{27534421-4E43-4DEE-9830-0EEEC6B47540}"/>
              </a:ext>
            </a:extLst>
          </p:cNvPr>
          <p:cNvGrpSpPr/>
          <p:nvPr/>
        </p:nvGrpSpPr>
        <p:grpSpPr>
          <a:xfrm>
            <a:off x="2096008" y="3497262"/>
            <a:ext cx="7914072" cy="2608892"/>
            <a:chOff x="2094836" y="3576132"/>
            <a:chExt cx="7916319" cy="2609632"/>
          </a:xfrm>
        </p:grpSpPr>
        <p:cxnSp>
          <p:nvCxnSpPr>
            <p:cNvPr id="157" name="Straight Arrow Connector 156">
              <a:extLst>
                <a:ext uri="{FF2B5EF4-FFF2-40B4-BE49-F238E27FC236}">
                  <a16:creationId xmlns:a16="http://schemas.microsoft.com/office/drawing/2014/main" id="{0AE5362C-AF6B-457F-B908-650660F053AB}"/>
                </a:ext>
              </a:extLst>
            </p:cNvPr>
            <p:cNvCxnSpPr/>
            <p:nvPr/>
          </p:nvCxnSpPr>
          <p:spPr>
            <a:xfrm flipH="1">
              <a:off x="2099026" y="3582433"/>
              <a:ext cx="326293" cy="881038"/>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8" name="Straight Arrow Connector 157">
              <a:extLst>
                <a:ext uri="{FF2B5EF4-FFF2-40B4-BE49-F238E27FC236}">
                  <a16:creationId xmlns:a16="http://schemas.microsoft.com/office/drawing/2014/main" id="{119B6E13-3AA0-4A56-B6C8-823DCF70ACBF}"/>
                </a:ext>
              </a:extLst>
            </p:cNvPr>
            <p:cNvCxnSpPr/>
            <p:nvPr/>
          </p:nvCxnSpPr>
          <p:spPr>
            <a:xfrm flipH="1">
              <a:off x="2094836" y="3582433"/>
              <a:ext cx="330483" cy="1742184"/>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9" name="Straight Arrow Connector 158">
              <a:extLst>
                <a:ext uri="{FF2B5EF4-FFF2-40B4-BE49-F238E27FC236}">
                  <a16:creationId xmlns:a16="http://schemas.microsoft.com/office/drawing/2014/main" id="{86D2B732-469D-40D0-91B0-BE34A28C4412}"/>
                </a:ext>
              </a:extLst>
            </p:cNvPr>
            <p:cNvCxnSpPr/>
            <p:nvPr/>
          </p:nvCxnSpPr>
          <p:spPr>
            <a:xfrm flipH="1">
              <a:off x="2099026" y="3582433"/>
              <a:ext cx="326293" cy="2603331"/>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0" name="Straight Arrow Connector 159">
              <a:extLst>
                <a:ext uri="{FF2B5EF4-FFF2-40B4-BE49-F238E27FC236}">
                  <a16:creationId xmlns:a16="http://schemas.microsoft.com/office/drawing/2014/main" id="{42F023A5-A3A5-47A5-922C-04C75335C8FC}"/>
                </a:ext>
              </a:extLst>
            </p:cNvPr>
            <p:cNvCxnSpPr/>
            <p:nvPr/>
          </p:nvCxnSpPr>
          <p:spPr>
            <a:xfrm flipH="1">
              <a:off x="2933756" y="3582433"/>
              <a:ext cx="334434" cy="881038"/>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1" name="Straight Arrow Connector 160">
              <a:extLst>
                <a:ext uri="{FF2B5EF4-FFF2-40B4-BE49-F238E27FC236}">
                  <a16:creationId xmlns:a16="http://schemas.microsoft.com/office/drawing/2014/main" id="{54E4CEFC-C861-42F4-A4E6-B1168D7C5F26}"/>
                </a:ext>
              </a:extLst>
            </p:cNvPr>
            <p:cNvCxnSpPr/>
            <p:nvPr/>
          </p:nvCxnSpPr>
          <p:spPr>
            <a:xfrm flipH="1">
              <a:off x="2929566" y="3582433"/>
              <a:ext cx="338624" cy="1742184"/>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a:extLst>
                <a:ext uri="{FF2B5EF4-FFF2-40B4-BE49-F238E27FC236}">
                  <a16:creationId xmlns:a16="http://schemas.microsoft.com/office/drawing/2014/main" id="{2420CFE1-16C7-49FE-AB6A-569C1EAF4669}"/>
                </a:ext>
              </a:extLst>
            </p:cNvPr>
            <p:cNvCxnSpPr/>
            <p:nvPr/>
          </p:nvCxnSpPr>
          <p:spPr>
            <a:xfrm flipH="1">
              <a:off x="2933756" y="3582433"/>
              <a:ext cx="334434" cy="2603331"/>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3" name="Straight Arrow Connector 162">
              <a:extLst>
                <a:ext uri="{FF2B5EF4-FFF2-40B4-BE49-F238E27FC236}">
                  <a16:creationId xmlns:a16="http://schemas.microsoft.com/office/drawing/2014/main" id="{77CC587E-B4F6-4D4F-B455-C1648551120D}"/>
                </a:ext>
              </a:extLst>
            </p:cNvPr>
            <p:cNvCxnSpPr/>
            <p:nvPr/>
          </p:nvCxnSpPr>
          <p:spPr>
            <a:xfrm flipH="1">
              <a:off x="3768486" y="3582433"/>
              <a:ext cx="342575" cy="881038"/>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4" name="Straight Arrow Connector 163">
              <a:extLst>
                <a:ext uri="{FF2B5EF4-FFF2-40B4-BE49-F238E27FC236}">
                  <a16:creationId xmlns:a16="http://schemas.microsoft.com/office/drawing/2014/main" id="{E2EE7AE9-5C81-4F43-BF54-82FC4382F9B4}"/>
                </a:ext>
              </a:extLst>
            </p:cNvPr>
            <p:cNvCxnSpPr/>
            <p:nvPr/>
          </p:nvCxnSpPr>
          <p:spPr>
            <a:xfrm flipH="1">
              <a:off x="3764296" y="3582433"/>
              <a:ext cx="346765" cy="1742184"/>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a:extLst>
                <a:ext uri="{FF2B5EF4-FFF2-40B4-BE49-F238E27FC236}">
                  <a16:creationId xmlns:a16="http://schemas.microsoft.com/office/drawing/2014/main" id="{632239E6-8B7D-4836-8164-5A9F04FF3E69}"/>
                </a:ext>
              </a:extLst>
            </p:cNvPr>
            <p:cNvCxnSpPr/>
            <p:nvPr/>
          </p:nvCxnSpPr>
          <p:spPr>
            <a:xfrm flipH="1">
              <a:off x="3768486" y="3582433"/>
              <a:ext cx="342575" cy="2603331"/>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6" name="Straight Arrow Connector 165">
              <a:extLst>
                <a:ext uri="{FF2B5EF4-FFF2-40B4-BE49-F238E27FC236}">
                  <a16:creationId xmlns:a16="http://schemas.microsoft.com/office/drawing/2014/main" id="{C2796587-8FB8-43EB-8724-A179638E0830}"/>
                </a:ext>
              </a:extLst>
            </p:cNvPr>
            <p:cNvCxnSpPr/>
            <p:nvPr/>
          </p:nvCxnSpPr>
          <p:spPr>
            <a:xfrm flipH="1">
              <a:off x="4603216" y="3576132"/>
              <a:ext cx="350717" cy="887339"/>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7" name="Straight Arrow Connector 166">
              <a:extLst>
                <a:ext uri="{FF2B5EF4-FFF2-40B4-BE49-F238E27FC236}">
                  <a16:creationId xmlns:a16="http://schemas.microsoft.com/office/drawing/2014/main" id="{FD185273-2173-4948-9AFB-2E6F444BC178}"/>
                </a:ext>
              </a:extLst>
            </p:cNvPr>
            <p:cNvCxnSpPr/>
            <p:nvPr/>
          </p:nvCxnSpPr>
          <p:spPr>
            <a:xfrm flipH="1">
              <a:off x="4599026" y="3582433"/>
              <a:ext cx="354906" cy="1742184"/>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8" name="Straight Arrow Connector 167">
              <a:extLst>
                <a:ext uri="{FF2B5EF4-FFF2-40B4-BE49-F238E27FC236}">
                  <a16:creationId xmlns:a16="http://schemas.microsoft.com/office/drawing/2014/main" id="{8544D6FF-CAF1-4CE8-AF9F-EA6C13BB9A41}"/>
                </a:ext>
              </a:extLst>
            </p:cNvPr>
            <p:cNvCxnSpPr/>
            <p:nvPr/>
          </p:nvCxnSpPr>
          <p:spPr>
            <a:xfrm flipH="1">
              <a:off x="4548776" y="3582433"/>
              <a:ext cx="405156" cy="2603331"/>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9" name="Straight Arrow Connector 168">
              <a:extLst>
                <a:ext uri="{FF2B5EF4-FFF2-40B4-BE49-F238E27FC236}">
                  <a16:creationId xmlns:a16="http://schemas.microsoft.com/office/drawing/2014/main" id="{939C10A5-1A61-44D6-A6B7-94B20A0BCB44}"/>
                </a:ext>
              </a:extLst>
            </p:cNvPr>
            <p:cNvCxnSpPr/>
            <p:nvPr/>
          </p:nvCxnSpPr>
          <p:spPr>
            <a:xfrm flipH="1">
              <a:off x="5437947" y="3582433"/>
              <a:ext cx="358855" cy="881038"/>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0" name="Straight Arrow Connector 169">
              <a:extLst>
                <a:ext uri="{FF2B5EF4-FFF2-40B4-BE49-F238E27FC236}">
                  <a16:creationId xmlns:a16="http://schemas.microsoft.com/office/drawing/2014/main" id="{3A781C95-DA31-4FB7-AA1C-6E6C416BBC67}"/>
                </a:ext>
              </a:extLst>
            </p:cNvPr>
            <p:cNvCxnSpPr/>
            <p:nvPr/>
          </p:nvCxnSpPr>
          <p:spPr>
            <a:xfrm flipH="1">
              <a:off x="5433757" y="3582433"/>
              <a:ext cx="363045" cy="1742184"/>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1" name="Straight Arrow Connector 170">
              <a:extLst>
                <a:ext uri="{FF2B5EF4-FFF2-40B4-BE49-F238E27FC236}">
                  <a16:creationId xmlns:a16="http://schemas.microsoft.com/office/drawing/2014/main" id="{14D0E521-93ED-4752-A255-EEC235E0BB72}"/>
                </a:ext>
              </a:extLst>
            </p:cNvPr>
            <p:cNvCxnSpPr/>
            <p:nvPr/>
          </p:nvCxnSpPr>
          <p:spPr>
            <a:xfrm flipH="1">
              <a:off x="5437947" y="3582433"/>
              <a:ext cx="358855" cy="2603331"/>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2" name="Straight Arrow Connector 171">
              <a:extLst>
                <a:ext uri="{FF2B5EF4-FFF2-40B4-BE49-F238E27FC236}">
                  <a16:creationId xmlns:a16="http://schemas.microsoft.com/office/drawing/2014/main" id="{14387E38-F5D8-4188-BDE3-E29D01D08D1D}"/>
                </a:ext>
              </a:extLst>
            </p:cNvPr>
            <p:cNvCxnSpPr/>
            <p:nvPr/>
          </p:nvCxnSpPr>
          <p:spPr>
            <a:xfrm flipH="1">
              <a:off x="9608973" y="3582433"/>
              <a:ext cx="402182" cy="881038"/>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3" name="Straight Arrow Connector 172">
              <a:extLst>
                <a:ext uri="{FF2B5EF4-FFF2-40B4-BE49-F238E27FC236}">
                  <a16:creationId xmlns:a16="http://schemas.microsoft.com/office/drawing/2014/main" id="{B6DBEC02-25E1-4189-93B5-CC803F899D94}"/>
                </a:ext>
              </a:extLst>
            </p:cNvPr>
            <p:cNvCxnSpPr/>
            <p:nvPr/>
          </p:nvCxnSpPr>
          <p:spPr>
            <a:xfrm flipH="1">
              <a:off x="9604783" y="3582433"/>
              <a:ext cx="406372" cy="1742184"/>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4" name="Straight Arrow Connector 173">
              <a:extLst>
                <a:ext uri="{FF2B5EF4-FFF2-40B4-BE49-F238E27FC236}">
                  <a16:creationId xmlns:a16="http://schemas.microsoft.com/office/drawing/2014/main" id="{3EC025DF-D285-447E-9ED1-2B82DDA3E56D}"/>
                </a:ext>
              </a:extLst>
            </p:cNvPr>
            <p:cNvCxnSpPr/>
            <p:nvPr/>
          </p:nvCxnSpPr>
          <p:spPr>
            <a:xfrm flipH="1">
              <a:off x="9608973" y="3582433"/>
              <a:ext cx="402182" cy="2603331"/>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5" name="Straight Arrow Connector 174">
              <a:extLst>
                <a:ext uri="{FF2B5EF4-FFF2-40B4-BE49-F238E27FC236}">
                  <a16:creationId xmlns:a16="http://schemas.microsoft.com/office/drawing/2014/main" id="{442B9680-F659-4908-8567-AA5CF7BC1B74}"/>
                </a:ext>
              </a:extLst>
            </p:cNvPr>
            <p:cNvCxnSpPr/>
            <p:nvPr/>
          </p:nvCxnSpPr>
          <p:spPr>
            <a:xfrm flipH="1">
              <a:off x="8774242" y="3582433"/>
              <a:ext cx="394043" cy="881038"/>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6" name="Straight Arrow Connector 175">
              <a:extLst>
                <a:ext uri="{FF2B5EF4-FFF2-40B4-BE49-F238E27FC236}">
                  <a16:creationId xmlns:a16="http://schemas.microsoft.com/office/drawing/2014/main" id="{5BDF71EE-4F67-4EC1-84D6-541A5A5FB23E}"/>
                </a:ext>
              </a:extLst>
            </p:cNvPr>
            <p:cNvCxnSpPr/>
            <p:nvPr/>
          </p:nvCxnSpPr>
          <p:spPr>
            <a:xfrm flipH="1">
              <a:off x="8715612" y="3582433"/>
              <a:ext cx="452673" cy="1742184"/>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7" name="Straight Arrow Connector 176">
              <a:extLst>
                <a:ext uri="{FF2B5EF4-FFF2-40B4-BE49-F238E27FC236}">
                  <a16:creationId xmlns:a16="http://schemas.microsoft.com/office/drawing/2014/main" id="{B1B74D8C-96FB-49D7-806A-4CFDABF8BB21}"/>
                </a:ext>
              </a:extLst>
            </p:cNvPr>
            <p:cNvCxnSpPr/>
            <p:nvPr/>
          </p:nvCxnSpPr>
          <p:spPr>
            <a:xfrm flipH="1">
              <a:off x="8774242" y="3582433"/>
              <a:ext cx="394043" cy="2603331"/>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8" name="Straight Arrow Connector 177">
              <a:extLst>
                <a:ext uri="{FF2B5EF4-FFF2-40B4-BE49-F238E27FC236}">
                  <a16:creationId xmlns:a16="http://schemas.microsoft.com/office/drawing/2014/main" id="{36DDEA1A-154D-494E-8422-0D97AF9FC69D}"/>
                </a:ext>
              </a:extLst>
            </p:cNvPr>
            <p:cNvCxnSpPr/>
            <p:nvPr/>
          </p:nvCxnSpPr>
          <p:spPr>
            <a:xfrm flipH="1">
              <a:off x="7939512" y="3582433"/>
              <a:ext cx="385902" cy="881038"/>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9" name="Straight Arrow Connector 178">
              <a:extLst>
                <a:ext uri="{FF2B5EF4-FFF2-40B4-BE49-F238E27FC236}">
                  <a16:creationId xmlns:a16="http://schemas.microsoft.com/office/drawing/2014/main" id="{DDCFF03A-241B-467A-AEFC-B83A60F0E810}"/>
                </a:ext>
              </a:extLst>
            </p:cNvPr>
            <p:cNvCxnSpPr/>
            <p:nvPr/>
          </p:nvCxnSpPr>
          <p:spPr>
            <a:xfrm flipH="1">
              <a:off x="7935322" y="3582433"/>
              <a:ext cx="390092" cy="1742184"/>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0" name="Straight Arrow Connector 179">
              <a:extLst>
                <a:ext uri="{FF2B5EF4-FFF2-40B4-BE49-F238E27FC236}">
                  <a16:creationId xmlns:a16="http://schemas.microsoft.com/office/drawing/2014/main" id="{DBA12DAC-0B24-4CA9-A12B-49ABC347038C}"/>
                </a:ext>
              </a:extLst>
            </p:cNvPr>
            <p:cNvCxnSpPr/>
            <p:nvPr/>
          </p:nvCxnSpPr>
          <p:spPr>
            <a:xfrm flipH="1">
              <a:off x="7939512" y="3582433"/>
              <a:ext cx="385902" cy="2603331"/>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1" name="Straight Arrow Connector 180">
              <a:extLst>
                <a:ext uri="{FF2B5EF4-FFF2-40B4-BE49-F238E27FC236}">
                  <a16:creationId xmlns:a16="http://schemas.microsoft.com/office/drawing/2014/main" id="{5075F8AA-F7DB-445B-A8EE-4845A2AF2947}"/>
                </a:ext>
              </a:extLst>
            </p:cNvPr>
            <p:cNvCxnSpPr/>
            <p:nvPr/>
          </p:nvCxnSpPr>
          <p:spPr>
            <a:xfrm flipH="1">
              <a:off x="7104782" y="3582433"/>
              <a:ext cx="377761" cy="881038"/>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2" name="Straight Arrow Connector 181">
              <a:extLst>
                <a:ext uri="{FF2B5EF4-FFF2-40B4-BE49-F238E27FC236}">
                  <a16:creationId xmlns:a16="http://schemas.microsoft.com/office/drawing/2014/main" id="{47DFD9CB-633A-4023-AF50-B59843D93680}"/>
                </a:ext>
              </a:extLst>
            </p:cNvPr>
            <p:cNvCxnSpPr/>
            <p:nvPr/>
          </p:nvCxnSpPr>
          <p:spPr>
            <a:xfrm flipH="1">
              <a:off x="7100592" y="3582433"/>
              <a:ext cx="381951" cy="1742184"/>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3" name="Straight Arrow Connector 182">
              <a:extLst>
                <a:ext uri="{FF2B5EF4-FFF2-40B4-BE49-F238E27FC236}">
                  <a16:creationId xmlns:a16="http://schemas.microsoft.com/office/drawing/2014/main" id="{2AD450C7-D9FA-4260-8524-40A955F63B6D}"/>
                </a:ext>
              </a:extLst>
            </p:cNvPr>
            <p:cNvCxnSpPr/>
            <p:nvPr/>
          </p:nvCxnSpPr>
          <p:spPr>
            <a:xfrm flipH="1">
              <a:off x="7104782" y="3582433"/>
              <a:ext cx="377761" cy="2603331"/>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4" name="Straight Arrow Connector 183">
              <a:extLst>
                <a:ext uri="{FF2B5EF4-FFF2-40B4-BE49-F238E27FC236}">
                  <a16:creationId xmlns:a16="http://schemas.microsoft.com/office/drawing/2014/main" id="{825994CC-4BB4-4B34-9DA8-9C30A53A95DB}"/>
                </a:ext>
              </a:extLst>
            </p:cNvPr>
            <p:cNvCxnSpPr/>
            <p:nvPr/>
          </p:nvCxnSpPr>
          <p:spPr>
            <a:xfrm flipH="1">
              <a:off x="6270052" y="3582433"/>
              <a:ext cx="369620" cy="881038"/>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5" name="Straight Arrow Connector 184">
              <a:extLst>
                <a:ext uri="{FF2B5EF4-FFF2-40B4-BE49-F238E27FC236}">
                  <a16:creationId xmlns:a16="http://schemas.microsoft.com/office/drawing/2014/main" id="{787B0DAC-8A42-49A4-B4DF-A21D297C2808}"/>
                </a:ext>
              </a:extLst>
            </p:cNvPr>
            <p:cNvCxnSpPr/>
            <p:nvPr/>
          </p:nvCxnSpPr>
          <p:spPr>
            <a:xfrm flipH="1">
              <a:off x="6265862" y="3582433"/>
              <a:ext cx="373810" cy="1742184"/>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6" name="Straight Arrow Connector 185">
              <a:extLst>
                <a:ext uri="{FF2B5EF4-FFF2-40B4-BE49-F238E27FC236}">
                  <a16:creationId xmlns:a16="http://schemas.microsoft.com/office/drawing/2014/main" id="{966F09CA-43BF-48FD-AD12-323996D2EA0F}"/>
                </a:ext>
              </a:extLst>
            </p:cNvPr>
            <p:cNvCxnSpPr/>
            <p:nvPr/>
          </p:nvCxnSpPr>
          <p:spPr>
            <a:xfrm flipH="1">
              <a:off x="6270052" y="3582433"/>
              <a:ext cx="369620" cy="2603331"/>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187" name="Up Arrow 407">
            <a:extLst>
              <a:ext uri="{FF2B5EF4-FFF2-40B4-BE49-F238E27FC236}">
                <a16:creationId xmlns:a16="http://schemas.microsoft.com/office/drawing/2014/main" id="{8FAD2F63-D35C-4CD1-B4CE-6EAE67FDA4F3}"/>
              </a:ext>
            </a:extLst>
          </p:cNvPr>
          <p:cNvSpPr/>
          <p:nvPr/>
        </p:nvSpPr>
        <p:spPr bwMode="auto">
          <a:xfrm>
            <a:off x="5579544" y="729487"/>
            <a:ext cx="1284835" cy="978130"/>
          </a:xfrm>
          <a:prstGeom prst="upArrow">
            <a:avLst>
              <a:gd name="adj1" fmla="val 100000"/>
              <a:gd name="adj2" fmla="val 30962"/>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212" fontAlgn="base">
              <a:lnSpc>
                <a:spcPct val="90000"/>
              </a:lnSpc>
              <a:spcBef>
                <a:spcPct val="0"/>
              </a:spcBef>
              <a:spcAft>
                <a:spcPct val="0"/>
              </a:spcAft>
            </a:pPr>
            <a:r>
              <a:rPr lang="en-GB" sz="2400">
                <a:gradFill>
                  <a:gsLst>
                    <a:gs pos="0">
                      <a:srgbClr val="FFFFFF"/>
                    </a:gs>
                    <a:gs pos="100000">
                      <a:srgbClr val="FFFFFF"/>
                    </a:gs>
                  </a:gsLst>
                  <a:lin ang="5400000" scaled="0"/>
                </a:gradFill>
                <a:latin typeface="Segoe UI Semilight"/>
                <a:ea typeface="Segoe UI" pitchFamily="34" charset="0"/>
                <a:cs typeface="Segoe UI" pitchFamily="34" charset="0"/>
              </a:rPr>
              <a:t>Result</a:t>
            </a:r>
          </a:p>
        </p:txBody>
      </p:sp>
      <p:pic>
        <p:nvPicPr>
          <p:cNvPr id="188" name="Picture 187">
            <a:extLst>
              <a:ext uri="{FF2B5EF4-FFF2-40B4-BE49-F238E27FC236}">
                <a16:creationId xmlns:a16="http://schemas.microsoft.com/office/drawing/2014/main" id="{48098B3B-DDBF-41BC-89FB-059FF7FEDA10}"/>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10508239" y="461431"/>
            <a:ext cx="1078912" cy="1078912"/>
          </a:xfrm>
          <a:prstGeom prst="rect">
            <a:avLst/>
          </a:prstGeom>
        </p:spPr>
      </p:pic>
    </p:spTree>
    <p:extLst>
      <p:ext uri="{BB962C8B-B14F-4D97-AF65-F5344CB8AC3E}">
        <p14:creationId xmlns:p14="http://schemas.microsoft.com/office/powerpoint/2010/main" val="730790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98"/>
                                        </p:tgtEl>
                                        <p:attrNameLst>
                                          <p:attrName>style.visibility</p:attrName>
                                        </p:attrNameLst>
                                      </p:cBhvr>
                                      <p:to>
                                        <p:strVal val="visible"/>
                                      </p:to>
                                    </p:set>
                                    <p:animEffect transition="in" filter="fade">
                                      <p:cBhvr>
                                        <p:cTn id="16" dur="1000"/>
                                        <p:tgtEl>
                                          <p:spTgt spid="9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13"/>
                                        </p:tgtEl>
                                        <p:attrNameLst>
                                          <p:attrName>style.visibility</p:attrName>
                                        </p:attrNameLst>
                                      </p:cBhvr>
                                      <p:to>
                                        <p:strVal val="visible"/>
                                      </p:to>
                                    </p:set>
                                    <p:animEffect transition="in" filter="fade">
                                      <p:cBhvr>
                                        <p:cTn id="21" dur="1000"/>
                                        <p:tgtEl>
                                          <p:spTgt spid="113"/>
                                        </p:tgtEl>
                                      </p:cBhvr>
                                    </p:animEffect>
                                  </p:childTnLst>
                                </p:cTn>
                              </p:par>
                            </p:childTnLst>
                          </p:cTn>
                        </p:par>
                        <p:par>
                          <p:cTn id="22" fill="hold">
                            <p:stCondLst>
                              <p:cond delay="1000"/>
                            </p:stCondLst>
                            <p:childTnLst>
                              <p:par>
                                <p:cTn id="23" presetID="10" presetClass="entr" presetSubtype="0" fill="hold" nodeType="afterEffect">
                                  <p:stCondLst>
                                    <p:cond delay="0"/>
                                  </p:stCondLst>
                                  <p:childTnLst>
                                    <p:set>
                                      <p:cBhvr>
                                        <p:cTn id="24" dur="1" fill="hold">
                                          <p:stCondLst>
                                            <p:cond delay="0"/>
                                          </p:stCondLst>
                                        </p:cTn>
                                        <p:tgtEl>
                                          <p:spTgt spid="156"/>
                                        </p:tgtEl>
                                        <p:attrNameLst>
                                          <p:attrName>style.visibility</p:attrName>
                                        </p:attrNameLst>
                                      </p:cBhvr>
                                      <p:to>
                                        <p:strVal val="visible"/>
                                      </p:to>
                                    </p:set>
                                    <p:animEffect transition="in" filter="fade">
                                      <p:cBhvr>
                                        <p:cTn id="25" dur="1000"/>
                                        <p:tgtEl>
                                          <p:spTgt spid="15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xit" presetSubtype="0" fill="hold" grpId="1" nodeType="clickEffect">
                                  <p:stCondLst>
                                    <p:cond delay="0"/>
                                  </p:stCondLst>
                                  <p:childTnLst>
                                    <p:animEffect transition="out" filter="fade">
                                      <p:cBhvr>
                                        <p:cTn id="29" dur="500"/>
                                        <p:tgtEl>
                                          <p:spTgt spid="98"/>
                                        </p:tgtEl>
                                      </p:cBhvr>
                                    </p:animEffect>
                                    <p:set>
                                      <p:cBhvr>
                                        <p:cTn id="30" dur="1" fill="hold">
                                          <p:stCondLst>
                                            <p:cond delay="499"/>
                                          </p:stCondLst>
                                        </p:cTn>
                                        <p:tgtEl>
                                          <p:spTgt spid="98"/>
                                        </p:tgtEl>
                                        <p:attrNameLst>
                                          <p:attrName>style.visibility</p:attrName>
                                        </p:attrNameLst>
                                      </p:cBhvr>
                                      <p:to>
                                        <p:strVal val="hidden"/>
                                      </p:to>
                                    </p:set>
                                  </p:childTnLst>
                                </p:cTn>
                              </p:par>
                              <p:par>
                                <p:cTn id="31" presetID="10" presetClass="exit" presetSubtype="0" fill="hold" nodeType="withEffect">
                                  <p:stCondLst>
                                    <p:cond delay="0"/>
                                  </p:stCondLst>
                                  <p:childTnLst>
                                    <p:animEffect transition="out" filter="fade">
                                      <p:cBhvr>
                                        <p:cTn id="32" dur="500"/>
                                        <p:tgtEl>
                                          <p:spTgt spid="113"/>
                                        </p:tgtEl>
                                      </p:cBhvr>
                                    </p:animEffect>
                                    <p:set>
                                      <p:cBhvr>
                                        <p:cTn id="33" dur="1" fill="hold">
                                          <p:stCondLst>
                                            <p:cond delay="499"/>
                                          </p:stCondLst>
                                        </p:cTn>
                                        <p:tgtEl>
                                          <p:spTgt spid="113"/>
                                        </p:tgtEl>
                                        <p:attrNameLst>
                                          <p:attrName>style.visibility</p:attrName>
                                        </p:attrNameLst>
                                      </p:cBhvr>
                                      <p:to>
                                        <p:strVal val="hidden"/>
                                      </p:to>
                                    </p:set>
                                  </p:childTnLst>
                                </p:cTn>
                              </p:par>
                              <p:par>
                                <p:cTn id="34" presetID="10" presetClass="exit" presetSubtype="0" fill="hold" nodeType="withEffect">
                                  <p:stCondLst>
                                    <p:cond delay="0"/>
                                  </p:stCondLst>
                                  <p:childTnLst>
                                    <p:animEffect transition="out" filter="fade">
                                      <p:cBhvr>
                                        <p:cTn id="35" dur="500"/>
                                        <p:tgtEl>
                                          <p:spTgt spid="156"/>
                                        </p:tgtEl>
                                      </p:cBhvr>
                                    </p:animEffect>
                                    <p:set>
                                      <p:cBhvr>
                                        <p:cTn id="36" dur="1" fill="hold">
                                          <p:stCondLst>
                                            <p:cond delay="499"/>
                                          </p:stCondLst>
                                        </p:cTn>
                                        <p:tgtEl>
                                          <p:spTgt spid="156"/>
                                        </p:tgtEl>
                                        <p:attrNameLst>
                                          <p:attrName>style.visibility</p:attrName>
                                        </p:attrNameLst>
                                      </p:cBhvr>
                                      <p:to>
                                        <p:strVal val="hidden"/>
                                      </p:to>
                                    </p:set>
                                  </p:childTnLst>
                                </p:cTn>
                              </p:par>
                            </p:childTnLst>
                          </p:cTn>
                        </p:par>
                        <p:par>
                          <p:cTn id="37" fill="hold">
                            <p:stCondLst>
                              <p:cond delay="500"/>
                            </p:stCondLst>
                            <p:childTnLst>
                              <p:par>
                                <p:cTn id="38" presetID="10" presetClass="entr" presetSubtype="0" fill="hold" nodeType="afterEffect">
                                  <p:stCondLst>
                                    <p:cond delay="0"/>
                                  </p:stCondLst>
                                  <p:childTnLst>
                                    <p:set>
                                      <p:cBhvr>
                                        <p:cTn id="39" dur="1" fill="hold">
                                          <p:stCondLst>
                                            <p:cond delay="0"/>
                                          </p:stCondLst>
                                        </p:cTn>
                                        <p:tgtEl>
                                          <p:spTgt spid="124"/>
                                        </p:tgtEl>
                                        <p:attrNameLst>
                                          <p:attrName>style.visibility</p:attrName>
                                        </p:attrNameLst>
                                      </p:cBhvr>
                                      <p:to>
                                        <p:strVal val="visible"/>
                                      </p:to>
                                    </p:set>
                                    <p:animEffect transition="in" filter="fade">
                                      <p:cBhvr>
                                        <p:cTn id="40" dur="1000"/>
                                        <p:tgtEl>
                                          <p:spTgt spid="124"/>
                                        </p:tgtEl>
                                      </p:cBhvr>
                                    </p:animEffect>
                                  </p:childTnLst>
                                </p:cTn>
                              </p:par>
                            </p:childTnLst>
                          </p:cTn>
                        </p:par>
                        <p:par>
                          <p:cTn id="41" fill="hold">
                            <p:stCondLst>
                              <p:cond delay="1500"/>
                            </p:stCondLst>
                            <p:childTnLst>
                              <p:par>
                                <p:cTn id="42" presetID="10" presetClass="entr" presetSubtype="0" fill="hold" nodeType="afterEffect">
                                  <p:stCondLst>
                                    <p:cond delay="0"/>
                                  </p:stCondLst>
                                  <p:childTnLst>
                                    <p:set>
                                      <p:cBhvr>
                                        <p:cTn id="43" dur="1" fill="hold">
                                          <p:stCondLst>
                                            <p:cond delay="0"/>
                                          </p:stCondLst>
                                        </p:cTn>
                                        <p:tgtEl>
                                          <p:spTgt spid="100"/>
                                        </p:tgtEl>
                                        <p:attrNameLst>
                                          <p:attrName>style.visibility</p:attrName>
                                        </p:attrNameLst>
                                      </p:cBhvr>
                                      <p:to>
                                        <p:strVal val="visible"/>
                                      </p:to>
                                    </p:set>
                                    <p:animEffect transition="in" filter="fade">
                                      <p:cBhvr>
                                        <p:cTn id="44" dur="1000"/>
                                        <p:tgtEl>
                                          <p:spTgt spid="100"/>
                                        </p:tgtEl>
                                      </p:cBhvr>
                                    </p:animEffect>
                                  </p:childTnLst>
                                </p:cTn>
                              </p:par>
                            </p:childTnLst>
                          </p:cTn>
                        </p:par>
                        <p:par>
                          <p:cTn id="45" fill="hold">
                            <p:stCondLst>
                              <p:cond delay="2500"/>
                            </p:stCondLst>
                            <p:childTnLst>
                              <p:par>
                                <p:cTn id="46" presetID="10" presetClass="entr" presetSubtype="0" fill="hold" grpId="0" nodeType="afterEffect">
                                  <p:stCondLst>
                                    <p:cond delay="0"/>
                                  </p:stCondLst>
                                  <p:childTnLst>
                                    <p:set>
                                      <p:cBhvr>
                                        <p:cTn id="47" dur="1" fill="hold">
                                          <p:stCondLst>
                                            <p:cond delay="0"/>
                                          </p:stCondLst>
                                        </p:cTn>
                                        <p:tgtEl>
                                          <p:spTgt spid="187"/>
                                        </p:tgtEl>
                                        <p:attrNameLst>
                                          <p:attrName>style.visibility</p:attrName>
                                        </p:attrNameLst>
                                      </p:cBhvr>
                                      <p:to>
                                        <p:strVal val="visible"/>
                                      </p:to>
                                    </p:set>
                                    <p:animEffect transition="in" filter="fade">
                                      <p:cBhvr>
                                        <p:cTn id="48" dur="1000"/>
                                        <p:tgtEl>
                                          <p:spTgt spid="1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 grpId="0" animBg="1"/>
      <p:bldP spid="98" grpId="1" animBg="1"/>
      <p:bldP spid="187"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CD77A6-E28D-4D8D-9FE5-64ADAA827AC9}"/>
              </a:ext>
            </a:extLst>
          </p:cNvPr>
          <p:cNvSpPr>
            <a:spLocks noGrp="1"/>
          </p:cNvSpPr>
          <p:nvPr>
            <p:ph type="title"/>
          </p:nvPr>
        </p:nvSpPr>
        <p:spPr>
          <a:xfrm>
            <a:off x="669571" y="3039096"/>
            <a:ext cx="10988852" cy="616838"/>
          </a:xfrm>
        </p:spPr>
        <p:txBody>
          <a:bodyPr/>
          <a:lstStyle/>
          <a:p>
            <a:r>
              <a:rPr lang="en-US" dirty="0"/>
              <a:t>Lesson 1: Introduction to Table Architecture</a:t>
            </a:r>
          </a:p>
        </p:txBody>
      </p:sp>
    </p:spTree>
    <p:extLst>
      <p:ext uri="{BB962C8B-B14F-4D97-AF65-F5344CB8AC3E}">
        <p14:creationId xmlns:p14="http://schemas.microsoft.com/office/powerpoint/2010/main" val="40837460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26C7312-6643-4F44-86B4-FA64F536177B}"/>
              </a:ext>
            </a:extLst>
          </p:cNvPr>
          <p:cNvSpPr>
            <a:spLocks noGrp="1"/>
          </p:cNvSpPr>
          <p:nvPr>
            <p:ph type="title"/>
          </p:nvPr>
        </p:nvSpPr>
        <p:spPr/>
        <p:txBody>
          <a:bodyPr/>
          <a:lstStyle/>
          <a:p>
            <a:r>
              <a:rPr lang="en-US" dirty="0"/>
              <a:t>Objectives</a:t>
            </a:r>
          </a:p>
        </p:txBody>
      </p:sp>
      <p:sp>
        <p:nvSpPr>
          <p:cNvPr id="4" name="Text Placeholder 3">
            <a:extLst>
              <a:ext uri="{FF2B5EF4-FFF2-40B4-BE49-F238E27FC236}">
                <a16:creationId xmlns:a16="http://schemas.microsoft.com/office/drawing/2014/main" id="{3BDD850C-29B9-4641-B580-0B91B9EBAE00}"/>
              </a:ext>
            </a:extLst>
          </p:cNvPr>
          <p:cNvSpPr>
            <a:spLocks noGrp="1"/>
          </p:cNvSpPr>
          <p:nvPr>
            <p:ph type="subTitle" idx="1"/>
            <p:custDataLst>
              <p:custData r:id="rId2"/>
              <p:custData r:id="rId3"/>
            </p:custDataLst>
          </p:nvPr>
        </p:nvSpPr>
        <p:spPr/>
        <p:txBody>
          <a:bodyPr/>
          <a:lstStyle/>
          <a:p>
            <a:r>
              <a:rPr lang="en-US" dirty="0"/>
              <a:t>After completing this lesson, you will be able to:</a:t>
            </a:r>
          </a:p>
        </p:txBody>
      </p:sp>
      <p:sp>
        <p:nvSpPr>
          <p:cNvPr id="5" name="Text Placeholder 4">
            <a:extLst>
              <a:ext uri="{FF2B5EF4-FFF2-40B4-BE49-F238E27FC236}">
                <a16:creationId xmlns:a16="http://schemas.microsoft.com/office/drawing/2014/main" id="{55182462-DFDF-4D48-A92C-42FD52821C4E}"/>
              </a:ext>
            </a:extLst>
          </p:cNvPr>
          <p:cNvSpPr>
            <a:spLocks noGrp="1"/>
          </p:cNvSpPr>
          <p:nvPr>
            <p:ph sz="quarter" idx="13"/>
            <p:custDataLst>
              <p:custData r:id="rId4"/>
              <p:custData r:id="rId5"/>
            </p:custDataLst>
          </p:nvPr>
        </p:nvSpPr>
        <p:spPr>
          <a:xfrm>
            <a:off x="669572" y="1436145"/>
            <a:ext cx="11097333" cy="1877050"/>
          </a:xfrm>
        </p:spPr>
        <p:txBody>
          <a:bodyPr>
            <a:normAutofit/>
          </a:bodyPr>
          <a:lstStyle/>
          <a:p>
            <a:r>
              <a:rPr lang="en-US" dirty="0"/>
              <a:t>Understand the following topics:</a:t>
            </a:r>
          </a:p>
          <a:p>
            <a:pPr lvl="1"/>
            <a:r>
              <a:rPr lang="en-US" dirty="0"/>
              <a:t>What is a distribution and what are the available types of distributed tables in Azure Synapse SQL Pool</a:t>
            </a:r>
          </a:p>
          <a:p>
            <a:pPr lvl="1"/>
            <a:r>
              <a:rPr lang="en-US" dirty="0"/>
              <a:t>When to use each type of distributed tables</a:t>
            </a:r>
          </a:p>
          <a:p>
            <a:pPr lvl="1"/>
            <a:r>
              <a:rPr lang="en-US" dirty="0"/>
              <a:t>How to select good hash distribution keys</a:t>
            </a:r>
          </a:p>
          <a:p>
            <a:pPr lvl="1"/>
            <a:endParaRPr lang="en-US" dirty="0"/>
          </a:p>
        </p:txBody>
      </p:sp>
      <p:pic>
        <p:nvPicPr>
          <p:cNvPr id="2" name="Picture 2" descr="A picture containing clock, drawing&#10;&#10;Description automatically generated">
            <a:extLst>
              <a:ext uri="{FF2B5EF4-FFF2-40B4-BE49-F238E27FC236}">
                <a16:creationId xmlns:a16="http://schemas.microsoft.com/office/drawing/2014/main" id="{44E6B385-D37C-4B69-98A8-445CE98D6F55}"/>
              </a:ext>
            </a:extLst>
          </p:cNvPr>
          <p:cNvPicPr>
            <a:picLocks noChangeAspect="1"/>
          </p:cNvPicPr>
          <p:nvPr/>
        </p:nvPicPr>
        <p:blipFill>
          <a:blip r:embed="rId8"/>
          <a:stretch>
            <a:fillRect/>
          </a:stretch>
        </p:blipFill>
        <p:spPr>
          <a:xfrm>
            <a:off x="9940554" y="3753081"/>
            <a:ext cx="1865207" cy="2418940"/>
          </a:xfrm>
          <a:prstGeom prst="rect">
            <a:avLst/>
          </a:prstGeom>
        </p:spPr>
      </p:pic>
    </p:spTree>
    <p:custDataLst>
      <p:tags r:id="rId1"/>
    </p:custDataLst>
    <p:extLst>
      <p:ext uri="{BB962C8B-B14F-4D97-AF65-F5344CB8AC3E}">
        <p14:creationId xmlns:p14="http://schemas.microsoft.com/office/powerpoint/2010/main" val="3423004034"/>
      </p:ext>
    </p:extLst>
  </p:cSld>
  <p:clrMapOvr>
    <a:masterClrMapping/>
  </p:clrMapOvr>
  <p:transition spd="slow"/>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944D154-8B82-462C-B0F9-965375ABDA68}"/>
              </a:ext>
            </a:extLst>
          </p:cNvPr>
          <p:cNvSpPr>
            <a:spLocks noGrp="1"/>
          </p:cNvSpPr>
          <p:nvPr>
            <p:ph type="title"/>
          </p:nvPr>
        </p:nvSpPr>
        <p:spPr/>
        <p:txBody>
          <a:bodyPr/>
          <a:lstStyle/>
          <a:p>
            <a:r>
              <a:rPr lang="en-US" dirty="0"/>
              <a:t>Distributions</a:t>
            </a:r>
          </a:p>
        </p:txBody>
      </p:sp>
      <p:graphicFrame>
        <p:nvGraphicFramePr>
          <p:cNvPr id="5" name="Content Placeholder 4">
            <a:extLst>
              <a:ext uri="{FF2B5EF4-FFF2-40B4-BE49-F238E27FC236}">
                <a16:creationId xmlns:a16="http://schemas.microsoft.com/office/drawing/2014/main" id="{600B6F06-A3DB-4C3B-B8EF-ABECF7F5ADD4}"/>
              </a:ext>
            </a:extLst>
          </p:cNvPr>
          <p:cNvGraphicFramePr>
            <a:graphicFrameLocks noGrp="1"/>
          </p:cNvGraphicFramePr>
          <p:nvPr>
            <p:ph sz="quarter" idx="13"/>
            <p:extLst>
              <p:ext uri="{D42A27DB-BD31-4B8C-83A1-F6EECF244321}">
                <p14:modId xmlns:p14="http://schemas.microsoft.com/office/powerpoint/2010/main" val="1254888967"/>
              </p:ext>
            </p:extLst>
          </p:nvPr>
        </p:nvGraphicFramePr>
        <p:xfrm>
          <a:off x="668338" y="1436688"/>
          <a:ext cx="11099800" cy="49149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600109808"/>
      </p:ext>
    </p:extLst>
  </p:cSld>
  <p:clrMapOvr>
    <a:masterClrMapping/>
  </p:clrMapOvr>
  <p:extLst>
    <p:ext uri="{6950BFC3-D8DA-4A85-94F7-54DA5524770B}">
      <p188:commentRel xmlns:p188="http://schemas.microsoft.com/office/powerpoint/2018/8/main" r:id="rId3"/>
    </p:ext>
  </p:extLs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8CADE1-709D-4D38-B42A-B8361B4F37FA}"/>
              </a:ext>
            </a:extLst>
          </p:cNvPr>
          <p:cNvSpPr>
            <a:spLocks noGrp="1"/>
          </p:cNvSpPr>
          <p:nvPr>
            <p:ph type="title"/>
          </p:nvPr>
        </p:nvSpPr>
        <p:spPr>
          <a:xfrm>
            <a:off x="669572" y="326411"/>
            <a:ext cx="11097332" cy="470856"/>
          </a:xfrm>
        </p:spPr>
        <p:txBody>
          <a:bodyPr wrap="square" anchor="t">
            <a:normAutofit/>
          </a:bodyPr>
          <a:lstStyle/>
          <a:p>
            <a:r>
              <a:rPr lang="en-US" dirty="0"/>
              <a:t>Separation of Compute from Storage</a:t>
            </a:r>
          </a:p>
        </p:txBody>
      </p:sp>
      <p:graphicFrame>
        <p:nvGraphicFramePr>
          <p:cNvPr id="9" name="Text Placeholder 2">
            <a:extLst>
              <a:ext uri="{FF2B5EF4-FFF2-40B4-BE49-F238E27FC236}">
                <a16:creationId xmlns:a16="http://schemas.microsoft.com/office/drawing/2014/main" id="{B7D25272-154E-46BF-B0DF-2CF9F77FF2EB}"/>
              </a:ext>
            </a:extLst>
          </p:cNvPr>
          <p:cNvGraphicFramePr/>
          <p:nvPr/>
        </p:nvGraphicFramePr>
        <p:xfrm>
          <a:off x="669572" y="1436145"/>
          <a:ext cx="11097333" cy="491559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4" name="Compute Node 05">
            <a:extLst>
              <a:ext uri="{FF2B5EF4-FFF2-40B4-BE49-F238E27FC236}">
                <a16:creationId xmlns:a16="http://schemas.microsoft.com/office/drawing/2014/main" id="{150B0577-EC08-4A46-A109-5DA910796F28}"/>
              </a:ext>
            </a:extLst>
          </p:cNvPr>
          <p:cNvPicPr>
            <a:picLocks noChangeAspect="1"/>
          </p:cNvPicPr>
          <p:nvPr/>
        </p:nvPicPr>
        <p:blipFill>
          <a:blip r:embed="rId9">
            <a:duotone>
              <a:prstClr val="black"/>
              <a:srgbClr val="D9C3A5">
                <a:tint val="50000"/>
                <a:satMod val="180000"/>
              </a:srgbClr>
            </a:duotone>
          </a:blip>
          <a:stretch>
            <a:fillRect/>
          </a:stretch>
        </p:blipFill>
        <p:spPr>
          <a:xfrm>
            <a:off x="5406888" y="2802342"/>
            <a:ext cx="780068" cy="780068"/>
          </a:xfrm>
          <a:prstGeom prst="rect">
            <a:avLst/>
          </a:prstGeom>
        </p:spPr>
      </p:pic>
      <p:pic>
        <p:nvPicPr>
          <p:cNvPr id="5" name="Compute Node 04">
            <a:extLst>
              <a:ext uri="{FF2B5EF4-FFF2-40B4-BE49-F238E27FC236}">
                <a16:creationId xmlns:a16="http://schemas.microsoft.com/office/drawing/2014/main" id="{A32526FE-88B4-4146-811A-C299371E2225}"/>
              </a:ext>
            </a:extLst>
          </p:cNvPr>
          <p:cNvPicPr>
            <a:picLocks noChangeAspect="1"/>
          </p:cNvPicPr>
          <p:nvPr/>
        </p:nvPicPr>
        <p:blipFill>
          <a:blip r:embed="rId9">
            <a:duotone>
              <a:prstClr val="black"/>
              <a:srgbClr val="D9C3A5">
                <a:tint val="50000"/>
                <a:satMod val="180000"/>
              </a:srgbClr>
            </a:duotone>
          </a:blip>
          <a:stretch>
            <a:fillRect/>
          </a:stretch>
        </p:blipFill>
        <p:spPr>
          <a:xfrm>
            <a:off x="4564257" y="2802342"/>
            <a:ext cx="780068" cy="780068"/>
          </a:xfrm>
          <a:prstGeom prst="rect">
            <a:avLst/>
          </a:prstGeom>
        </p:spPr>
      </p:pic>
      <p:pic>
        <p:nvPicPr>
          <p:cNvPr id="6" name="Compute Node 03">
            <a:extLst>
              <a:ext uri="{FF2B5EF4-FFF2-40B4-BE49-F238E27FC236}">
                <a16:creationId xmlns:a16="http://schemas.microsoft.com/office/drawing/2014/main" id="{2845C12F-A091-4C4A-BB15-2AB288B698EE}"/>
              </a:ext>
            </a:extLst>
          </p:cNvPr>
          <p:cNvPicPr>
            <a:picLocks noChangeAspect="1"/>
          </p:cNvPicPr>
          <p:nvPr/>
        </p:nvPicPr>
        <p:blipFill>
          <a:blip r:embed="rId9">
            <a:duotone>
              <a:prstClr val="black"/>
              <a:srgbClr val="D9C3A5">
                <a:tint val="50000"/>
                <a:satMod val="180000"/>
              </a:srgbClr>
            </a:duotone>
          </a:blip>
          <a:stretch>
            <a:fillRect/>
          </a:stretch>
        </p:blipFill>
        <p:spPr>
          <a:xfrm>
            <a:off x="3721626" y="2802342"/>
            <a:ext cx="780068" cy="780068"/>
          </a:xfrm>
          <a:prstGeom prst="rect">
            <a:avLst/>
          </a:prstGeom>
        </p:spPr>
      </p:pic>
      <p:pic>
        <p:nvPicPr>
          <p:cNvPr id="7" name="Compute Node 02">
            <a:extLst>
              <a:ext uri="{FF2B5EF4-FFF2-40B4-BE49-F238E27FC236}">
                <a16:creationId xmlns:a16="http://schemas.microsoft.com/office/drawing/2014/main" id="{C0776FCA-0779-4FF4-8711-C31AAA9503D1}"/>
              </a:ext>
            </a:extLst>
          </p:cNvPr>
          <p:cNvPicPr>
            <a:picLocks noChangeAspect="1"/>
          </p:cNvPicPr>
          <p:nvPr/>
        </p:nvPicPr>
        <p:blipFill>
          <a:blip r:embed="rId9">
            <a:duotone>
              <a:prstClr val="black"/>
              <a:srgbClr val="D9C3A5">
                <a:tint val="50000"/>
                <a:satMod val="180000"/>
              </a:srgbClr>
            </a:duotone>
          </a:blip>
          <a:stretch>
            <a:fillRect/>
          </a:stretch>
        </p:blipFill>
        <p:spPr>
          <a:xfrm>
            <a:off x="2878993" y="2802342"/>
            <a:ext cx="780068" cy="780068"/>
          </a:xfrm>
          <a:prstGeom prst="rect">
            <a:avLst/>
          </a:prstGeom>
        </p:spPr>
      </p:pic>
      <p:pic>
        <p:nvPicPr>
          <p:cNvPr id="8" name="Compute Node 01">
            <a:extLst>
              <a:ext uri="{FF2B5EF4-FFF2-40B4-BE49-F238E27FC236}">
                <a16:creationId xmlns:a16="http://schemas.microsoft.com/office/drawing/2014/main" id="{76F251B5-DCCF-471D-9497-2D7934A10FF0}"/>
              </a:ext>
            </a:extLst>
          </p:cNvPr>
          <p:cNvPicPr>
            <a:picLocks noChangeAspect="1"/>
          </p:cNvPicPr>
          <p:nvPr/>
        </p:nvPicPr>
        <p:blipFill>
          <a:blip r:embed="rId9">
            <a:duotone>
              <a:prstClr val="black"/>
              <a:srgbClr val="D9C3A5">
                <a:tint val="50000"/>
                <a:satMod val="180000"/>
              </a:srgbClr>
            </a:duotone>
          </a:blip>
          <a:stretch>
            <a:fillRect/>
          </a:stretch>
        </p:blipFill>
        <p:spPr>
          <a:xfrm>
            <a:off x="2036362" y="2802342"/>
            <a:ext cx="780068" cy="780068"/>
          </a:xfrm>
          <a:prstGeom prst="rect">
            <a:avLst/>
          </a:prstGeom>
        </p:spPr>
      </p:pic>
      <p:grpSp>
        <p:nvGrpSpPr>
          <p:cNvPr id="10" name="Control Set">
            <a:extLst>
              <a:ext uri="{FF2B5EF4-FFF2-40B4-BE49-F238E27FC236}">
                <a16:creationId xmlns:a16="http://schemas.microsoft.com/office/drawing/2014/main" id="{B2F8CFA2-12F5-4732-867C-E35D718EF0F3}"/>
              </a:ext>
            </a:extLst>
          </p:cNvPr>
          <p:cNvGrpSpPr/>
          <p:nvPr/>
        </p:nvGrpSpPr>
        <p:grpSpPr>
          <a:xfrm>
            <a:off x="5828204" y="1769561"/>
            <a:ext cx="2368162" cy="780068"/>
            <a:chOff x="5828092" y="1769070"/>
            <a:chExt cx="2368834" cy="780290"/>
          </a:xfrm>
        </p:grpSpPr>
        <p:pic>
          <p:nvPicPr>
            <p:cNvPr id="11" name="Control Node">
              <a:extLst>
                <a:ext uri="{FF2B5EF4-FFF2-40B4-BE49-F238E27FC236}">
                  <a16:creationId xmlns:a16="http://schemas.microsoft.com/office/drawing/2014/main" id="{66A51972-0887-4CCA-9DF0-3F6F9D65ECB2}"/>
                </a:ext>
              </a:extLst>
            </p:cNvPr>
            <p:cNvPicPr>
              <a:picLocks noChangeAspect="1"/>
            </p:cNvPicPr>
            <p:nvPr/>
          </p:nvPicPr>
          <p:blipFill>
            <a:blip r:embed="rId9">
              <a:duotone>
                <a:prstClr val="black"/>
                <a:srgbClr val="D9C3A5">
                  <a:tint val="50000"/>
                  <a:satMod val="180000"/>
                </a:srgbClr>
              </a:duotone>
            </a:blip>
            <a:stretch>
              <a:fillRect/>
            </a:stretch>
          </p:blipFill>
          <p:spPr>
            <a:xfrm>
              <a:off x="5828092" y="1769070"/>
              <a:ext cx="780290" cy="780290"/>
            </a:xfrm>
            <a:prstGeom prst="rect">
              <a:avLst/>
            </a:prstGeom>
          </p:spPr>
        </p:pic>
        <p:sp>
          <p:nvSpPr>
            <p:cNvPr id="12" name="Control Text">
              <a:extLst>
                <a:ext uri="{FF2B5EF4-FFF2-40B4-BE49-F238E27FC236}">
                  <a16:creationId xmlns:a16="http://schemas.microsoft.com/office/drawing/2014/main" id="{BBAAC077-A193-43AD-B92D-80D6DA7D09A6}"/>
                </a:ext>
              </a:extLst>
            </p:cNvPr>
            <p:cNvSpPr txBox="1"/>
            <p:nvPr/>
          </p:nvSpPr>
          <p:spPr>
            <a:xfrm>
              <a:off x="6792546" y="1842173"/>
              <a:ext cx="1404380" cy="634530"/>
            </a:xfrm>
            <a:prstGeom prst="rect">
              <a:avLst/>
            </a:prstGeom>
            <a:noFill/>
          </p:spPr>
          <p:txBody>
            <a:bodyPr wrap="none" lIns="182828" tIns="146262" rIns="182828" bIns="146262" rtlCol="0">
              <a:spAutoFit/>
            </a:bodyPr>
            <a:lstStyle/>
            <a:p>
              <a:pPr defTabSz="914049">
                <a:lnSpc>
                  <a:spcPct val="90000"/>
                </a:lnSpc>
                <a:spcAft>
                  <a:spcPts val="600"/>
                </a:spcAft>
                <a:defRPr/>
              </a:pPr>
              <a:r>
                <a:rPr lang="en-GB" sz="2400" kern="0">
                  <a:gradFill>
                    <a:gsLst>
                      <a:gs pos="2917">
                        <a:schemeClr val="tx1"/>
                      </a:gs>
                      <a:gs pos="30000">
                        <a:schemeClr val="tx1"/>
                      </a:gs>
                    </a:gsLst>
                    <a:lin ang="5400000" scaled="0"/>
                  </a:gradFill>
                </a:rPr>
                <a:t>Control</a:t>
              </a:r>
            </a:p>
          </p:txBody>
        </p:sp>
      </p:grpSp>
      <p:grpSp>
        <p:nvGrpSpPr>
          <p:cNvPr id="13" name="Compute Set">
            <a:extLst>
              <a:ext uri="{FF2B5EF4-FFF2-40B4-BE49-F238E27FC236}">
                <a16:creationId xmlns:a16="http://schemas.microsoft.com/office/drawing/2014/main" id="{3FDEDDB3-4FFC-4922-8C0C-869D58F53BE6}"/>
              </a:ext>
            </a:extLst>
          </p:cNvPr>
          <p:cNvGrpSpPr/>
          <p:nvPr/>
        </p:nvGrpSpPr>
        <p:grpSpPr>
          <a:xfrm>
            <a:off x="1017416" y="1708861"/>
            <a:ext cx="10401644" cy="1979825"/>
            <a:chOff x="1015939" y="1708352"/>
            <a:chExt cx="10404596" cy="1980387"/>
          </a:xfrm>
        </p:grpSpPr>
        <p:sp>
          <p:nvSpPr>
            <p:cNvPr id="14" name="Rounded Rectangle 213">
              <a:extLst>
                <a:ext uri="{FF2B5EF4-FFF2-40B4-BE49-F238E27FC236}">
                  <a16:creationId xmlns:a16="http://schemas.microsoft.com/office/drawing/2014/main" id="{6A43BB93-6A29-413A-B02D-02DCE9FB0E76}"/>
                </a:ext>
              </a:extLst>
            </p:cNvPr>
            <p:cNvSpPr/>
            <p:nvPr/>
          </p:nvSpPr>
          <p:spPr bwMode="auto">
            <a:xfrm>
              <a:off x="1015939" y="1708352"/>
              <a:ext cx="10404596" cy="1980387"/>
            </a:xfrm>
            <a:prstGeom prst="roundRect">
              <a:avLst/>
            </a:prstGeom>
            <a:no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GB" sz="2400" kern="0" err="1">
                <a:gradFill>
                  <a:gsLst>
                    <a:gs pos="0">
                      <a:srgbClr val="FFFFFF"/>
                    </a:gs>
                    <a:gs pos="100000">
                      <a:srgbClr val="FFFFFF"/>
                    </a:gs>
                  </a:gsLst>
                  <a:lin ang="5400000" scaled="0"/>
                </a:gradFill>
                <a:ea typeface="Segoe UI" pitchFamily="34" charset="0"/>
                <a:cs typeface="Segoe UI" pitchFamily="34" charset="0"/>
              </a:endParaRPr>
            </a:p>
          </p:txBody>
        </p:sp>
        <p:sp>
          <p:nvSpPr>
            <p:cNvPr id="15" name="Compute Text">
              <a:extLst>
                <a:ext uri="{FF2B5EF4-FFF2-40B4-BE49-F238E27FC236}">
                  <a16:creationId xmlns:a16="http://schemas.microsoft.com/office/drawing/2014/main" id="{DC6F7746-F44E-429B-9F47-15415C4C627A}"/>
                </a:ext>
              </a:extLst>
            </p:cNvPr>
            <p:cNvSpPr txBox="1"/>
            <p:nvPr/>
          </p:nvSpPr>
          <p:spPr>
            <a:xfrm rot="16200000">
              <a:off x="707410" y="2519651"/>
              <a:ext cx="1651287" cy="634530"/>
            </a:xfrm>
            <a:prstGeom prst="rect">
              <a:avLst/>
            </a:prstGeom>
            <a:noFill/>
          </p:spPr>
          <p:txBody>
            <a:bodyPr wrap="none" lIns="182828" tIns="146262" rIns="182828" bIns="146262" rtlCol="0">
              <a:spAutoFit/>
            </a:bodyPr>
            <a:lstStyle/>
            <a:p>
              <a:pPr defTabSz="914049">
                <a:lnSpc>
                  <a:spcPct val="90000"/>
                </a:lnSpc>
                <a:spcAft>
                  <a:spcPts val="600"/>
                </a:spcAft>
                <a:defRPr/>
              </a:pPr>
              <a:r>
                <a:rPr lang="en-GB" sz="2400" kern="0">
                  <a:gradFill>
                    <a:gsLst>
                      <a:gs pos="2917">
                        <a:schemeClr val="tx1"/>
                      </a:gs>
                      <a:gs pos="30000">
                        <a:schemeClr val="tx1"/>
                      </a:gs>
                    </a:gsLst>
                    <a:lin ang="5400000" scaled="0"/>
                  </a:gradFill>
                </a:rPr>
                <a:t>Compute</a:t>
              </a:r>
            </a:p>
          </p:txBody>
        </p:sp>
      </p:grpSp>
      <p:grpSp>
        <p:nvGrpSpPr>
          <p:cNvPr id="16" name="Storage Set">
            <a:extLst>
              <a:ext uri="{FF2B5EF4-FFF2-40B4-BE49-F238E27FC236}">
                <a16:creationId xmlns:a16="http://schemas.microsoft.com/office/drawing/2014/main" id="{B899A207-F59E-44AF-B3F9-41F8168C7DAF}"/>
              </a:ext>
            </a:extLst>
          </p:cNvPr>
          <p:cNvGrpSpPr/>
          <p:nvPr/>
        </p:nvGrpSpPr>
        <p:grpSpPr>
          <a:xfrm>
            <a:off x="1071685" y="3857200"/>
            <a:ext cx="10401644" cy="2879504"/>
            <a:chOff x="1070225" y="3857302"/>
            <a:chExt cx="10404596" cy="2880320"/>
          </a:xfrm>
        </p:grpSpPr>
        <p:sp>
          <p:nvSpPr>
            <p:cNvPr id="17" name="Rounded Rectangle 24">
              <a:extLst>
                <a:ext uri="{FF2B5EF4-FFF2-40B4-BE49-F238E27FC236}">
                  <a16:creationId xmlns:a16="http://schemas.microsoft.com/office/drawing/2014/main" id="{EBA29A1D-18E0-4679-A76E-83640111A787}"/>
                </a:ext>
              </a:extLst>
            </p:cNvPr>
            <p:cNvSpPr/>
            <p:nvPr/>
          </p:nvSpPr>
          <p:spPr bwMode="auto">
            <a:xfrm>
              <a:off x="1070225" y="3857302"/>
              <a:ext cx="10404596" cy="2880320"/>
            </a:xfrm>
            <a:prstGeom prst="roundRect">
              <a:avLst/>
            </a:prstGeom>
            <a:no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GB" sz="2400" kern="0" err="1">
                <a:gradFill>
                  <a:gsLst>
                    <a:gs pos="0">
                      <a:srgbClr val="FFFFFF"/>
                    </a:gs>
                    <a:gs pos="100000">
                      <a:srgbClr val="FFFFFF"/>
                    </a:gs>
                  </a:gsLst>
                  <a:lin ang="5400000" scaled="0"/>
                </a:gradFill>
                <a:ea typeface="Segoe UI" pitchFamily="34" charset="0"/>
                <a:cs typeface="Segoe UI" pitchFamily="34" charset="0"/>
              </a:endParaRPr>
            </a:p>
          </p:txBody>
        </p:sp>
        <p:grpSp>
          <p:nvGrpSpPr>
            <p:cNvPr id="18" name="Storage">
              <a:extLst>
                <a:ext uri="{FF2B5EF4-FFF2-40B4-BE49-F238E27FC236}">
                  <a16:creationId xmlns:a16="http://schemas.microsoft.com/office/drawing/2014/main" id="{547E4381-0E79-4E98-8FDF-E063DCD476DD}"/>
                </a:ext>
              </a:extLst>
            </p:cNvPr>
            <p:cNvGrpSpPr/>
            <p:nvPr/>
          </p:nvGrpSpPr>
          <p:grpSpPr>
            <a:xfrm>
              <a:off x="2094836" y="4073326"/>
              <a:ext cx="8294427" cy="2502583"/>
              <a:chOff x="2094836" y="4073326"/>
              <a:chExt cx="8294427" cy="2502583"/>
            </a:xfrm>
          </p:grpSpPr>
          <p:pic>
            <p:nvPicPr>
              <p:cNvPr id="20" name="Picture 19">
                <a:extLst>
                  <a:ext uri="{FF2B5EF4-FFF2-40B4-BE49-F238E27FC236}">
                    <a16:creationId xmlns:a16="http://schemas.microsoft.com/office/drawing/2014/main" id="{21BE671B-49C0-4E7D-B9F6-AE646847FF57}"/>
                  </a:ext>
                </a:extLst>
              </p:cNvPr>
              <p:cNvPicPr>
                <a:picLocks noChangeAspect="1"/>
              </p:cNvPicPr>
              <p:nvPr/>
            </p:nvPicPr>
            <p:blipFill>
              <a:blip r:embed="rId10">
                <a:duotone>
                  <a:prstClr val="black"/>
                  <a:srgbClr val="D9C3A5">
                    <a:tint val="50000"/>
                    <a:satMod val="180000"/>
                  </a:srgbClr>
                </a:duotone>
              </a:blip>
              <a:stretch>
                <a:fillRect/>
              </a:stretch>
            </p:blipFill>
            <p:spPr>
              <a:xfrm>
                <a:off x="2099026" y="4073326"/>
                <a:ext cx="780290" cy="780290"/>
              </a:xfrm>
              <a:prstGeom prst="rect">
                <a:avLst/>
              </a:prstGeom>
            </p:spPr>
          </p:pic>
          <p:pic>
            <p:nvPicPr>
              <p:cNvPr id="21" name="Picture 20">
                <a:extLst>
                  <a:ext uri="{FF2B5EF4-FFF2-40B4-BE49-F238E27FC236}">
                    <a16:creationId xmlns:a16="http://schemas.microsoft.com/office/drawing/2014/main" id="{40DF86F3-29A0-4AD0-A43E-D68A676873F5}"/>
                  </a:ext>
                </a:extLst>
              </p:cNvPr>
              <p:cNvPicPr>
                <a:picLocks noChangeAspect="1"/>
              </p:cNvPicPr>
              <p:nvPr/>
            </p:nvPicPr>
            <p:blipFill>
              <a:blip r:embed="rId10">
                <a:duotone>
                  <a:prstClr val="black"/>
                  <a:srgbClr val="D9C3A5">
                    <a:tint val="50000"/>
                    <a:satMod val="180000"/>
                  </a:srgbClr>
                </a:duotone>
              </a:blip>
              <a:stretch>
                <a:fillRect/>
              </a:stretch>
            </p:blipFill>
            <p:spPr>
              <a:xfrm>
                <a:off x="2933756" y="4073326"/>
                <a:ext cx="780290" cy="780290"/>
              </a:xfrm>
              <a:prstGeom prst="rect">
                <a:avLst/>
              </a:prstGeom>
            </p:spPr>
          </p:pic>
          <p:pic>
            <p:nvPicPr>
              <p:cNvPr id="22" name="Picture 21">
                <a:extLst>
                  <a:ext uri="{FF2B5EF4-FFF2-40B4-BE49-F238E27FC236}">
                    <a16:creationId xmlns:a16="http://schemas.microsoft.com/office/drawing/2014/main" id="{0D512968-931A-4E3F-B24B-890C9EB40A1E}"/>
                  </a:ext>
                </a:extLst>
              </p:cNvPr>
              <p:cNvPicPr>
                <a:picLocks noChangeAspect="1"/>
              </p:cNvPicPr>
              <p:nvPr/>
            </p:nvPicPr>
            <p:blipFill>
              <a:blip r:embed="rId10">
                <a:duotone>
                  <a:prstClr val="black"/>
                  <a:srgbClr val="D9C3A5">
                    <a:tint val="50000"/>
                    <a:satMod val="180000"/>
                  </a:srgbClr>
                </a:duotone>
              </a:blip>
              <a:stretch>
                <a:fillRect/>
              </a:stretch>
            </p:blipFill>
            <p:spPr>
              <a:xfrm>
                <a:off x="3768486" y="4073326"/>
                <a:ext cx="780290" cy="780290"/>
              </a:xfrm>
              <a:prstGeom prst="rect">
                <a:avLst/>
              </a:prstGeom>
            </p:spPr>
          </p:pic>
          <p:pic>
            <p:nvPicPr>
              <p:cNvPr id="23" name="Picture 22">
                <a:extLst>
                  <a:ext uri="{FF2B5EF4-FFF2-40B4-BE49-F238E27FC236}">
                    <a16:creationId xmlns:a16="http://schemas.microsoft.com/office/drawing/2014/main" id="{AC1AF5AE-8D33-4D9D-B22D-FBEEE06518B6}"/>
                  </a:ext>
                </a:extLst>
              </p:cNvPr>
              <p:cNvPicPr>
                <a:picLocks noChangeAspect="1"/>
              </p:cNvPicPr>
              <p:nvPr/>
            </p:nvPicPr>
            <p:blipFill>
              <a:blip r:embed="rId10">
                <a:duotone>
                  <a:prstClr val="black"/>
                  <a:srgbClr val="D9C3A5">
                    <a:tint val="50000"/>
                    <a:satMod val="180000"/>
                  </a:srgbClr>
                </a:duotone>
              </a:blip>
              <a:stretch>
                <a:fillRect/>
              </a:stretch>
            </p:blipFill>
            <p:spPr>
              <a:xfrm>
                <a:off x="4603216" y="4073326"/>
                <a:ext cx="780290" cy="780290"/>
              </a:xfrm>
              <a:prstGeom prst="rect">
                <a:avLst/>
              </a:prstGeom>
            </p:spPr>
          </p:pic>
          <p:pic>
            <p:nvPicPr>
              <p:cNvPr id="24" name="Picture 23">
                <a:extLst>
                  <a:ext uri="{FF2B5EF4-FFF2-40B4-BE49-F238E27FC236}">
                    <a16:creationId xmlns:a16="http://schemas.microsoft.com/office/drawing/2014/main" id="{59C99B26-8D61-4E4F-B708-6D74F5D19BB3}"/>
                  </a:ext>
                </a:extLst>
              </p:cNvPr>
              <p:cNvPicPr>
                <a:picLocks noChangeAspect="1"/>
              </p:cNvPicPr>
              <p:nvPr/>
            </p:nvPicPr>
            <p:blipFill>
              <a:blip r:embed="rId10">
                <a:duotone>
                  <a:prstClr val="black"/>
                  <a:srgbClr val="D9C3A5">
                    <a:tint val="50000"/>
                    <a:satMod val="180000"/>
                  </a:srgbClr>
                </a:duotone>
              </a:blip>
              <a:stretch>
                <a:fillRect/>
              </a:stretch>
            </p:blipFill>
            <p:spPr>
              <a:xfrm>
                <a:off x="5437947" y="4073326"/>
                <a:ext cx="780290" cy="780290"/>
              </a:xfrm>
              <a:prstGeom prst="rect">
                <a:avLst/>
              </a:prstGeom>
            </p:spPr>
          </p:pic>
          <p:pic>
            <p:nvPicPr>
              <p:cNvPr id="25" name="Picture 24">
                <a:extLst>
                  <a:ext uri="{FF2B5EF4-FFF2-40B4-BE49-F238E27FC236}">
                    <a16:creationId xmlns:a16="http://schemas.microsoft.com/office/drawing/2014/main" id="{F8AC7F8E-0C22-467B-AAE3-C4AC186F6A77}"/>
                  </a:ext>
                </a:extLst>
              </p:cNvPr>
              <p:cNvPicPr>
                <a:picLocks noChangeAspect="1"/>
              </p:cNvPicPr>
              <p:nvPr/>
            </p:nvPicPr>
            <p:blipFill>
              <a:blip r:embed="rId10">
                <a:duotone>
                  <a:prstClr val="black"/>
                  <a:srgbClr val="D9C3A5">
                    <a:tint val="50000"/>
                    <a:satMod val="180000"/>
                  </a:srgbClr>
                </a:duotone>
              </a:blip>
              <a:stretch>
                <a:fillRect/>
              </a:stretch>
            </p:blipFill>
            <p:spPr>
              <a:xfrm>
                <a:off x="2094836" y="4934472"/>
                <a:ext cx="780290" cy="780290"/>
              </a:xfrm>
              <a:prstGeom prst="rect">
                <a:avLst/>
              </a:prstGeom>
            </p:spPr>
          </p:pic>
          <p:pic>
            <p:nvPicPr>
              <p:cNvPr id="26" name="Picture 25">
                <a:extLst>
                  <a:ext uri="{FF2B5EF4-FFF2-40B4-BE49-F238E27FC236}">
                    <a16:creationId xmlns:a16="http://schemas.microsoft.com/office/drawing/2014/main" id="{7A4DE3AF-0D1E-4B25-9AA0-D7A7B20CD777}"/>
                  </a:ext>
                </a:extLst>
              </p:cNvPr>
              <p:cNvPicPr>
                <a:picLocks noChangeAspect="1"/>
              </p:cNvPicPr>
              <p:nvPr/>
            </p:nvPicPr>
            <p:blipFill>
              <a:blip r:embed="rId10">
                <a:duotone>
                  <a:prstClr val="black"/>
                  <a:srgbClr val="D9C3A5">
                    <a:tint val="50000"/>
                    <a:satMod val="180000"/>
                  </a:srgbClr>
                </a:duotone>
              </a:blip>
              <a:stretch>
                <a:fillRect/>
              </a:stretch>
            </p:blipFill>
            <p:spPr>
              <a:xfrm>
                <a:off x="2929566" y="4934472"/>
                <a:ext cx="780290" cy="780290"/>
              </a:xfrm>
              <a:prstGeom prst="rect">
                <a:avLst/>
              </a:prstGeom>
            </p:spPr>
          </p:pic>
          <p:pic>
            <p:nvPicPr>
              <p:cNvPr id="27" name="Picture 26">
                <a:extLst>
                  <a:ext uri="{FF2B5EF4-FFF2-40B4-BE49-F238E27FC236}">
                    <a16:creationId xmlns:a16="http://schemas.microsoft.com/office/drawing/2014/main" id="{3BA26999-8035-4CEC-9338-1029C1002D49}"/>
                  </a:ext>
                </a:extLst>
              </p:cNvPr>
              <p:cNvPicPr>
                <a:picLocks noChangeAspect="1"/>
              </p:cNvPicPr>
              <p:nvPr/>
            </p:nvPicPr>
            <p:blipFill>
              <a:blip r:embed="rId10">
                <a:duotone>
                  <a:prstClr val="black"/>
                  <a:srgbClr val="D9C3A5">
                    <a:tint val="50000"/>
                    <a:satMod val="180000"/>
                  </a:srgbClr>
                </a:duotone>
              </a:blip>
              <a:stretch>
                <a:fillRect/>
              </a:stretch>
            </p:blipFill>
            <p:spPr>
              <a:xfrm>
                <a:off x="3764296" y="4934472"/>
                <a:ext cx="780290" cy="780290"/>
              </a:xfrm>
              <a:prstGeom prst="rect">
                <a:avLst/>
              </a:prstGeom>
            </p:spPr>
          </p:pic>
          <p:pic>
            <p:nvPicPr>
              <p:cNvPr id="28" name="Picture 27">
                <a:extLst>
                  <a:ext uri="{FF2B5EF4-FFF2-40B4-BE49-F238E27FC236}">
                    <a16:creationId xmlns:a16="http://schemas.microsoft.com/office/drawing/2014/main" id="{F22FABEC-E9AC-43B0-BAFC-39AFDC817471}"/>
                  </a:ext>
                </a:extLst>
              </p:cNvPr>
              <p:cNvPicPr>
                <a:picLocks noChangeAspect="1"/>
              </p:cNvPicPr>
              <p:nvPr/>
            </p:nvPicPr>
            <p:blipFill>
              <a:blip r:embed="rId10">
                <a:duotone>
                  <a:prstClr val="black"/>
                  <a:srgbClr val="D9C3A5">
                    <a:tint val="50000"/>
                    <a:satMod val="180000"/>
                  </a:srgbClr>
                </a:duotone>
              </a:blip>
              <a:stretch>
                <a:fillRect/>
              </a:stretch>
            </p:blipFill>
            <p:spPr>
              <a:xfrm>
                <a:off x="4599026" y="4934472"/>
                <a:ext cx="780290" cy="780290"/>
              </a:xfrm>
              <a:prstGeom prst="rect">
                <a:avLst/>
              </a:prstGeom>
            </p:spPr>
          </p:pic>
          <p:pic>
            <p:nvPicPr>
              <p:cNvPr id="29" name="Picture 28">
                <a:extLst>
                  <a:ext uri="{FF2B5EF4-FFF2-40B4-BE49-F238E27FC236}">
                    <a16:creationId xmlns:a16="http://schemas.microsoft.com/office/drawing/2014/main" id="{331870F3-0AFB-4BB6-B433-EB9530B6811C}"/>
                  </a:ext>
                </a:extLst>
              </p:cNvPr>
              <p:cNvPicPr>
                <a:picLocks noChangeAspect="1"/>
              </p:cNvPicPr>
              <p:nvPr/>
            </p:nvPicPr>
            <p:blipFill>
              <a:blip r:embed="rId10">
                <a:duotone>
                  <a:prstClr val="black"/>
                  <a:srgbClr val="D9C3A5">
                    <a:tint val="50000"/>
                    <a:satMod val="180000"/>
                  </a:srgbClr>
                </a:duotone>
              </a:blip>
              <a:stretch>
                <a:fillRect/>
              </a:stretch>
            </p:blipFill>
            <p:spPr>
              <a:xfrm>
                <a:off x="5433757" y="4934472"/>
                <a:ext cx="780290" cy="780290"/>
              </a:xfrm>
              <a:prstGeom prst="rect">
                <a:avLst/>
              </a:prstGeom>
            </p:spPr>
          </p:pic>
          <p:pic>
            <p:nvPicPr>
              <p:cNvPr id="30" name="Picture 29">
                <a:extLst>
                  <a:ext uri="{FF2B5EF4-FFF2-40B4-BE49-F238E27FC236}">
                    <a16:creationId xmlns:a16="http://schemas.microsoft.com/office/drawing/2014/main" id="{E43C81FF-B1FB-4EFA-AC05-8453FAED4808}"/>
                  </a:ext>
                </a:extLst>
              </p:cNvPr>
              <p:cNvPicPr>
                <a:picLocks noChangeAspect="1"/>
              </p:cNvPicPr>
              <p:nvPr/>
            </p:nvPicPr>
            <p:blipFill>
              <a:blip r:embed="rId10">
                <a:duotone>
                  <a:prstClr val="black"/>
                  <a:srgbClr val="D9C3A5">
                    <a:tint val="50000"/>
                    <a:satMod val="180000"/>
                  </a:srgbClr>
                </a:duotone>
              </a:blip>
              <a:stretch>
                <a:fillRect/>
              </a:stretch>
            </p:blipFill>
            <p:spPr>
              <a:xfrm>
                <a:off x="2099026" y="5795619"/>
                <a:ext cx="780290" cy="780290"/>
              </a:xfrm>
              <a:prstGeom prst="rect">
                <a:avLst/>
              </a:prstGeom>
            </p:spPr>
          </p:pic>
          <p:pic>
            <p:nvPicPr>
              <p:cNvPr id="31" name="Picture 30">
                <a:extLst>
                  <a:ext uri="{FF2B5EF4-FFF2-40B4-BE49-F238E27FC236}">
                    <a16:creationId xmlns:a16="http://schemas.microsoft.com/office/drawing/2014/main" id="{55928FB9-DE1B-4E81-B95A-775A11F37CCF}"/>
                  </a:ext>
                </a:extLst>
              </p:cNvPr>
              <p:cNvPicPr>
                <a:picLocks noChangeAspect="1"/>
              </p:cNvPicPr>
              <p:nvPr/>
            </p:nvPicPr>
            <p:blipFill>
              <a:blip r:embed="rId10">
                <a:duotone>
                  <a:prstClr val="black"/>
                  <a:srgbClr val="D9C3A5">
                    <a:tint val="50000"/>
                    <a:satMod val="180000"/>
                  </a:srgbClr>
                </a:duotone>
              </a:blip>
              <a:stretch>
                <a:fillRect/>
              </a:stretch>
            </p:blipFill>
            <p:spPr>
              <a:xfrm>
                <a:off x="2933756" y="5795619"/>
                <a:ext cx="780290" cy="780290"/>
              </a:xfrm>
              <a:prstGeom prst="rect">
                <a:avLst/>
              </a:prstGeom>
            </p:spPr>
          </p:pic>
          <p:pic>
            <p:nvPicPr>
              <p:cNvPr id="32" name="Picture 31">
                <a:extLst>
                  <a:ext uri="{FF2B5EF4-FFF2-40B4-BE49-F238E27FC236}">
                    <a16:creationId xmlns:a16="http://schemas.microsoft.com/office/drawing/2014/main" id="{C7DD78EA-51C2-4DEA-AE02-98E29C7CB982}"/>
                  </a:ext>
                </a:extLst>
              </p:cNvPr>
              <p:cNvPicPr>
                <a:picLocks noChangeAspect="1"/>
              </p:cNvPicPr>
              <p:nvPr/>
            </p:nvPicPr>
            <p:blipFill>
              <a:blip r:embed="rId10">
                <a:duotone>
                  <a:prstClr val="black"/>
                  <a:srgbClr val="D9C3A5">
                    <a:tint val="50000"/>
                    <a:satMod val="180000"/>
                  </a:srgbClr>
                </a:duotone>
              </a:blip>
              <a:stretch>
                <a:fillRect/>
              </a:stretch>
            </p:blipFill>
            <p:spPr>
              <a:xfrm>
                <a:off x="3768486" y="5795619"/>
                <a:ext cx="780290" cy="780290"/>
              </a:xfrm>
              <a:prstGeom prst="rect">
                <a:avLst/>
              </a:prstGeom>
            </p:spPr>
          </p:pic>
          <p:pic>
            <p:nvPicPr>
              <p:cNvPr id="33" name="Picture 32">
                <a:extLst>
                  <a:ext uri="{FF2B5EF4-FFF2-40B4-BE49-F238E27FC236}">
                    <a16:creationId xmlns:a16="http://schemas.microsoft.com/office/drawing/2014/main" id="{D7EEB0AA-8024-4C5C-9931-71EDD201035D}"/>
                  </a:ext>
                </a:extLst>
              </p:cNvPr>
              <p:cNvPicPr>
                <a:picLocks noChangeAspect="1"/>
              </p:cNvPicPr>
              <p:nvPr/>
            </p:nvPicPr>
            <p:blipFill>
              <a:blip r:embed="rId10">
                <a:duotone>
                  <a:prstClr val="black"/>
                  <a:srgbClr val="D9C3A5">
                    <a:tint val="50000"/>
                    <a:satMod val="180000"/>
                  </a:srgbClr>
                </a:duotone>
              </a:blip>
              <a:stretch>
                <a:fillRect/>
              </a:stretch>
            </p:blipFill>
            <p:spPr>
              <a:xfrm>
                <a:off x="4603216" y="5795619"/>
                <a:ext cx="780290" cy="780290"/>
              </a:xfrm>
              <a:prstGeom prst="rect">
                <a:avLst/>
              </a:prstGeom>
            </p:spPr>
          </p:pic>
          <p:pic>
            <p:nvPicPr>
              <p:cNvPr id="34" name="Picture 33">
                <a:extLst>
                  <a:ext uri="{FF2B5EF4-FFF2-40B4-BE49-F238E27FC236}">
                    <a16:creationId xmlns:a16="http://schemas.microsoft.com/office/drawing/2014/main" id="{F3DACD8D-72D4-49E2-99CB-B1CFCFA72705}"/>
                  </a:ext>
                </a:extLst>
              </p:cNvPr>
              <p:cNvPicPr>
                <a:picLocks noChangeAspect="1"/>
              </p:cNvPicPr>
              <p:nvPr/>
            </p:nvPicPr>
            <p:blipFill>
              <a:blip r:embed="rId10">
                <a:duotone>
                  <a:prstClr val="black"/>
                  <a:srgbClr val="D9C3A5">
                    <a:tint val="50000"/>
                    <a:satMod val="180000"/>
                  </a:srgbClr>
                </a:duotone>
              </a:blip>
              <a:stretch>
                <a:fillRect/>
              </a:stretch>
            </p:blipFill>
            <p:spPr>
              <a:xfrm>
                <a:off x="5437947" y="5795619"/>
                <a:ext cx="780290" cy="780290"/>
              </a:xfrm>
              <a:prstGeom prst="rect">
                <a:avLst/>
              </a:prstGeom>
            </p:spPr>
          </p:pic>
          <p:pic>
            <p:nvPicPr>
              <p:cNvPr id="35" name="Picture 34">
                <a:extLst>
                  <a:ext uri="{FF2B5EF4-FFF2-40B4-BE49-F238E27FC236}">
                    <a16:creationId xmlns:a16="http://schemas.microsoft.com/office/drawing/2014/main" id="{EEA09A59-2297-4C5F-B810-26F1FEFC60A7}"/>
                  </a:ext>
                </a:extLst>
              </p:cNvPr>
              <p:cNvPicPr>
                <a:picLocks noChangeAspect="1"/>
              </p:cNvPicPr>
              <p:nvPr/>
            </p:nvPicPr>
            <p:blipFill>
              <a:blip r:embed="rId10">
                <a:duotone>
                  <a:prstClr val="black"/>
                  <a:srgbClr val="D9C3A5">
                    <a:tint val="50000"/>
                    <a:satMod val="180000"/>
                  </a:srgbClr>
                </a:duotone>
              </a:blip>
              <a:stretch>
                <a:fillRect/>
              </a:stretch>
            </p:blipFill>
            <p:spPr>
              <a:xfrm>
                <a:off x="6270052" y="4073326"/>
                <a:ext cx="780290" cy="780290"/>
              </a:xfrm>
              <a:prstGeom prst="rect">
                <a:avLst/>
              </a:prstGeom>
            </p:spPr>
          </p:pic>
          <p:pic>
            <p:nvPicPr>
              <p:cNvPr id="36" name="Picture 35">
                <a:extLst>
                  <a:ext uri="{FF2B5EF4-FFF2-40B4-BE49-F238E27FC236}">
                    <a16:creationId xmlns:a16="http://schemas.microsoft.com/office/drawing/2014/main" id="{B316DFF7-4E7B-48DA-A4E1-EB95636AA22D}"/>
                  </a:ext>
                </a:extLst>
              </p:cNvPr>
              <p:cNvPicPr>
                <a:picLocks noChangeAspect="1"/>
              </p:cNvPicPr>
              <p:nvPr/>
            </p:nvPicPr>
            <p:blipFill>
              <a:blip r:embed="rId10">
                <a:duotone>
                  <a:prstClr val="black"/>
                  <a:srgbClr val="D9C3A5">
                    <a:tint val="50000"/>
                    <a:satMod val="180000"/>
                  </a:srgbClr>
                </a:duotone>
              </a:blip>
              <a:stretch>
                <a:fillRect/>
              </a:stretch>
            </p:blipFill>
            <p:spPr>
              <a:xfrm>
                <a:off x="7104782" y="4073326"/>
                <a:ext cx="780290" cy="780290"/>
              </a:xfrm>
              <a:prstGeom prst="rect">
                <a:avLst/>
              </a:prstGeom>
            </p:spPr>
          </p:pic>
          <p:pic>
            <p:nvPicPr>
              <p:cNvPr id="37" name="Picture 36">
                <a:extLst>
                  <a:ext uri="{FF2B5EF4-FFF2-40B4-BE49-F238E27FC236}">
                    <a16:creationId xmlns:a16="http://schemas.microsoft.com/office/drawing/2014/main" id="{E48EAC4D-4806-449B-90E2-47B6C908479A}"/>
                  </a:ext>
                </a:extLst>
              </p:cNvPr>
              <p:cNvPicPr>
                <a:picLocks noChangeAspect="1"/>
              </p:cNvPicPr>
              <p:nvPr/>
            </p:nvPicPr>
            <p:blipFill>
              <a:blip r:embed="rId10">
                <a:duotone>
                  <a:prstClr val="black"/>
                  <a:srgbClr val="D9C3A5">
                    <a:tint val="50000"/>
                    <a:satMod val="180000"/>
                  </a:srgbClr>
                </a:duotone>
              </a:blip>
              <a:stretch>
                <a:fillRect/>
              </a:stretch>
            </p:blipFill>
            <p:spPr>
              <a:xfrm>
                <a:off x="7939512" y="4073326"/>
                <a:ext cx="780290" cy="780290"/>
              </a:xfrm>
              <a:prstGeom prst="rect">
                <a:avLst/>
              </a:prstGeom>
            </p:spPr>
          </p:pic>
          <p:pic>
            <p:nvPicPr>
              <p:cNvPr id="38" name="Picture 37">
                <a:extLst>
                  <a:ext uri="{FF2B5EF4-FFF2-40B4-BE49-F238E27FC236}">
                    <a16:creationId xmlns:a16="http://schemas.microsoft.com/office/drawing/2014/main" id="{88B95E28-822D-4C5D-9CED-44F2C511770A}"/>
                  </a:ext>
                </a:extLst>
              </p:cNvPr>
              <p:cNvPicPr>
                <a:picLocks noChangeAspect="1"/>
              </p:cNvPicPr>
              <p:nvPr/>
            </p:nvPicPr>
            <p:blipFill>
              <a:blip r:embed="rId10">
                <a:duotone>
                  <a:prstClr val="black"/>
                  <a:srgbClr val="D9C3A5">
                    <a:tint val="50000"/>
                    <a:satMod val="180000"/>
                  </a:srgbClr>
                </a:duotone>
              </a:blip>
              <a:stretch>
                <a:fillRect/>
              </a:stretch>
            </p:blipFill>
            <p:spPr>
              <a:xfrm>
                <a:off x="8774242" y="4073326"/>
                <a:ext cx="780290" cy="780290"/>
              </a:xfrm>
              <a:prstGeom prst="rect">
                <a:avLst/>
              </a:prstGeom>
            </p:spPr>
          </p:pic>
          <p:pic>
            <p:nvPicPr>
              <p:cNvPr id="39" name="Picture 38">
                <a:extLst>
                  <a:ext uri="{FF2B5EF4-FFF2-40B4-BE49-F238E27FC236}">
                    <a16:creationId xmlns:a16="http://schemas.microsoft.com/office/drawing/2014/main" id="{05A3543B-494A-411B-85A0-3BAD8F16A543}"/>
                  </a:ext>
                </a:extLst>
              </p:cNvPr>
              <p:cNvPicPr>
                <a:picLocks noChangeAspect="1"/>
              </p:cNvPicPr>
              <p:nvPr/>
            </p:nvPicPr>
            <p:blipFill>
              <a:blip r:embed="rId10">
                <a:duotone>
                  <a:prstClr val="black"/>
                  <a:srgbClr val="D9C3A5">
                    <a:tint val="50000"/>
                    <a:satMod val="180000"/>
                  </a:srgbClr>
                </a:duotone>
              </a:blip>
              <a:stretch>
                <a:fillRect/>
              </a:stretch>
            </p:blipFill>
            <p:spPr>
              <a:xfrm>
                <a:off x="9608973" y="4073326"/>
                <a:ext cx="780290" cy="780290"/>
              </a:xfrm>
              <a:prstGeom prst="rect">
                <a:avLst/>
              </a:prstGeom>
            </p:spPr>
          </p:pic>
          <p:pic>
            <p:nvPicPr>
              <p:cNvPr id="40" name="Picture 39">
                <a:extLst>
                  <a:ext uri="{FF2B5EF4-FFF2-40B4-BE49-F238E27FC236}">
                    <a16:creationId xmlns:a16="http://schemas.microsoft.com/office/drawing/2014/main" id="{AAA525AD-D2D2-490A-A638-845372C1521E}"/>
                  </a:ext>
                </a:extLst>
              </p:cNvPr>
              <p:cNvPicPr>
                <a:picLocks noChangeAspect="1"/>
              </p:cNvPicPr>
              <p:nvPr/>
            </p:nvPicPr>
            <p:blipFill>
              <a:blip r:embed="rId10">
                <a:duotone>
                  <a:prstClr val="black"/>
                  <a:srgbClr val="D9C3A5">
                    <a:tint val="50000"/>
                    <a:satMod val="180000"/>
                  </a:srgbClr>
                </a:duotone>
              </a:blip>
              <a:stretch>
                <a:fillRect/>
              </a:stretch>
            </p:blipFill>
            <p:spPr>
              <a:xfrm>
                <a:off x="6265862" y="4934472"/>
                <a:ext cx="780290" cy="780290"/>
              </a:xfrm>
              <a:prstGeom prst="rect">
                <a:avLst/>
              </a:prstGeom>
            </p:spPr>
          </p:pic>
          <p:pic>
            <p:nvPicPr>
              <p:cNvPr id="41" name="Picture 40">
                <a:extLst>
                  <a:ext uri="{FF2B5EF4-FFF2-40B4-BE49-F238E27FC236}">
                    <a16:creationId xmlns:a16="http://schemas.microsoft.com/office/drawing/2014/main" id="{19131F29-C4EB-4A0A-BDF1-D64F2A53E84C}"/>
                  </a:ext>
                </a:extLst>
              </p:cNvPr>
              <p:cNvPicPr>
                <a:picLocks noChangeAspect="1"/>
              </p:cNvPicPr>
              <p:nvPr/>
            </p:nvPicPr>
            <p:blipFill>
              <a:blip r:embed="rId10">
                <a:duotone>
                  <a:prstClr val="black"/>
                  <a:srgbClr val="D9C3A5">
                    <a:tint val="50000"/>
                    <a:satMod val="180000"/>
                  </a:srgbClr>
                </a:duotone>
              </a:blip>
              <a:stretch>
                <a:fillRect/>
              </a:stretch>
            </p:blipFill>
            <p:spPr>
              <a:xfrm>
                <a:off x="7100592" y="4934472"/>
                <a:ext cx="780290" cy="780290"/>
              </a:xfrm>
              <a:prstGeom prst="rect">
                <a:avLst/>
              </a:prstGeom>
            </p:spPr>
          </p:pic>
          <p:pic>
            <p:nvPicPr>
              <p:cNvPr id="42" name="Picture 41">
                <a:extLst>
                  <a:ext uri="{FF2B5EF4-FFF2-40B4-BE49-F238E27FC236}">
                    <a16:creationId xmlns:a16="http://schemas.microsoft.com/office/drawing/2014/main" id="{1DCC0FB7-17E9-4084-BCCF-A50727A57D22}"/>
                  </a:ext>
                </a:extLst>
              </p:cNvPr>
              <p:cNvPicPr>
                <a:picLocks noChangeAspect="1"/>
              </p:cNvPicPr>
              <p:nvPr/>
            </p:nvPicPr>
            <p:blipFill>
              <a:blip r:embed="rId10">
                <a:duotone>
                  <a:prstClr val="black"/>
                  <a:srgbClr val="D9C3A5">
                    <a:tint val="50000"/>
                    <a:satMod val="180000"/>
                  </a:srgbClr>
                </a:duotone>
              </a:blip>
              <a:stretch>
                <a:fillRect/>
              </a:stretch>
            </p:blipFill>
            <p:spPr>
              <a:xfrm>
                <a:off x="7935322" y="4934472"/>
                <a:ext cx="780290" cy="780290"/>
              </a:xfrm>
              <a:prstGeom prst="rect">
                <a:avLst/>
              </a:prstGeom>
            </p:spPr>
          </p:pic>
          <p:pic>
            <p:nvPicPr>
              <p:cNvPr id="43" name="Picture 42">
                <a:extLst>
                  <a:ext uri="{FF2B5EF4-FFF2-40B4-BE49-F238E27FC236}">
                    <a16:creationId xmlns:a16="http://schemas.microsoft.com/office/drawing/2014/main" id="{B533D679-8044-4056-A428-DA8365796811}"/>
                  </a:ext>
                </a:extLst>
              </p:cNvPr>
              <p:cNvPicPr>
                <a:picLocks noChangeAspect="1"/>
              </p:cNvPicPr>
              <p:nvPr/>
            </p:nvPicPr>
            <p:blipFill>
              <a:blip r:embed="rId10">
                <a:duotone>
                  <a:prstClr val="black"/>
                  <a:srgbClr val="D9C3A5">
                    <a:tint val="50000"/>
                    <a:satMod val="180000"/>
                  </a:srgbClr>
                </a:duotone>
              </a:blip>
              <a:stretch>
                <a:fillRect/>
              </a:stretch>
            </p:blipFill>
            <p:spPr>
              <a:xfrm>
                <a:off x="8770052" y="4934472"/>
                <a:ext cx="780290" cy="780290"/>
              </a:xfrm>
              <a:prstGeom prst="rect">
                <a:avLst/>
              </a:prstGeom>
            </p:spPr>
          </p:pic>
          <p:pic>
            <p:nvPicPr>
              <p:cNvPr id="44" name="Picture 43">
                <a:extLst>
                  <a:ext uri="{FF2B5EF4-FFF2-40B4-BE49-F238E27FC236}">
                    <a16:creationId xmlns:a16="http://schemas.microsoft.com/office/drawing/2014/main" id="{CE05B729-4F80-4B56-98F3-762FDB935EB3}"/>
                  </a:ext>
                </a:extLst>
              </p:cNvPr>
              <p:cNvPicPr>
                <a:picLocks noChangeAspect="1"/>
              </p:cNvPicPr>
              <p:nvPr/>
            </p:nvPicPr>
            <p:blipFill>
              <a:blip r:embed="rId10">
                <a:duotone>
                  <a:prstClr val="black"/>
                  <a:srgbClr val="D9C3A5">
                    <a:tint val="50000"/>
                    <a:satMod val="180000"/>
                  </a:srgbClr>
                </a:duotone>
              </a:blip>
              <a:stretch>
                <a:fillRect/>
              </a:stretch>
            </p:blipFill>
            <p:spPr>
              <a:xfrm>
                <a:off x="9604783" y="4934472"/>
                <a:ext cx="780290" cy="780290"/>
              </a:xfrm>
              <a:prstGeom prst="rect">
                <a:avLst/>
              </a:prstGeom>
            </p:spPr>
          </p:pic>
          <p:pic>
            <p:nvPicPr>
              <p:cNvPr id="45" name="Picture 44">
                <a:extLst>
                  <a:ext uri="{FF2B5EF4-FFF2-40B4-BE49-F238E27FC236}">
                    <a16:creationId xmlns:a16="http://schemas.microsoft.com/office/drawing/2014/main" id="{9B7A4082-5414-488A-B59E-00F8B26622E5}"/>
                  </a:ext>
                </a:extLst>
              </p:cNvPr>
              <p:cNvPicPr>
                <a:picLocks noChangeAspect="1"/>
              </p:cNvPicPr>
              <p:nvPr/>
            </p:nvPicPr>
            <p:blipFill>
              <a:blip r:embed="rId10">
                <a:duotone>
                  <a:prstClr val="black"/>
                  <a:srgbClr val="D9C3A5">
                    <a:tint val="50000"/>
                    <a:satMod val="180000"/>
                  </a:srgbClr>
                </a:duotone>
              </a:blip>
              <a:stretch>
                <a:fillRect/>
              </a:stretch>
            </p:blipFill>
            <p:spPr>
              <a:xfrm>
                <a:off x="6270052" y="5795619"/>
                <a:ext cx="780290" cy="780290"/>
              </a:xfrm>
              <a:prstGeom prst="rect">
                <a:avLst/>
              </a:prstGeom>
            </p:spPr>
          </p:pic>
          <p:pic>
            <p:nvPicPr>
              <p:cNvPr id="46" name="Picture 45">
                <a:extLst>
                  <a:ext uri="{FF2B5EF4-FFF2-40B4-BE49-F238E27FC236}">
                    <a16:creationId xmlns:a16="http://schemas.microsoft.com/office/drawing/2014/main" id="{763DB474-6474-483C-A3AA-D4F91E2E22E1}"/>
                  </a:ext>
                </a:extLst>
              </p:cNvPr>
              <p:cNvPicPr>
                <a:picLocks noChangeAspect="1"/>
              </p:cNvPicPr>
              <p:nvPr/>
            </p:nvPicPr>
            <p:blipFill>
              <a:blip r:embed="rId10">
                <a:duotone>
                  <a:prstClr val="black"/>
                  <a:srgbClr val="D9C3A5">
                    <a:tint val="50000"/>
                    <a:satMod val="180000"/>
                  </a:srgbClr>
                </a:duotone>
              </a:blip>
              <a:stretch>
                <a:fillRect/>
              </a:stretch>
            </p:blipFill>
            <p:spPr>
              <a:xfrm>
                <a:off x="7104782" y="5795619"/>
                <a:ext cx="780290" cy="780290"/>
              </a:xfrm>
              <a:prstGeom prst="rect">
                <a:avLst/>
              </a:prstGeom>
            </p:spPr>
          </p:pic>
          <p:pic>
            <p:nvPicPr>
              <p:cNvPr id="47" name="Picture 46">
                <a:extLst>
                  <a:ext uri="{FF2B5EF4-FFF2-40B4-BE49-F238E27FC236}">
                    <a16:creationId xmlns:a16="http://schemas.microsoft.com/office/drawing/2014/main" id="{D3E0A4B0-A2A6-46DE-BA5C-D6E0CDC78ADA}"/>
                  </a:ext>
                </a:extLst>
              </p:cNvPr>
              <p:cNvPicPr>
                <a:picLocks noChangeAspect="1"/>
              </p:cNvPicPr>
              <p:nvPr/>
            </p:nvPicPr>
            <p:blipFill>
              <a:blip r:embed="rId10">
                <a:duotone>
                  <a:prstClr val="black"/>
                  <a:srgbClr val="D9C3A5">
                    <a:tint val="50000"/>
                    <a:satMod val="180000"/>
                  </a:srgbClr>
                </a:duotone>
              </a:blip>
              <a:stretch>
                <a:fillRect/>
              </a:stretch>
            </p:blipFill>
            <p:spPr>
              <a:xfrm>
                <a:off x="7939512" y="5795619"/>
                <a:ext cx="780290" cy="780290"/>
              </a:xfrm>
              <a:prstGeom prst="rect">
                <a:avLst/>
              </a:prstGeom>
            </p:spPr>
          </p:pic>
          <p:pic>
            <p:nvPicPr>
              <p:cNvPr id="48" name="Picture 47">
                <a:extLst>
                  <a:ext uri="{FF2B5EF4-FFF2-40B4-BE49-F238E27FC236}">
                    <a16:creationId xmlns:a16="http://schemas.microsoft.com/office/drawing/2014/main" id="{1F8235A2-0D9F-4EFB-A34D-FCB2E6AFDCAE}"/>
                  </a:ext>
                </a:extLst>
              </p:cNvPr>
              <p:cNvPicPr>
                <a:picLocks noChangeAspect="1"/>
              </p:cNvPicPr>
              <p:nvPr/>
            </p:nvPicPr>
            <p:blipFill>
              <a:blip r:embed="rId10">
                <a:duotone>
                  <a:prstClr val="black"/>
                  <a:srgbClr val="D9C3A5">
                    <a:tint val="50000"/>
                    <a:satMod val="180000"/>
                  </a:srgbClr>
                </a:duotone>
              </a:blip>
              <a:stretch>
                <a:fillRect/>
              </a:stretch>
            </p:blipFill>
            <p:spPr>
              <a:xfrm>
                <a:off x="8774242" y="5795619"/>
                <a:ext cx="780290" cy="780290"/>
              </a:xfrm>
              <a:prstGeom prst="rect">
                <a:avLst/>
              </a:prstGeom>
            </p:spPr>
          </p:pic>
          <p:pic>
            <p:nvPicPr>
              <p:cNvPr id="49" name="Picture 48">
                <a:extLst>
                  <a:ext uri="{FF2B5EF4-FFF2-40B4-BE49-F238E27FC236}">
                    <a16:creationId xmlns:a16="http://schemas.microsoft.com/office/drawing/2014/main" id="{251EB5E9-6F77-41BF-B305-4FFF14075C03}"/>
                  </a:ext>
                </a:extLst>
              </p:cNvPr>
              <p:cNvPicPr>
                <a:picLocks noChangeAspect="1"/>
              </p:cNvPicPr>
              <p:nvPr/>
            </p:nvPicPr>
            <p:blipFill>
              <a:blip r:embed="rId10">
                <a:duotone>
                  <a:prstClr val="black"/>
                  <a:srgbClr val="D9C3A5">
                    <a:tint val="50000"/>
                    <a:satMod val="180000"/>
                  </a:srgbClr>
                </a:duotone>
              </a:blip>
              <a:stretch>
                <a:fillRect/>
              </a:stretch>
            </p:blipFill>
            <p:spPr>
              <a:xfrm>
                <a:off x="9608973" y="5795619"/>
                <a:ext cx="780290" cy="780290"/>
              </a:xfrm>
              <a:prstGeom prst="rect">
                <a:avLst/>
              </a:prstGeom>
            </p:spPr>
          </p:pic>
        </p:grpSp>
        <p:sp>
          <p:nvSpPr>
            <p:cNvPr id="19" name="Storage Text">
              <a:extLst>
                <a:ext uri="{FF2B5EF4-FFF2-40B4-BE49-F238E27FC236}">
                  <a16:creationId xmlns:a16="http://schemas.microsoft.com/office/drawing/2014/main" id="{D2CAB2BB-F2F8-4B95-9437-FBE619148E04}"/>
                </a:ext>
              </a:extLst>
            </p:cNvPr>
            <p:cNvSpPr txBox="1"/>
            <p:nvPr/>
          </p:nvSpPr>
          <p:spPr>
            <a:xfrm rot="16200000">
              <a:off x="99893" y="4980198"/>
              <a:ext cx="2776268" cy="634530"/>
            </a:xfrm>
            <a:prstGeom prst="rect">
              <a:avLst/>
            </a:prstGeom>
            <a:noFill/>
          </p:spPr>
          <p:txBody>
            <a:bodyPr wrap="none" lIns="182828" tIns="146262" rIns="182828" bIns="146262" rtlCol="0">
              <a:spAutoFit/>
            </a:bodyPr>
            <a:lstStyle/>
            <a:p>
              <a:pPr defTabSz="914049">
                <a:lnSpc>
                  <a:spcPct val="90000"/>
                </a:lnSpc>
                <a:spcAft>
                  <a:spcPts val="600"/>
                </a:spcAft>
                <a:defRPr/>
              </a:pPr>
              <a:r>
                <a:rPr lang="en-GB" sz="2400" kern="0">
                  <a:gradFill>
                    <a:gsLst>
                      <a:gs pos="2917">
                        <a:schemeClr val="tx1"/>
                      </a:gs>
                      <a:gs pos="30000">
                        <a:schemeClr val="tx1"/>
                      </a:gs>
                    </a:gsLst>
                    <a:lin ang="5400000" scaled="0"/>
                  </a:gradFill>
                </a:rPr>
                <a:t>Premium Storage</a:t>
              </a:r>
            </a:p>
          </p:txBody>
        </p:sp>
      </p:grpSp>
    </p:spTree>
    <p:custDataLst>
      <p:tags r:id="rId1"/>
    </p:custDataLst>
    <p:extLst>
      <p:ext uri="{BB962C8B-B14F-4D97-AF65-F5344CB8AC3E}">
        <p14:creationId xmlns:p14="http://schemas.microsoft.com/office/powerpoint/2010/main" val="1951336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par>
                                <p:cTn id="13" presetID="10"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par>
                                <p:cTn id="16" presetID="10" presetClass="entr" presetSubtype="0" fill="hold"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par>
                                <p:cTn id="19" presetID="10"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par>
                                <p:cTn id="22" presetID="10" presetClass="entr" presetSubtype="0" fill="hold"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par>
                                <p:cTn id="25" presetID="10" presetClass="entr" presetSubtype="0" fill="hold" nodeType="with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par>
                                <p:cTn id="28" presetID="10" presetClass="entr" presetSubtype="0" fill="hold" nodeType="with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fade">
                                      <p:cBhvr>
                                        <p:cTn id="3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397DE9-2F07-47F7-B2A1-B04A46967F20}"/>
              </a:ext>
            </a:extLst>
          </p:cNvPr>
          <p:cNvSpPr>
            <a:spLocks noGrp="1"/>
          </p:cNvSpPr>
          <p:nvPr>
            <p:ph type="title"/>
          </p:nvPr>
        </p:nvSpPr>
        <p:spPr/>
        <p:txBody>
          <a:bodyPr/>
          <a:lstStyle/>
          <a:p>
            <a:r>
              <a:rPr lang="es-ES" dirty="0"/>
              <a:t>Table </a:t>
            </a:r>
            <a:r>
              <a:rPr lang="es-ES" dirty="0" err="1"/>
              <a:t>Types</a:t>
            </a:r>
            <a:endParaRPr lang="es-ES" dirty="0"/>
          </a:p>
        </p:txBody>
      </p:sp>
      <p:graphicFrame>
        <p:nvGraphicFramePr>
          <p:cNvPr id="4" name="Content Placeholder 3">
            <a:extLst>
              <a:ext uri="{FF2B5EF4-FFF2-40B4-BE49-F238E27FC236}">
                <a16:creationId xmlns:a16="http://schemas.microsoft.com/office/drawing/2014/main" id="{EC632822-0EA5-4860-B595-5C32E8960896}"/>
              </a:ext>
            </a:extLst>
          </p:cNvPr>
          <p:cNvGraphicFramePr>
            <a:graphicFrameLocks noGrp="1"/>
          </p:cNvGraphicFramePr>
          <p:nvPr>
            <p:ph sz="quarter" idx="13"/>
            <p:extLst>
              <p:ext uri="{D42A27DB-BD31-4B8C-83A1-F6EECF244321}">
                <p14:modId xmlns:p14="http://schemas.microsoft.com/office/powerpoint/2010/main" val="1388707586"/>
              </p:ext>
            </p:extLst>
          </p:nvPr>
        </p:nvGraphicFramePr>
        <p:xfrm>
          <a:off x="668338" y="1436688"/>
          <a:ext cx="11099800" cy="49149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495932348"/>
      </p:ext>
    </p:extLst>
  </p:cSld>
  <p:clrMapOvr>
    <a:masterClrMapping/>
  </p:clrMapOvr>
  <p:extLst>
    <p:ext uri="{6950BFC3-D8DA-4A85-94F7-54DA5524770B}">
      <p188:commentRel xmlns:p188="http://schemas.microsoft.com/office/powerpoint/2018/8/main" r:id="rId3"/>
    </p:ext>
  </p:extLs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D85DF47-300F-4085-B774-DDE734B96F99}"/>
              </a:ext>
            </a:extLst>
          </p:cNvPr>
          <p:cNvSpPr>
            <a:spLocks noGrp="1"/>
          </p:cNvSpPr>
          <p:nvPr>
            <p:ph type="ctrTitle"/>
          </p:nvPr>
        </p:nvSpPr>
        <p:spPr/>
        <p:txBody>
          <a:bodyPr/>
          <a:lstStyle/>
          <a:p>
            <a:r>
              <a:rPr lang="en-US" dirty="0"/>
              <a:t>Table Architecture</a:t>
            </a:r>
          </a:p>
        </p:txBody>
      </p:sp>
      <p:sp>
        <p:nvSpPr>
          <p:cNvPr id="5" name="Subtitle 4">
            <a:extLst>
              <a:ext uri="{FF2B5EF4-FFF2-40B4-BE49-F238E27FC236}">
                <a16:creationId xmlns:a16="http://schemas.microsoft.com/office/drawing/2014/main" id="{806AE5AE-CAF0-4BF4-872E-C97AF8874A6F}"/>
              </a:ext>
            </a:extLst>
          </p:cNvPr>
          <p:cNvSpPr>
            <a:spLocks noGrp="1"/>
          </p:cNvSpPr>
          <p:nvPr>
            <p:ph type="subTitle" idx="1"/>
          </p:nvPr>
        </p:nvSpPr>
        <p:spPr/>
        <p:txBody>
          <a:bodyPr>
            <a:normAutofit lnSpcReduction="10000"/>
          </a:bodyPr>
          <a:lstStyle/>
          <a:p>
            <a:r>
              <a:rPr lang="en-US" dirty="0"/>
              <a:t>Module 2</a:t>
            </a:r>
          </a:p>
        </p:txBody>
      </p:sp>
      <p:sp>
        <p:nvSpPr>
          <p:cNvPr id="8" name="Picture Placeholder 7">
            <a:extLst>
              <a:ext uri="{FF2B5EF4-FFF2-40B4-BE49-F238E27FC236}">
                <a16:creationId xmlns:a16="http://schemas.microsoft.com/office/drawing/2014/main" id="{EDC67D45-694A-4356-BDA3-30BA960758EC}"/>
              </a:ext>
            </a:extLst>
          </p:cNvPr>
          <p:cNvSpPr>
            <a:spLocks noGrp="1"/>
          </p:cNvSpPr>
          <p:nvPr>
            <p:ph type="pic" sz="quarter" idx="17"/>
          </p:nvPr>
        </p:nvSpPr>
        <p:spPr/>
      </p:sp>
      <p:pic>
        <p:nvPicPr>
          <p:cNvPr id="9" name="Picture Placeholder 1">
            <a:extLst>
              <a:ext uri="{FF2B5EF4-FFF2-40B4-BE49-F238E27FC236}">
                <a16:creationId xmlns:a16="http://schemas.microsoft.com/office/drawing/2014/main" id="{D3DB6F98-EBE9-485D-9539-880565BAC9EC}"/>
              </a:ext>
            </a:extLst>
          </p:cNvPr>
          <p:cNvPicPr>
            <a:picLocks noChangeAspect="1"/>
          </p:cNvPicPr>
          <p:nvPr/>
        </p:nvPicPr>
        <p:blipFill rotWithShape="1">
          <a:blip r:embed="rId3"/>
          <a:srcRect t="11" b="11"/>
          <a:stretch/>
        </p:blipFill>
        <p:spPr>
          <a:xfrm>
            <a:off x="8092552" y="2651542"/>
            <a:ext cx="1691679" cy="1691439"/>
          </a:xfrm>
          <a:prstGeom prst="rect">
            <a:avLst/>
          </a:prstGeom>
          <a:solidFill>
            <a:srgbClr val="243A5E"/>
          </a:solidFill>
        </p:spPr>
      </p:pic>
    </p:spTree>
    <p:extLst>
      <p:ext uri="{BB962C8B-B14F-4D97-AF65-F5344CB8AC3E}">
        <p14:creationId xmlns:p14="http://schemas.microsoft.com/office/powerpoint/2010/main" val="11961210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
            <a:ext cx="12436475" cy="705321"/>
          </a:xfrm>
          <a:ln>
            <a:noFill/>
          </a:ln>
        </p:spPr>
        <p:txBody>
          <a:bodyPr/>
          <a:lstStyle/>
          <a:p>
            <a:r>
              <a:rPr lang="en-GB" dirty="0"/>
              <a:t>Hash-distributed Tables: Distribution</a:t>
            </a:r>
          </a:p>
        </p:txBody>
      </p:sp>
      <p:sp>
        <p:nvSpPr>
          <p:cNvPr id="79" name="Flowchart: Manual Operation 78">
            <a:extLst>
              <a:ext uri="{FF2B5EF4-FFF2-40B4-BE49-F238E27FC236}">
                <a16:creationId xmlns:a16="http://schemas.microsoft.com/office/drawing/2014/main" id="{BB56B78B-D5C6-4B58-985C-5EF9E15452EC}"/>
              </a:ext>
            </a:extLst>
          </p:cNvPr>
          <p:cNvSpPr/>
          <p:nvPr/>
        </p:nvSpPr>
        <p:spPr>
          <a:xfrm>
            <a:off x="4290573" y="2063707"/>
            <a:ext cx="863755" cy="719796"/>
          </a:xfrm>
          <a:prstGeom prst="flowChartManualOperation">
            <a:avLst/>
          </a:prstGeom>
          <a:solidFill>
            <a:srgbClr val="D83B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4">
              <a:defRPr/>
            </a:pPr>
            <a:r>
              <a:rPr lang="en-GB" sz="2400" kern="0" dirty="0">
                <a:solidFill>
                  <a:sysClr val="windowText" lastClr="000000"/>
                </a:solidFill>
                <a:latin typeface="Segoe UI Light"/>
              </a:rPr>
              <a:t>05</a:t>
            </a:r>
          </a:p>
        </p:txBody>
      </p:sp>
      <p:sp>
        <p:nvSpPr>
          <p:cNvPr id="86" name="Flowchart: Manual Operation 85">
            <a:extLst>
              <a:ext uri="{FF2B5EF4-FFF2-40B4-BE49-F238E27FC236}">
                <a16:creationId xmlns:a16="http://schemas.microsoft.com/office/drawing/2014/main" id="{844153C7-02FE-4E2E-A170-ED2B3FEEE9D0}"/>
              </a:ext>
            </a:extLst>
          </p:cNvPr>
          <p:cNvSpPr/>
          <p:nvPr/>
        </p:nvSpPr>
        <p:spPr>
          <a:xfrm>
            <a:off x="839692" y="2863581"/>
            <a:ext cx="863755" cy="719796"/>
          </a:xfrm>
          <a:prstGeom prst="flowChartManualOperation">
            <a:avLst/>
          </a:prstGeom>
          <a:solidFill>
            <a:srgbClr val="D83B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4">
              <a:defRPr/>
            </a:pPr>
            <a:r>
              <a:rPr lang="en-GB" sz="2400" kern="0" dirty="0">
                <a:solidFill>
                  <a:sysClr val="windowText" lastClr="000000"/>
                </a:solidFill>
                <a:latin typeface="Segoe UI Light"/>
              </a:rPr>
              <a:t>13</a:t>
            </a:r>
          </a:p>
        </p:txBody>
      </p:sp>
      <p:sp>
        <p:nvSpPr>
          <p:cNvPr id="87" name="Flowchart: Manual Operation 86">
            <a:extLst>
              <a:ext uri="{FF2B5EF4-FFF2-40B4-BE49-F238E27FC236}">
                <a16:creationId xmlns:a16="http://schemas.microsoft.com/office/drawing/2014/main" id="{0C003155-FF23-483B-9773-C807171D4962}"/>
              </a:ext>
            </a:extLst>
          </p:cNvPr>
          <p:cNvSpPr/>
          <p:nvPr/>
        </p:nvSpPr>
        <p:spPr>
          <a:xfrm>
            <a:off x="1703448" y="2863581"/>
            <a:ext cx="863755" cy="719796"/>
          </a:xfrm>
          <a:prstGeom prst="flowChartManualOperation">
            <a:avLst/>
          </a:prstGeom>
          <a:solidFill>
            <a:srgbClr val="D83B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4">
              <a:defRPr/>
            </a:pPr>
            <a:r>
              <a:rPr lang="en-GB" sz="2400" kern="0" dirty="0">
                <a:solidFill>
                  <a:sysClr val="windowText" lastClr="000000"/>
                </a:solidFill>
                <a:latin typeface="Segoe UI Light"/>
              </a:rPr>
              <a:t>14</a:t>
            </a:r>
          </a:p>
        </p:txBody>
      </p:sp>
      <p:sp>
        <p:nvSpPr>
          <p:cNvPr id="88" name="Flowchart: Manual Operation 87">
            <a:extLst>
              <a:ext uri="{FF2B5EF4-FFF2-40B4-BE49-F238E27FC236}">
                <a16:creationId xmlns:a16="http://schemas.microsoft.com/office/drawing/2014/main" id="{15A07BD4-CB94-481B-8DAE-DC60CE0A461B}"/>
              </a:ext>
            </a:extLst>
          </p:cNvPr>
          <p:cNvSpPr/>
          <p:nvPr/>
        </p:nvSpPr>
        <p:spPr>
          <a:xfrm>
            <a:off x="3430957" y="2863581"/>
            <a:ext cx="863755" cy="719796"/>
          </a:xfrm>
          <a:prstGeom prst="flowChartManualOperation">
            <a:avLst/>
          </a:prstGeom>
          <a:solidFill>
            <a:srgbClr val="D83B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4">
              <a:defRPr/>
            </a:pPr>
            <a:r>
              <a:rPr lang="en-GB" sz="2400" kern="0" dirty="0">
                <a:solidFill>
                  <a:sysClr val="windowText" lastClr="000000"/>
                </a:solidFill>
                <a:latin typeface="Segoe UI Light"/>
              </a:rPr>
              <a:t>16</a:t>
            </a:r>
          </a:p>
        </p:txBody>
      </p:sp>
      <p:sp>
        <p:nvSpPr>
          <p:cNvPr id="89" name="Flowchart: Manual Operation 88">
            <a:extLst>
              <a:ext uri="{FF2B5EF4-FFF2-40B4-BE49-F238E27FC236}">
                <a16:creationId xmlns:a16="http://schemas.microsoft.com/office/drawing/2014/main" id="{05690FCE-599D-4A2B-A958-CEF29CBD5134}"/>
              </a:ext>
            </a:extLst>
          </p:cNvPr>
          <p:cNvSpPr/>
          <p:nvPr/>
        </p:nvSpPr>
        <p:spPr>
          <a:xfrm>
            <a:off x="2567202" y="2863581"/>
            <a:ext cx="863755" cy="719796"/>
          </a:xfrm>
          <a:prstGeom prst="flowChartManualOperation">
            <a:avLst/>
          </a:prstGeom>
          <a:solidFill>
            <a:srgbClr val="D83B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4">
              <a:defRPr/>
            </a:pPr>
            <a:r>
              <a:rPr lang="en-GB" sz="2400" kern="0" dirty="0">
                <a:solidFill>
                  <a:sysClr val="windowText" lastClr="000000"/>
                </a:solidFill>
                <a:latin typeface="Segoe UI Light"/>
              </a:rPr>
              <a:t>15</a:t>
            </a:r>
          </a:p>
        </p:txBody>
      </p:sp>
      <p:sp>
        <p:nvSpPr>
          <p:cNvPr id="90" name="Flowchart: Manual Operation 89">
            <a:extLst>
              <a:ext uri="{FF2B5EF4-FFF2-40B4-BE49-F238E27FC236}">
                <a16:creationId xmlns:a16="http://schemas.microsoft.com/office/drawing/2014/main" id="{8A4F0BD6-C986-48EF-83BD-D7BF5D8A0F4C}"/>
              </a:ext>
            </a:extLst>
          </p:cNvPr>
          <p:cNvSpPr/>
          <p:nvPr/>
        </p:nvSpPr>
        <p:spPr>
          <a:xfrm>
            <a:off x="4290573" y="2863581"/>
            <a:ext cx="863755" cy="719796"/>
          </a:xfrm>
          <a:prstGeom prst="flowChartManualOperation">
            <a:avLst/>
          </a:prstGeom>
          <a:solidFill>
            <a:srgbClr val="D83B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4">
              <a:defRPr/>
            </a:pPr>
            <a:r>
              <a:rPr lang="en-GB" sz="2400" kern="0" dirty="0">
                <a:solidFill>
                  <a:sysClr val="windowText" lastClr="000000"/>
                </a:solidFill>
                <a:latin typeface="Segoe UI Light"/>
              </a:rPr>
              <a:t>17</a:t>
            </a:r>
          </a:p>
        </p:txBody>
      </p:sp>
      <p:sp>
        <p:nvSpPr>
          <p:cNvPr id="91" name="Flowchart: Manual Operation 90">
            <a:extLst>
              <a:ext uri="{FF2B5EF4-FFF2-40B4-BE49-F238E27FC236}">
                <a16:creationId xmlns:a16="http://schemas.microsoft.com/office/drawing/2014/main" id="{0C145930-623E-4FBE-8E8F-845C53E91CB7}"/>
              </a:ext>
            </a:extLst>
          </p:cNvPr>
          <p:cNvSpPr/>
          <p:nvPr/>
        </p:nvSpPr>
        <p:spPr>
          <a:xfrm>
            <a:off x="5154327" y="2863581"/>
            <a:ext cx="863755" cy="719796"/>
          </a:xfrm>
          <a:prstGeom prst="flowChartManualOperation">
            <a:avLst/>
          </a:prstGeom>
          <a:solidFill>
            <a:srgbClr val="D83B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4">
              <a:defRPr/>
            </a:pPr>
            <a:r>
              <a:rPr lang="en-GB" sz="2400" kern="0" dirty="0">
                <a:solidFill>
                  <a:sysClr val="windowText" lastClr="000000"/>
                </a:solidFill>
                <a:latin typeface="Segoe UI Light"/>
              </a:rPr>
              <a:t>18</a:t>
            </a:r>
          </a:p>
        </p:txBody>
      </p:sp>
      <p:sp>
        <p:nvSpPr>
          <p:cNvPr id="92" name="Flowchart: Manual Operation 91">
            <a:extLst>
              <a:ext uri="{FF2B5EF4-FFF2-40B4-BE49-F238E27FC236}">
                <a16:creationId xmlns:a16="http://schemas.microsoft.com/office/drawing/2014/main" id="{501B327C-0D5B-46E8-886A-4736907BD6F5}"/>
              </a:ext>
            </a:extLst>
          </p:cNvPr>
          <p:cNvSpPr/>
          <p:nvPr/>
        </p:nvSpPr>
        <p:spPr>
          <a:xfrm>
            <a:off x="6881837" y="2863581"/>
            <a:ext cx="863755" cy="719796"/>
          </a:xfrm>
          <a:prstGeom prst="flowChartManualOperation">
            <a:avLst/>
          </a:prstGeom>
          <a:solidFill>
            <a:srgbClr val="D83B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4">
              <a:defRPr/>
            </a:pPr>
            <a:r>
              <a:rPr lang="en-GB" sz="2400" kern="0" dirty="0">
                <a:solidFill>
                  <a:sysClr val="windowText" lastClr="000000"/>
                </a:solidFill>
                <a:latin typeface="Segoe UI Light"/>
              </a:rPr>
              <a:t>20</a:t>
            </a:r>
          </a:p>
        </p:txBody>
      </p:sp>
      <p:sp>
        <p:nvSpPr>
          <p:cNvPr id="93" name="Flowchart: Manual Operation 92">
            <a:extLst>
              <a:ext uri="{FF2B5EF4-FFF2-40B4-BE49-F238E27FC236}">
                <a16:creationId xmlns:a16="http://schemas.microsoft.com/office/drawing/2014/main" id="{3A280572-3D4A-41A4-8CF3-595E81B8F6AE}"/>
              </a:ext>
            </a:extLst>
          </p:cNvPr>
          <p:cNvSpPr/>
          <p:nvPr/>
        </p:nvSpPr>
        <p:spPr>
          <a:xfrm>
            <a:off x="6018083" y="2863581"/>
            <a:ext cx="863755" cy="719796"/>
          </a:xfrm>
          <a:prstGeom prst="flowChartManualOperation">
            <a:avLst/>
          </a:prstGeom>
          <a:solidFill>
            <a:srgbClr val="D83B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4">
              <a:defRPr/>
            </a:pPr>
            <a:r>
              <a:rPr lang="en-GB" sz="2400" kern="0" dirty="0">
                <a:solidFill>
                  <a:sysClr val="windowText" lastClr="000000"/>
                </a:solidFill>
                <a:latin typeface="Segoe UI Light"/>
              </a:rPr>
              <a:t>19</a:t>
            </a:r>
          </a:p>
        </p:txBody>
      </p:sp>
      <p:sp>
        <p:nvSpPr>
          <p:cNvPr id="94" name="Flowchart: Manual Operation 93">
            <a:extLst>
              <a:ext uri="{FF2B5EF4-FFF2-40B4-BE49-F238E27FC236}">
                <a16:creationId xmlns:a16="http://schemas.microsoft.com/office/drawing/2014/main" id="{849E5B5F-171B-4E13-B9CA-31990F9428EB}"/>
              </a:ext>
            </a:extLst>
          </p:cNvPr>
          <p:cNvSpPr/>
          <p:nvPr/>
        </p:nvSpPr>
        <p:spPr>
          <a:xfrm>
            <a:off x="7745593" y="2863581"/>
            <a:ext cx="863755" cy="719796"/>
          </a:xfrm>
          <a:prstGeom prst="flowChartManualOperation">
            <a:avLst/>
          </a:prstGeom>
          <a:solidFill>
            <a:srgbClr val="D83B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4">
              <a:defRPr/>
            </a:pPr>
            <a:r>
              <a:rPr lang="en-GB" sz="2400" kern="0" dirty="0">
                <a:solidFill>
                  <a:sysClr val="windowText" lastClr="000000"/>
                </a:solidFill>
                <a:latin typeface="Segoe UI Light"/>
              </a:rPr>
              <a:t>21</a:t>
            </a:r>
          </a:p>
        </p:txBody>
      </p:sp>
      <p:sp>
        <p:nvSpPr>
          <p:cNvPr id="95" name="Flowchart: Manual Operation 94">
            <a:extLst>
              <a:ext uri="{FF2B5EF4-FFF2-40B4-BE49-F238E27FC236}">
                <a16:creationId xmlns:a16="http://schemas.microsoft.com/office/drawing/2014/main" id="{E7CB420B-99B5-4B0E-B1A9-80B4ACA29580}"/>
              </a:ext>
            </a:extLst>
          </p:cNvPr>
          <p:cNvSpPr/>
          <p:nvPr/>
        </p:nvSpPr>
        <p:spPr>
          <a:xfrm>
            <a:off x="8609348" y="2863581"/>
            <a:ext cx="863755" cy="719796"/>
          </a:xfrm>
          <a:prstGeom prst="flowChartManualOperation">
            <a:avLst/>
          </a:prstGeom>
          <a:solidFill>
            <a:srgbClr val="D83B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4">
              <a:defRPr/>
            </a:pPr>
            <a:r>
              <a:rPr lang="en-GB" sz="2400" kern="0" dirty="0">
                <a:solidFill>
                  <a:sysClr val="windowText" lastClr="000000"/>
                </a:solidFill>
                <a:latin typeface="Segoe UI Light"/>
              </a:rPr>
              <a:t>22</a:t>
            </a:r>
          </a:p>
        </p:txBody>
      </p:sp>
      <p:sp>
        <p:nvSpPr>
          <p:cNvPr id="96" name="Flowchart: Manual Operation 95">
            <a:extLst>
              <a:ext uri="{FF2B5EF4-FFF2-40B4-BE49-F238E27FC236}">
                <a16:creationId xmlns:a16="http://schemas.microsoft.com/office/drawing/2014/main" id="{F1B51E85-159C-45B6-BB60-D38B2C301020}"/>
              </a:ext>
            </a:extLst>
          </p:cNvPr>
          <p:cNvSpPr/>
          <p:nvPr/>
        </p:nvSpPr>
        <p:spPr>
          <a:xfrm>
            <a:off x="10336857" y="2863581"/>
            <a:ext cx="863755" cy="719796"/>
          </a:xfrm>
          <a:prstGeom prst="flowChartManualOperation">
            <a:avLst/>
          </a:prstGeom>
          <a:solidFill>
            <a:srgbClr val="D83B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4">
              <a:defRPr/>
            </a:pPr>
            <a:r>
              <a:rPr lang="en-GB" sz="2400" kern="0" dirty="0">
                <a:solidFill>
                  <a:sysClr val="windowText" lastClr="000000"/>
                </a:solidFill>
                <a:latin typeface="Segoe UI Light"/>
              </a:rPr>
              <a:t>24</a:t>
            </a:r>
          </a:p>
        </p:txBody>
      </p:sp>
      <p:sp>
        <p:nvSpPr>
          <p:cNvPr id="97" name="Flowchart: Manual Operation 96">
            <a:extLst>
              <a:ext uri="{FF2B5EF4-FFF2-40B4-BE49-F238E27FC236}">
                <a16:creationId xmlns:a16="http://schemas.microsoft.com/office/drawing/2014/main" id="{6DCEFBEF-0ED9-42B3-B359-7B56DB2E29ED}"/>
              </a:ext>
            </a:extLst>
          </p:cNvPr>
          <p:cNvSpPr/>
          <p:nvPr/>
        </p:nvSpPr>
        <p:spPr>
          <a:xfrm>
            <a:off x="9473103" y="2863581"/>
            <a:ext cx="863755" cy="719796"/>
          </a:xfrm>
          <a:prstGeom prst="flowChartManualOperation">
            <a:avLst/>
          </a:prstGeom>
          <a:solidFill>
            <a:srgbClr val="D83B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4">
              <a:defRPr/>
            </a:pPr>
            <a:r>
              <a:rPr lang="en-GB" sz="2400" kern="0" dirty="0">
                <a:solidFill>
                  <a:sysClr val="windowText" lastClr="000000"/>
                </a:solidFill>
                <a:latin typeface="Segoe UI Light"/>
              </a:rPr>
              <a:t>23</a:t>
            </a:r>
          </a:p>
        </p:txBody>
      </p:sp>
      <p:sp>
        <p:nvSpPr>
          <p:cNvPr id="98" name="Flowchart: Manual Operation 97">
            <a:extLst>
              <a:ext uri="{FF2B5EF4-FFF2-40B4-BE49-F238E27FC236}">
                <a16:creationId xmlns:a16="http://schemas.microsoft.com/office/drawing/2014/main" id="{E9CF44E0-AE1F-4280-9BC5-71C3EA7F6136}"/>
              </a:ext>
            </a:extLst>
          </p:cNvPr>
          <p:cNvSpPr/>
          <p:nvPr/>
        </p:nvSpPr>
        <p:spPr>
          <a:xfrm>
            <a:off x="839692" y="3663453"/>
            <a:ext cx="863755" cy="719796"/>
          </a:xfrm>
          <a:prstGeom prst="flowChartManualOperation">
            <a:avLst/>
          </a:prstGeom>
          <a:solidFill>
            <a:srgbClr val="D83B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4">
              <a:defRPr/>
            </a:pPr>
            <a:r>
              <a:rPr lang="en-GB" sz="2400" kern="0" dirty="0">
                <a:solidFill>
                  <a:sysClr val="windowText" lastClr="000000"/>
                </a:solidFill>
                <a:latin typeface="Segoe UI Light"/>
              </a:rPr>
              <a:t>25</a:t>
            </a:r>
          </a:p>
        </p:txBody>
      </p:sp>
      <p:sp>
        <p:nvSpPr>
          <p:cNvPr id="99" name="Flowchart: Manual Operation 98">
            <a:extLst>
              <a:ext uri="{FF2B5EF4-FFF2-40B4-BE49-F238E27FC236}">
                <a16:creationId xmlns:a16="http://schemas.microsoft.com/office/drawing/2014/main" id="{D267613A-1877-408F-BF82-60C3BE9CF6F1}"/>
              </a:ext>
            </a:extLst>
          </p:cNvPr>
          <p:cNvSpPr/>
          <p:nvPr/>
        </p:nvSpPr>
        <p:spPr>
          <a:xfrm>
            <a:off x="1703448" y="3663453"/>
            <a:ext cx="863755" cy="719796"/>
          </a:xfrm>
          <a:prstGeom prst="flowChartManualOperation">
            <a:avLst/>
          </a:prstGeom>
          <a:solidFill>
            <a:srgbClr val="D83B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4">
              <a:defRPr/>
            </a:pPr>
            <a:r>
              <a:rPr lang="en-GB" sz="2400" kern="0" dirty="0">
                <a:solidFill>
                  <a:sysClr val="windowText" lastClr="000000"/>
                </a:solidFill>
                <a:latin typeface="Segoe UI Light"/>
              </a:rPr>
              <a:t>26</a:t>
            </a:r>
          </a:p>
        </p:txBody>
      </p:sp>
      <p:sp>
        <p:nvSpPr>
          <p:cNvPr id="100" name="Flowchart: Manual Operation 99">
            <a:extLst>
              <a:ext uri="{FF2B5EF4-FFF2-40B4-BE49-F238E27FC236}">
                <a16:creationId xmlns:a16="http://schemas.microsoft.com/office/drawing/2014/main" id="{DEFB20DF-D784-4463-AA2B-342BC0F76AA7}"/>
              </a:ext>
            </a:extLst>
          </p:cNvPr>
          <p:cNvSpPr/>
          <p:nvPr/>
        </p:nvSpPr>
        <p:spPr>
          <a:xfrm>
            <a:off x="3430957" y="3663453"/>
            <a:ext cx="863755" cy="719796"/>
          </a:xfrm>
          <a:prstGeom prst="flowChartManualOperation">
            <a:avLst/>
          </a:prstGeom>
          <a:solidFill>
            <a:srgbClr val="D83B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4">
              <a:defRPr/>
            </a:pPr>
            <a:r>
              <a:rPr lang="en-GB" sz="2400" kern="0" dirty="0">
                <a:solidFill>
                  <a:sysClr val="windowText" lastClr="000000"/>
                </a:solidFill>
                <a:latin typeface="Segoe UI Light"/>
              </a:rPr>
              <a:t>28</a:t>
            </a:r>
          </a:p>
        </p:txBody>
      </p:sp>
      <p:sp>
        <p:nvSpPr>
          <p:cNvPr id="101" name="Flowchart: Manual Operation 100">
            <a:extLst>
              <a:ext uri="{FF2B5EF4-FFF2-40B4-BE49-F238E27FC236}">
                <a16:creationId xmlns:a16="http://schemas.microsoft.com/office/drawing/2014/main" id="{19C997DE-8885-4E4E-862F-3687CEFB6A69}"/>
              </a:ext>
            </a:extLst>
          </p:cNvPr>
          <p:cNvSpPr/>
          <p:nvPr/>
        </p:nvSpPr>
        <p:spPr>
          <a:xfrm>
            <a:off x="2567202" y="3663453"/>
            <a:ext cx="863755" cy="719796"/>
          </a:xfrm>
          <a:prstGeom prst="flowChartManualOperation">
            <a:avLst/>
          </a:prstGeom>
          <a:solidFill>
            <a:srgbClr val="D83B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4">
              <a:defRPr/>
            </a:pPr>
            <a:r>
              <a:rPr lang="en-GB" sz="2400" kern="0" dirty="0">
                <a:solidFill>
                  <a:sysClr val="windowText" lastClr="000000"/>
                </a:solidFill>
                <a:latin typeface="Segoe UI Light"/>
              </a:rPr>
              <a:t>27</a:t>
            </a:r>
          </a:p>
        </p:txBody>
      </p:sp>
      <p:sp>
        <p:nvSpPr>
          <p:cNvPr id="102" name="Flowchart: Manual Operation 101">
            <a:extLst>
              <a:ext uri="{FF2B5EF4-FFF2-40B4-BE49-F238E27FC236}">
                <a16:creationId xmlns:a16="http://schemas.microsoft.com/office/drawing/2014/main" id="{AC9AA8CE-91B1-4453-873D-13C97A32EB55}"/>
              </a:ext>
            </a:extLst>
          </p:cNvPr>
          <p:cNvSpPr/>
          <p:nvPr/>
        </p:nvSpPr>
        <p:spPr>
          <a:xfrm>
            <a:off x="4290573" y="3663453"/>
            <a:ext cx="863755" cy="719796"/>
          </a:xfrm>
          <a:prstGeom prst="flowChartManualOperation">
            <a:avLst/>
          </a:prstGeom>
          <a:solidFill>
            <a:srgbClr val="D83B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4">
              <a:defRPr/>
            </a:pPr>
            <a:r>
              <a:rPr lang="en-GB" sz="2400" kern="0" dirty="0">
                <a:solidFill>
                  <a:sysClr val="windowText" lastClr="000000"/>
                </a:solidFill>
                <a:latin typeface="Segoe UI Light"/>
              </a:rPr>
              <a:t>29</a:t>
            </a:r>
          </a:p>
        </p:txBody>
      </p:sp>
      <p:sp>
        <p:nvSpPr>
          <p:cNvPr id="103" name="Flowchart: Manual Operation 102">
            <a:extLst>
              <a:ext uri="{FF2B5EF4-FFF2-40B4-BE49-F238E27FC236}">
                <a16:creationId xmlns:a16="http://schemas.microsoft.com/office/drawing/2014/main" id="{4CA11CEE-EF00-4667-B9A1-DC4254DC87EF}"/>
              </a:ext>
            </a:extLst>
          </p:cNvPr>
          <p:cNvSpPr/>
          <p:nvPr/>
        </p:nvSpPr>
        <p:spPr>
          <a:xfrm>
            <a:off x="5154327" y="3663453"/>
            <a:ext cx="863755" cy="719796"/>
          </a:xfrm>
          <a:prstGeom prst="flowChartManualOperation">
            <a:avLst/>
          </a:prstGeom>
          <a:solidFill>
            <a:srgbClr val="D83B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4">
              <a:defRPr/>
            </a:pPr>
            <a:r>
              <a:rPr lang="en-GB" sz="2400" kern="0" dirty="0">
                <a:solidFill>
                  <a:sysClr val="windowText" lastClr="000000"/>
                </a:solidFill>
                <a:latin typeface="Segoe UI Light"/>
              </a:rPr>
              <a:t>30</a:t>
            </a:r>
          </a:p>
        </p:txBody>
      </p:sp>
      <p:sp>
        <p:nvSpPr>
          <p:cNvPr id="104" name="Flowchart: Manual Operation 103">
            <a:extLst>
              <a:ext uri="{FF2B5EF4-FFF2-40B4-BE49-F238E27FC236}">
                <a16:creationId xmlns:a16="http://schemas.microsoft.com/office/drawing/2014/main" id="{9ECFED9A-D6F4-4EAC-B518-56E36488E049}"/>
              </a:ext>
            </a:extLst>
          </p:cNvPr>
          <p:cNvSpPr/>
          <p:nvPr/>
        </p:nvSpPr>
        <p:spPr>
          <a:xfrm>
            <a:off x="6881837" y="3663453"/>
            <a:ext cx="863755" cy="719796"/>
          </a:xfrm>
          <a:prstGeom prst="flowChartManualOperation">
            <a:avLst/>
          </a:prstGeom>
          <a:solidFill>
            <a:srgbClr val="D83B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4">
              <a:defRPr/>
            </a:pPr>
            <a:r>
              <a:rPr lang="en-GB" sz="2400" kern="0" dirty="0">
                <a:solidFill>
                  <a:sysClr val="windowText" lastClr="000000"/>
                </a:solidFill>
                <a:latin typeface="Segoe UI Light"/>
              </a:rPr>
              <a:t>32</a:t>
            </a:r>
          </a:p>
        </p:txBody>
      </p:sp>
      <p:sp>
        <p:nvSpPr>
          <p:cNvPr id="105" name="Flowchart: Manual Operation 104">
            <a:extLst>
              <a:ext uri="{FF2B5EF4-FFF2-40B4-BE49-F238E27FC236}">
                <a16:creationId xmlns:a16="http://schemas.microsoft.com/office/drawing/2014/main" id="{6EF6BD1F-A71F-4155-93AF-F85EF78948AA}"/>
              </a:ext>
            </a:extLst>
          </p:cNvPr>
          <p:cNvSpPr/>
          <p:nvPr/>
        </p:nvSpPr>
        <p:spPr>
          <a:xfrm>
            <a:off x="6018083" y="3663453"/>
            <a:ext cx="863755" cy="719796"/>
          </a:xfrm>
          <a:prstGeom prst="flowChartManualOperation">
            <a:avLst/>
          </a:prstGeom>
          <a:solidFill>
            <a:srgbClr val="D83B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4">
              <a:defRPr/>
            </a:pPr>
            <a:r>
              <a:rPr lang="en-GB" sz="2400" kern="0" dirty="0">
                <a:solidFill>
                  <a:sysClr val="windowText" lastClr="000000"/>
                </a:solidFill>
                <a:latin typeface="Segoe UI Light"/>
              </a:rPr>
              <a:t>31</a:t>
            </a:r>
          </a:p>
        </p:txBody>
      </p:sp>
      <p:sp>
        <p:nvSpPr>
          <p:cNvPr id="106" name="Flowchart: Manual Operation 105">
            <a:extLst>
              <a:ext uri="{FF2B5EF4-FFF2-40B4-BE49-F238E27FC236}">
                <a16:creationId xmlns:a16="http://schemas.microsoft.com/office/drawing/2014/main" id="{6B5B0E96-A37E-45DB-8CA0-456436D32637}"/>
              </a:ext>
            </a:extLst>
          </p:cNvPr>
          <p:cNvSpPr/>
          <p:nvPr/>
        </p:nvSpPr>
        <p:spPr>
          <a:xfrm>
            <a:off x="7745593" y="3663453"/>
            <a:ext cx="863755" cy="719796"/>
          </a:xfrm>
          <a:prstGeom prst="flowChartManualOperation">
            <a:avLst/>
          </a:prstGeom>
          <a:solidFill>
            <a:srgbClr val="D83B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4">
              <a:defRPr/>
            </a:pPr>
            <a:r>
              <a:rPr lang="en-GB" sz="2400" kern="0" dirty="0">
                <a:solidFill>
                  <a:sysClr val="windowText" lastClr="000000"/>
                </a:solidFill>
                <a:latin typeface="Segoe UI Light"/>
              </a:rPr>
              <a:t>33</a:t>
            </a:r>
          </a:p>
        </p:txBody>
      </p:sp>
      <p:sp>
        <p:nvSpPr>
          <p:cNvPr id="107" name="Flowchart: Manual Operation 106">
            <a:extLst>
              <a:ext uri="{FF2B5EF4-FFF2-40B4-BE49-F238E27FC236}">
                <a16:creationId xmlns:a16="http://schemas.microsoft.com/office/drawing/2014/main" id="{9BE52EAB-BCE3-47A5-81D8-8E0F98FD1120}"/>
              </a:ext>
            </a:extLst>
          </p:cNvPr>
          <p:cNvSpPr/>
          <p:nvPr/>
        </p:nvSpPr>
        <p:spPr>
          <a:xfrm>
            <a:off x="8609348" y="3663453"/>
            <a:ext cx="863755" cy="719796"/>
          </a:xfrm>
          <a:prstGeom prst="flowChartManualOperation">
            <a:avLst/>
          </a:prstGeom>
          <a:solidFill>
            <a:srgbClr val="D83B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4">
              <a:defRPr/>
            </a:pPr>
            <a:r>
              <a:rPr lang="en-GB" sz="2400" kern="0" dirty="0">
                <a:solidFill>
                  <a:sysClr val="windowText" lastClr="000000"/>
                </a:solidFill>
                <a:latin typeface="Segoe UI Light"/>
              </a:rPr>
              <a:t>34</a:t>
            </a:r>
          </a:p>
        </p:txBody>
      </p:sp>
      <p:sp>
        <p:nvSpPr>
          <p:cNvPr id="108" name="Flowchart: Manual Operation 107">
            <a:extLst>
              <a:ext uri="{FF2B5EF4-FFF2-40B4-BE49-F238E27FC236}">
                <a16:creationId xmlns:a16="http://schemas.microsoft.com/office/drawing/2014/main" id="{DFD45A1D-B3BC-45FF-9781-C62E5C034F71}"/>
              </a:ext>
            </a:extLst>
          </p:cNvPr>
          <p:cNvSpPr/>
          <p:nvPr/>
        </p:nvSpPr>
        <p:spPr>
          <a:xfrm>
            <a:off x="10336857" y="3663453"/>
            <a:ext cx="863755" cy="719796"/>
          </a:xfrm>
          <a:prstGeom prst="flowChartManualOperation">
            <a:avLst/>
          </a:prstGeom>
          <a:solidFill>
            <a:srgbClr val="D83B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4">
              <a:defRPr/>
            </a:pPr>
            <a:r>
              <a:rPr lang="en-GB" sz="2400" kern="0" dirty="0">
                <a:solidFill>
                  <a:sysClr val="windowText" lastClr="000000"/>
                </a:solidFill>
                <a:latin typeface="Segoe UI Light"/>
              </a:rPr>
              <a:t>36</a:t>
            </a:r>
          </a:p>
        </p:txBody>
      </p:sp>
      <p:sp>
        <p:nvSpPr>
          <p:cNvPr id="109" name="Flowchart: Manual Operation 108">
            <a:extLst>
              <a:ext uri="{FF2B5EF4-FFF2-40B4-BE49-F238E27FC236}">
                <a16:creationId xmlns:a16="http://schemas.microsoft.com/office/drawing/2014/main" id="{E528CEBC-F088-479F-A5D2-1BEA3A1DF186}"/>
              </a:ext>
            </a:extLst>
          </p:cNvPr>
          <p:cNvSpPr/>
          <p:nvPr/>
        </p:nvSpPr>
        <p:spPr>
          <a:xfrm>
            <a:off x="9473103" y="3663453"/>
            <a:ext cx="863755" cy="719796"/>
          </a:xfrm>
          <a:prstGeom prst="flowChartManualOperation">
            <a:avLst/>
          </a:prstGeom>
          <a:solidFill>
            <a:srgbClr val="D83B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4">
              <a:defRPr/>
            </a:pPr>
            <a:r>
              <a:rPr lang="en-GB" sz="2400" kern="0" dirty="0">
                <a:solidFill>
                  <a:sysClr val="windowText" lastClr="000000"/>
                </a:solidFill>
                <a:latin typeface="Segoe UI Light"/>
              </a:rPr>
              <a:t>35</a:t>
            </a:r>
          </a:p>
        </p:txBody>
      </p:sp>
      <p:sp>
        <p:nvSpPr>
          <p:cNvPr id="110" name="Flowchart: Manual Operation 109">
            <a:extLst>
              <a:ext uri="{FF2B5EF4-FFF2-40B4-BE49-F238E27FC236}">
                <a16:creationId xmlns:a16="http://schemas.microsoft.com/office/drawing/2014/main" id="{B8C38C92-97A6-45B4-80F3-806C83BCF946}"/>
              </a:ext>
            </a:extLst>
          </p:cNvPr>
          <p:cNvSpPr/>
          <p:nvPr/>
        </p:nvSpPr>
        <p:spPr>
          <a:xfrm>
            <a:off x="839692" y="4463327"/>
            <a:ext cx="863755" cy="719796"/>
          </a:xfrm>
          <a:prstGeom prst="flowChartManualOperation">
            <a:avLst/>
          </a:prstGeom>
          <a:solidFill>
            <a:srgbClr val="D83B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4">
              <a:defRPr/>
            </a:pPr>
            <a:r>
              <a:rPr lang="en-GB" sz="2400" kern="0" dirty="0">
                <a:solidFill>
                  <a:sysClr val="windowText" lastClr="000000"/>
                </a:solidFill>
                <a:latin typeface="Segoe UI Light"/>
              </a:rPr>
              <a:t>37</a:t>
            </a:r>
          </a:p>
        </p:txBody>
      </p:sp>
      <p:sp>
        <p:nvSpPr>
          <p:cNvPr id="111" name="Flowchart: Manual Operation 110">
            <a:extLst>
              <a:ext uri="{FF2B5EF4-FFF2-40B4-BE49-F238E27FC236}">
                <a16:creationId xmlns:a16="http://schemas.microsoft.com/office/drawing/2014/main" id="{7692DF58-1D3D-457C-A7B3-65FB5AF6464C}"/>
              </a:ext>
            </a:extLst>
          </p:cNvPr>
          <p:cNvSpPr/>
          <p:nvPr/>
        </p:nvSpPr>
        <p:spPr>
          <a:xfrm>
            <a:off x="1703448" y="4463327"/>
            <a:ext cx="863755" cy="719796"/>
          </a:xfrm>
          <a:prstGeom prst="flowChartManualOperation">
            <a:avLst/>
          </a:prstGeom>
          <a:solidFill>
            <a:srgbClr val="D83B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4">
              <a:defRPr/>
            </a:pPr>
            <a:r>
              <a:rPr lang="en-GB" sz="2400" kern="0" dirty="0">
                <a:solidFill>
                  <a:sysClr val="windowText" lastClr="000000"/>
                </a:solidFill>
                <a:latin typeface="Segoe UI Light"/>
              </a:rPr>
              <a:t>38</a:t>
            </a:r>
          </a:p>
        </p:txBody>
      </p:sp>
      <p:sp>
        <p:nvSpPr>
          <p:cNvPr id="112" name="Flowchart: Manual Operation 111">
            <a:extLst>
              <a:ext uri="{FF2B5EF4-FFF2-40B4-BE49-F238E27FC236}">
                <a16:creationId xmlns:a16="http://schemas.microsoft.com/office/drawing/2014/main" id="{C9F38318-8231-4137-B715-6B4F979941F7}"/>
              </a:ext>
            </a:extLst>
          </p:cNvPr>
          <p:cNvSpPr/>
          <p:nvPr/>
        </p:nvSpPr>
        <p:spPr>
          <a:xfrm>
            <a:off x="3430957" y="4463327"/>
            <a:ext cx="863755" cy="719796"/>
          </a:xfrm>
          <a:prstGeom prst="flowChartManualOperation">
            <a:avLst/>
          </a:prstGeom>
          <a:solidFill>
            <a:srgbClr val="D83B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4">
              <a:defRPr/>
            </a:pPr>
            <a:r>
              <a:rPr lang="en-GB" sz="2400" kern="0" dirty="0">
                <a:solidFill>
                  <a:sysClr val="windowText" lastClr="000000"/>
                </a:solidFill>
                <a:latin typeface="Segoe UI Light"/>
              </a:rPr>
              <a:t>40</a:t>
            </a:r>
          </a:p>
        </p:txBody>
      </p:sp>
      <p:sp>
        <p:nvSpPr>
          <p:cNvPr id="113" name="Flowchart: Manual Operation 112">
            <a:extLst>
              <a:ext uri="{FF2B5EF4-FFF2-40B4-BE49-F238E27FC236}">
                <a16:creationId xmlns:a16="http://schemas.microsoft.com/office/drawing/2014/main" id="{4176E3FD-79D2-4443-836D-D021FA102659}"/>
              </a:ext>
            </a:extLst>
          </p:cNvPr>
          <p:cNvSpPr/>
          <p:nvPr/>
        </p:nvSpPr>
        <p:spPr>
          <a:xfrm>
            <a:off x="2567202" y="4463327"/>
            <a:ext cx="863755" cy="719796"/>
          </a:xfrm>
          <a:prstGeom prst="flowChartManualOperation">
            <a:avLst/>
          </a:prstGeom>
          <a:solidFill>
            <a:srgbClr val="D83B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4">
              <a:defRPr/>
            </a:pPr>
            <a:r>
              <a:rPr lang="en-GB" sz="2400" kern="0" dirty="0">
                <a:solidFill>
                  <a:sysClr val="windowText" lastClr="000000"/>
                </a:solidFill>
                <a:latin typeface="Segoe UI Light"/>
              </a:rPr>
              <a:t>39</a:t>
            </a:r>
          </a:p>
        </p:txBody>
      </p:sp>
      <p:sp>
        <p:nvSpPr>
          <p:cNvPr id="114" name="Flowchart: Manual Operation 113">
            <a:extLst>
              <a:ext uri="{FF2B5EF4-FFF2-40B4-BE49-F238E27FC236}">
                <a16:creationId xmlns:a16="http://schemas.microsoft.com/office/drawing/2014/main" id="{7F51DABE-71AA-4484-8CE7-70A2572A389B}"/>
              </a:ext>
            </a:extLst>
          </p:cNvPr>
          <p:cNvSpPr/>
          <p:nvPr/>
        </p:nvSpPr>
        <p:spPr>
          <a:xfrm>
            <a:off x="4290573" y="4463327"/>
            <a:ext cx="863755" cy="719796"/>
          </a:xfrm>
          <a:prstGeom prst="flowChartManualOperation">
            <a:avLst/>
          </a:prstGeom>
          <a:solidFill>
            <a:srgbClr val="D83B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4">
              <a:defRPr/>
            </a:pPr>
            <a:r>
              <a:rPr lang="en-GB" sz="2400" kern="0" dirty="0">
                <a:solidFill>
                  <a:sysClr val="windowText" lastClr="000000"/>
                </a:solidFill>
                <a:latin typeface="Segoe UI Light"/>
              </a:rPr>
              <a:t>41</a:t>
            </a:r>
          </a:p>
        </p:txBody>
      </p:sp>
      <p:sp>
        <p:nvSpPr>
          <p:cNvPr id="115" name="Flowchart: Manual Operation 114">
            <a:extLst>
              <a:ext uri="{FF2B5EF4-FFF2-40B4-BE49-F238E27FC236}">
                <a16:creationId xmlns:a16="http://schemas.microsoft.com/office/drawing/2014/main" id="{76A2A27A-72DB-4DEB-A530-F40D8A31AA77}"/>
              </a:ext>
            </a:extLst>
          </p:cNvPr>
          <p:cNvSpPr/>
          <p:nvPr/>
        </p:nvSpPr>
        <p:spPr>
          <a:xfrm>
            <a:off x="5154327" y="4463327"/>
            <a:ext cx="863755" cy="719796"/>
          </a:xfrm>
          <a:prstGeom prst="flowChartManualOperation">
            <a:avLst/>
          </a:prstGeom>
          <a:solidFill>
            <a:srgbClr val="D83B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4">
              <a:defRPr/>
            </a:pPr>
            <a:r>
              <a:rPr lang="en-GB" sz="2400" kern="0" dirty="0">
                <a:solidFill>
                  <a:sysClr val="windowText" lastClr="000000"/>
                </a:solidFill>
                <a:latin typeface="Segoe UI Light"/>
              </a:rPr>
              <a:t>42</a:t>
            </a:r>
          </a:p>
        </p:txBody>
      </p:sp>
      <p:sp>
        <p:nvSpPr>
          <p:cNvPr id="116" name="Flowchart: Manual Operation 115">
            <a:extLst>
              <a:ext uri="{FF2B5EF4-FFF2-40B4-BE49-F238E27FC236}">
                <a16:creationId xmlns:a16="http://schemas.microsoft.com/office/drawing/2014/main" id="{04C4AFD6-1970-46C4-AFFB-A5F42B0B47CB}"/>
              </a:ext>
            </a:extLst>
          </p:cNvPr>
          <p:cNvSpPr/>
          <p:nvPr/>
        </p:nvSpPr>
        <p:spPr>
          <a:xfrm>
            <a:off x="6881837" y="4463327"/>
            <a:ext cx="863755" cy="719796"/>
          </a:xfrm>
          <a:prstGeom prst="flowChartManualOperation">
            <a:avLst/>
          </a:prstGeom>
          <a:solidFill>
            <a:srgbClr val="D83B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4">
              <a:defRPr/>
            </a:pPr>
            <a:r>
              <a:rPr lang="en-GB" sz="2400" kern="0" dirty="0">
                <a:solidFill>
                  <a:sysClr val="windowText" lastClr="000000"/>
                </a:solidFill>
                <a:latin typeface="Segoe UI Light"/>
              </a:rPr>
              <a:t>44</a:t>
            </a:r>
          </a:p>
        </p:txBody>
      </p:sp>
      <p:sp>
        <p:nvSpPr>
          <p:cNvPr id="117" name="Flowchart: Manual Operation 116">
            <a:extLst>
              <a:ext uri="{FF2B5EF4-FFF2-40B4-BE49-F238E27FC236}">
                <a16:creationId xmlns:a16="http://schemas.microsoft.com/office/drawing/2014/main" id="{72DE3DD2-9B12-4B5C-B19D-80259852DF9E}"/>
              </a:ext>
            </a:extLst>
          </p:cNvPr>
          <p:cNvSpPr/>
          <p:nvPr/>
        </p:nvSpPr>
        <p:spPr>
          <a:xfrm>
            <a:off x="6018083" y="4463327"/>
            <a:ext cx="863755" cy="719796"/>
          </a:xfrm>
          <a:prstGeom prst="flowChartManualOperation">
            <a:avLst/>
          </a:prstGeom>
          <a:solidFill>
            <a:srgbClr val="D83B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4">
              <a:defRPr/>
            </a:pPr>
            <a:r>
              <a:rPr lang="en-GB" sz="2400" kern="0" dirty="0">
                <a:solidFill>
                  <a:sysClr val="windowText" lastClr="000000"/>
                </a:solidFill>
                <a:latin typeface="Segoe UI Light"/>
              </a:rPr>
              <a:t>43</a:t>
            </a:r>
          </a:p>
        </p:txBody>
      </p:sp>
      <p:sp>
        <p:nvSpPr>
          <p:cNvPr id="118" name="Flowchart: Manual Operation 117">
            <a:extLst>
              <a:ext uri="{FF2B5EF4-FFF2-40B4-BE49-F238E27FC236}">
                <a16:creationId xmlns:a16="http://schemas.microsoft.com/office/drawing/2014/main" id="{498B30AC-725B-4CCB-9103-E86514728BEC}"/>
              </a:ext>
            </a:extLst>
          </p:cNvPr>
          <p:cNvSpPr/>
          <p:nvPr/>
        </p:nvSpPr>
        <p:spPr>
          <a:xfrm>
            <a:off x="7745593" y="4463327"/>
            <a:ext cx="863755" cy="719796"/>
          </a:xfrm>
          <a:prstGeom prst="flowChartManualOperation">
            <a:avLst/>
          </a:prstGeom>
          <a:solidFill>
            <a:srgbClr val="D83B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4">
              <a:defRPr/>
            </a:pPr>
            <a:r>
              <a:rPr lang="en-GB" sz="2400" kern="0" dirty="0">
                <a:solidFill>
                  <a:sysClr val="windowText" lastClr="000000"/>
                </a:solidFill>
                <a:latin typeface="Segoe UI Light"/>
              </a:rPr>
              <a:t>45</a:t>
            </a:r>
          </a:p>
        </p:txBody>
      </p:sp>
      <p:sp>
        <p:nvSpPr>
          <p:cNvPr id="119" name="Flowchart: Manual Operation 118">
            <a:extLst>
              <a:ext uri="{FF2B5EF4-FFF2-40B4-BE49-F238E27FC236}">
                <a16:creationId xmlns:a16="http://schemas.microsoft.com/office/drawing/2014/main" id="{2A63A9BC-294A-4188-9F80-5B4ABCCFBF75}"/>
              </a:ext>
            </a:extLst>
          </p:cNvPr>
          <p:cNvSpPr/>
          <p:nvPr/>
        </p:nvSpPr>
        <p:spPr>
          <a:xfrm>
            <a:off x="8609348" y="4463327"/>
            <a:ext cx="863755" cy="719796"/>
          </a:xfrm>
          <a:prstGeom prst="flowChartManualOperation">
            <a:avLst/>
          </a:prstGeom>
          <a:solidFill>
            <a:srgbClr val="D83B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4">
              <a:defRPr/>
            </a:pPr>
            <a:r>
              <a:rPr lang="en-GB" sz="2400" kern="0" dirty="0">
                <a:solidFill>
                  <a:sysClr val="windowText" lastClr="000000"/>
                </a:solidFill>
                <a:latin typeface="Segoe UI Light"/>
              </a:rPr>
              <a:t>46</a:t>
            </a:r>
          </a:p>
        </p:txBody>
      </p:sp>
      <p:sp>
        <p:nvSpPr>
          <p:cNvPr id="120" name="Flowchart: Manual Operation 119">
            <a:extLst>
              <a:ext uri="{FF2B5EF4-FFF2-40B4-BE49-F238E27FC236}">
                <a16:creationId xmlns:a16="http://schemas.microsoft.com/office/drawing/2014/main" id="{56BECCE8-9DD2-4744-BF81-88BEF2FD0E3D}"/>
              </a:ext>
            </a:extLst>
          </p:cNvPr>
          <p:cNvSpPr/>
          <p:nvPr/>
        </p:nvSpPr>
        <p:spPr>
          <a:xfrm>
            <a:off x="10336857" y="4463327"/>
            <a:ext cx="863755" cy="719796"/>
          </a:xfrm>
          <a:prstGeom prst="flowChartManualOperation">
            <a:avLst/>
          </a:prstGeom>
          <a:solidFill>
            <a:srgbClr val="D83B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4">
              <a:defRPr/>
            </a:pPr>
            <a:r>
              <a:rPr lang="en-GB" sz="2400" kern="0" dirty="0">
                <a:solidFill>
                  <a:sysClr val="windowText" lastClr="000000"/>
                </a:solidFill>
                <a:latin typeface="Segoe UI Light"/>
              </a:rPr>
              <a:t>48</a:t>
            </a:r>
          </a:p>
        </p:txBody>
      </p:sp>
      <p:sp>
        <p:nvSpPr>
          <p:cNvPr id="121" name="Flowchart: Manual Operation 120">
            <a:extLst>
              <a:ext uri="{FF2B5EF4-FFF2-40B4-BE49-F238E27FC236}">
                <a16:creationId xmlns:a16="http://schemas.microsoft.com/office/drawing/2014/main" id="{FBC02E82-06EA-4AC2-8416-F562E1A37D24}"/>
              </a:ext>
            </a:extLst>
          </p:cNvPr>
          <p:cNvSpPr/>
          <p:nvPr/>
        </p:nvSpPr>
        <p:spPr>
          <a:xfrm>
            <a:off x="9473103" y="4463327"/>
            <a:ext cx="863755" cy="719796"/>
          </a:xfrm>
          <a:prstGeom prst="flowChartManualOperation">
            <a:avLst/>
          </a:prstGeom>
          <a:solidFill>
            <a:srgbClr val="D83B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4">
              <a:defRPr/>
            </a:pPr>
            <a:r>
              <a:rPr lang="en-GB" sz="2400" kern="0" dirty="0">
                <a:solidFill>
                  <a:sysClr val="windowText" lastClr="000000"/>
                </a:solidFill>
                <a:latin typeface="Segoe UI Light"/>
              </a:rPr>
              <a:t>47</a:t>
            </a:r>
          </a:p>
        </p:txBody>
      </p:sp>
      <p:sp>
        <p:nvSpPr>
          <p:cNvPr id="122" name="Flowchart: Manual Operation 121">
            <a:extLst>
              <a:ext uri="{FF2B5EF4-FFF2-40B4-BE49-F238E27FC236}">
                <a16:creationId xmlns:a16="http://schemas.microsoft.com/office/drawing/2014/main" id="{7BD47F53-13E4-4F85-B9AE-73D46737F820}"/>
              </a:ext>
            </a:extLst>
          </p:cNvPr>
          <p:cNvSpPr/>
          <p:nvPr/>
        </p:nvSpPr>
        <p:spPr>
          <a:xfrm>
            <a:off x="839692" y="5263200"/>
            <a:ext cx="863755" cy="719796"/>
          </a:xfrm>
          <a:prstGeom prst="flowChartManualOperation">
            <a:avLst/>
          </a:prstGeom>
          <a:solidFill>
            <a:srgbClr val="D83B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4">
              <a:defRPr/>
            </a:pPr>
            <a:r>
              <a:rPr lang="en-GB" sz="2400" kern="0" dirty="0">
                <a:solidFill>
                  <a:sysClr val="windowText" lastClr="000000"/>
                </a:solidFill>
                <a:latin typeface="Segoe UI Light"/>
              </a:rPr>
              <a:t>49</a:t>
            </a:r>
          </a:p>
        </p:txBody>
      </p:sp>
      <p:sp>
        <p:nvSpPr>
          <p:cNvPr id="123" name="Flowchart: Manual Operation 122">
            <a:extLst>
              <a:ext uri="{FF2B5EF4-FFF2-40B4-BE49-F238E27FC236}">
                <a16:creationId xmlns:a16="http://schemas.microsoft.com/office/drawing/2014/main" id="{743B991A-7043-4DC6-9DE6-B80F84C1A221}"/>
              </a:ext>
            </a:extLst>
          </p:cNvPr>
          <p:cNvSpPr/>
          <p:nvPr/>
        </p:nvSpPr>
        <p:spPr>
          <a:xfrm>
            <a:off x="1703448" y="5263200"/>
            <a:ext cx="863755" cy="719796"/>
          </a:xfrm>
          <a:prstGeom prst="flowChartManualOperation">
            <a:avLst/>
          </a:prstGeom>
          <a:solidFill>
            <a:srgbClr val="D83B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4">
              <a:defRPr/>
            </a:pPr>
            <a:r>
              <a:rPr lang="en-GB" sz="2400" kern="0" dirty="0">
                <a:solidFill>
                  <a:sysClr val="windowText" lastClr="000000"/>
                </a:solidFill>
                <a:latin typeface="Segoe UI Light"/>
              </a:rPr>
              <a:t>50</a:t>
            </a:r>
          </a:p>
        </p:txBody>
      </p:sp>
      <p:sp>
        <p:nvSpPr>
          <p:cNvPr id="124" name="Flowchart: Manual Operation 123">
            <a:extLst>
              <a:ext uri="{FF2B5EF4-FFF2-40B4-BE49-F238E27FC236}">
                <a16:creationId xmlns:a16="http://schemas.microsoft.com/office/drawing/2014/main" id="{5EBA0DCC-6C2E-4A12-86EA-2FF532652848}"/>
              </a:ext>
            </a:extLst>
          </p:cNvPr>
          <p:cNvSpPr/>
          <p:nvPr/>
        </p:nvSpPr>
        <p:spPr>
          <a:xfrm>
            <a:off x="3430957" y="5263200"/>
            <a:ext cx="863755" cy="719796"/>
          </a:xfrm>
          <a:prstGeom prst="flowChartManualOperation">
            <a:avLst/>
          </a:prstGeom>
          <a:solidFill>
            <a:srgbClr val="D83B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4">
              <a:defRPr/>
            </a:pPr>
            <a:r>
              <a:rPr lang="en-GB" sz="2400" kern="0" dirty="0">
                <a:solidFill>
                  <a:sysClr val="windowText" lastClr="000000"/>
                </a:solidFill>
                <a:latin typeface="Segoe UI Light"/>
              </a:rPr>
              <a:t>52</a:t>
            </a:r>
          </a:p>
        </p:txBody>
      </p:sp>
      <p:sp>
        <p:nvSpPr>
          <p:cNvPr id="125" name="Flowchart: Manual Operation 124">
            <a:extLst>
              <a:ext uri="{FF2B5EF4-FFF2-40B4-BE49-F238E27FC236}">
                <a16:creationId xmlns:a16="http://schemas.microsoft.com/office/drawing/2014/main" id="{363DB4F1-D975-44E6-B433-CB1E646544EB}"/>
              </a:ext>
            </a:extLst>
          </p:cNvPr>
          <p:cNvSpPr/>
          <p:nvPr/>
        </p:nvSpPr>
        <p:spPr>
          <a:xfrm>
            <a:off x="2567202" y="5263200"/>
            <a:ext cx="863755" cy="719796"/>
          </a:xfrm>
          <a:prstGeom prst="flowChartManualOperation">
            <a:avLst/>
          </a:prstGeom>
          <a:solidFill>
            <a:srgbClr val="D83B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4">
              <a:defRPr/>
            </a:pPr>
            <a:r>
              <a:rPr lang="en-GB" sz="2400" kern="0" dirty="0">
                <a:solidFill>
                  <a:sysClr val="windowText" lastClr="000000"/>
                </a:solidFill>
                <a:latin typeface="Segoe UI Light"/>
              </a:rPr>
              <a:t>51</a:t>
            </a:r>
          </a:p>
        </p:txBody>
      </p:sp>
      <p:sp>
        <p:nvSpPr>
          <p:cNvPr id="126" name="Flowchart: Manual Operation 125">
            <a:extLst>
              <a:ext uri="{FF2B5EF4-FFF2-40B4-BE49-F238E27FC236}">
                <a16:creationId xmlns:a16="http://schemas.microsoft.com/office/drawing/2014/main" id="{D1EE5C31-BA7B-4793-9A04-13BC2AAB2C4E}"/>
              </a:ext>
            </a:extLst>
          </p:cNvPr>
          <p:cNvSpPr/>
          <p:nvPr/>
        </p:nvSpPr>
        <p:spPr>
          <a:xfrm>
            <a:off x="4290573" y="5263200"/>
            <a:ext cx="863755" cy="719796"/>
          </a:xfrm>
          <a:prstGeom prst="flowChartManualOperation">
            <a:avLst/>
          </a:prstGeom>
          <a:solidFill>
            <a:srgbClr val="D83B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4">
              <a:defRPr/>
            </a:pPr>
            <a:r>
              <a:rPr lang="en-GB" sz="2400" kern="0" dirty="0">
                <a:solidFill>
                  <a:sysClr val="windowText" lastClr="000000"/>
                </a:solidFill>
                <a:latin typeface="Segoe UI Light"/>
              </a:rPr>
              <a:t>53</a:t>
            </a:r>
          </a:p>
        </p:txBody>
      </p:sp>
      <p:sp>
        <p:nvSpPr>
          <p:cNvPr id="127" name="Flowchart: Manual Operation 126">
            <a:extLst>
              <a:ext uri="{FF2B5EF4-FFF2-40B4-BE49-F238E27FC236}">
                <a16:creationId xmlns:a16="http://schemas.microsoft.com/office/drawing/2014/main" id="{E07B3409-6FA9-449F-8D03-68D14347C9B2}"/>
              </a:ext>
            </a:extLst>
          </p:cNvPr>
          <p:cNvSpPr/>
          <p:nvPr/>
        </p:nvSpPr>
        <p:spPr>
          <a:xfrm>
            <a:off x="5154327" y="5263200"/>
            <a:ext cx="863755" cy="719796"/>
          </a:xfrm>
          <a:prstGeom prst="flowChartManualOperation">
            <a:avLst/>
          </a:prstGeom>
          <a:solidFill>
            <a:srgbClr val="D83B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4">
              <a:defRPr/>
            </a:pPr>
            <a:r>
              <a:rPr lang="en-GB" sz="2400" kern="0" dirty="0">
                <a:solidFill>
                  <a:sysClr val="windowText" lastClr="000000"/>
                </a:solidFill>
                <a:latin typeface="Segoe UI Light"/>
              </a:rPr>
              <a:t>54</a:t>
            </a:r>
          </a:p>
        </p:txBody>
      </p:sp>
      <p:sp>
        <p:nvSpPr>
          <p:cNvPr id="128" name="Flowchart: Manual Operation 127">
            <a:extLst>
              <a:ext uri="{FF2B5EF4-FFF2-40B4-BE49-F238E27FC236}">
                <a16:creationId xmlns:a16="http://schemas.microsoft.com/office/drawing/2014/main" id="{D9F968D6-88B9-41E3-903F-EEFD22DCE35B}"/>
              </a:ext>
            </a:extLst>
          </p:cNvPr>
          <p:cNvSpPr/>
          <p:nvPr/>
        </p:nvSpPr>
        <p:spPr>
          <a:xfrm>
            <a:off x="6881837" y="5263200"/>
            <a:ext cx="863755" cy="719796"/>
          </a:xfrm>
          <a:prstGeom prst="flowChartManualOperation">
            <a:avLst/>
          </a:prstGeom>
          <a:solidFill>
            <a:srgbClr val="D83B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4">
              <a:defRPr/>
            </a:pPr>
            <a:r>
              <a:rPr lang="en-GB" sz="2400" kern="0" dirty="0">
                <a:solidFill>
                  <a:sysClr val="windowText" lastClr="000000"/>
                </a:solidFill>
                <a:latin typeface="Segoe UI Light"/>
              </a:rPr>
              <a:t>56</a:t>
            </a:r>
          </a:p>
        </p:txBody>
      </p:sp>
      <p:sp>
        <p:nvSpPr>
          <p:cNvPr id="129" name="Flowchart: Manual Operation 128">
            <a:extLst>
              <a:ext uri="{FF2B5EF4-FFF2-40B4-BE49-F238E27FC236}">
                <a16:creationId xmlns:a16="http://schemas.microsoft.com/office/drawing/2014/main" id="{5640DCC7-75C1-4084-B1DC-81C79BE34FA2}"/>
              </a:ext>
            </a:extLst>
          </p:cNvPr>
          <p:cNvSpPr/>
          <p:nvPr/>
        </p:nvSpPr>
        <p:spPr>
          <a:xfrm>
            <a:off x="6018083" y="5263200"/>
            <a:ext cx="863755" cy="719796"/>
          </a:xfrm>
          <a:prstGeom prst="flowChartManualOperation">
            <a:avLst/>
          </a:prstGeom>
          <a:solidFill>
            <a:srgbClr val="D83B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4">
              <a:defRPr/>
            </a:pPr>
            <a:r>
              <a:rPr lang="en-GB" sz="2400" kern="0" dirty="0">
                <a:solidFill>
                  <a:sysClr val="windowText" lastClr="000000"/>
                </a:solidFill>
                <a:latin typeface="Segoe UI Light"/>
              </a:rPr>
              <a:t>55</a:t>
            </a:r>
          </a:p>
        </p:txBody>
      </p:sp>
      <p:sp>
        <p:nvSpPr>
          <p:cNvPr id="130" name="Flowchart: Manual Operation 129">
            <a:extLst>
              <a:ext uri="{FF2B5EF4-FFF2-40B4-BE49-F238E27FC236}">
                <a16:creationId xmlns:a16="http://schemas.microsoft.com/office/drawing/2014/main" id="{2A4431CE-4854-49CC-92C9-10A6C43DEAA2}"/>
              </a:ext>
            </a:extLst>
          </p:cNvPr>
          <p:cNvSpPr/>
          <p:nvPr/>
        </p:nvSpPr>
        <p:spPr>
          <a:xfrm>
            <a:off x="7745593" y="5263200"/>
            <a:ext cx="863755" cy="719796"/>
          </a:xfrm>
          <a:prstGeom prst="flowChartManualOperation">
            <a:avLst/>
          </a:prstGeom>
          <a:solidFill>
            <a:srgbClr val="D83B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4">
              <a:defRPr/>
            </a:pPr>
            <a:r>
              <a:rPr lang="en-GB" sz="2400" kern="0" dirty="0">
                <a:solidFill>
                  <a:sysClr val="windowText" lastClr="000000"/>
                </a:solidFill>
                <a:latin typeface="Segoe UI Light"/>
              </a:rPr>
              <a:t>57</a:t>
            </a:r>
          </a:p>
        </p:txBody>
      </p:sp>
      <p:sp>
        <p:nvSpPr>
          <p:cNvPr id="131" name="Flowchart: Manual Operation 130">
            <a:extLst>
              <a:ext uri="{FF2B5EF4-FFF2-40B4-BE49-F238E27FC236}">
                <a16:creationId xmlns:a16="http://schemas.microsoft.com/office/drawing/2014/main" id="{C1EC87F5-9F68-4375-BABE-6674E3399A25}"/>
              </a:ext>
            </a:extLst>
          </p:cNvPr>
          <p:cNvSpPr/>
          <p:nvPr/>
        </p:nvSpPr>
        <p:spPr>
          <a:xfrm>
            <a:off x="8609348" y="5263200"/>
            <a:ext cx="863755" cy="719796"/>
          </a:xfrm>
          <a:prstGeom prst="flowChartManualOperation">
            <a:avLst/>
          </a:prstGeom>
          <a:solidFill>
            <a:srgbClr val="D83B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4">
              <a:defRPr/>
            </a:pPr>
            <a:r>
              <a:rPr lang="en-GB" sz="2400" kern="0" dirty="0">
                <a:solidFill>
                  <a:sysClr val="windowText" lastClr="000000"/>
                </a:solidFill>
                <a:latin typeface="Segoe UI Light"/>
              </a:rPr>
              <a:t>58</a:t>
            </a:r>
          </a:p>
        </p:txBody>
      </p:sp>
      <p:sp>
        <p:nvSpPr>
          <p:cNvPr id="132" name="Flowchart: Manual Operation 131">
            <a:extLst>
              <a:ext uri="{FF2B5EF4-FFF2-40B4-BE49-F238E27FC236}">
                <a16:creationId xmlns:a16="http://schemas.microsoft.com/office/drawing/2014/main" id="{1236E415-86E3-4F54-9D0E-35A0CFD85002}"/>
              </a:ext>
            </a:extLst>
          </p:cNvPr>
          <p:cNvSpPr/>
          <p:nvPr/>
        </p:nvSpPr>
        <p:spPr>
          <a:xfrm>
            <a:off x="10336857" y="5263200"/>
            <a:ext cx="863755" cy="719796"/>
          </a:xfrm>
          <a:prstGeom prst="flowChartManualOperation">
            <a:avLst/>
          </a:prstGeom>
          <a:solidFill>
            <a:srgbClr val="D83B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4">
              <a:defRPr/>
            </a:pPr>
            <a:r>
              <a:rPr lang="en-GB" sz="2400" kern="0" dirty="0">
                <a:solidFill>
                  <a:sysClr val="windowText" lastClr="000000"/>
                </a:solidFill>
                <a:latin typeface="Segoe UI Light"/>
              </a:rPr>
              <a:t>60</a:t>
            </a:r>
          </a:p>
        </p:txBody>
      </p:sp>
      <p:sp>
        <p:nvSpPr>
          <p:cNvPr id="133" name="Flowchart: Manual Operation 132">
            <a:extLst>
              <a:ext uri="{FF2B5EF4-FFF2-40B4-BE49-F238E27FC236}">
                <a16:creationId xmlns:a16="http://schemas.microsoft.com/office/drawing/2014/main" id="{7ABC6FD0-55A0-4DCD-B15B-15E1528EB2E8}"/>
              </a:ext>
            </a:extLst>
          </p:cNvPr>
          <p:cNvSpPr/>
          <p:nvPr/>
        </p:nvSpPr>
        <p:spPr>
          <a:xfrm>
            <a:off x="9473103" y="5263200"/>
            <a:ext cx="863755" cy="719796"/>
          </a:xfrm>
          <a:prstGeom prst="flowChartManualOperation">
            <a:avLst/>
          </a:prstGeom>
          <a:solidFill>
            <a:srgbClr val="D83B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4">
              <a:defRPr/>
            </a:pPr>
            <a:r>
              <a:rPr lang="en-GB" sz="2400" kern="0" dirty="0">
                <a:solidFill>
                  <a:sysClr val="windowText" lastClr="000000"/>
                </a:solidFill>
                <a:latin typeface="Segoe UI Light"/>
              </a:rPr>
              <a:t>59</a:t>
            </a:r>
          </a:p>
        </p:txBody>
      </p:sp>
      <p:sp>
        <p:nvSpPr>
          <p:cNvPr id="134" name="Flowchart: Manual Operation 133">
            <a:extLst>
              <a:ext uri="{FF2B5EF4-FFF2-40B4-BE49-F238E27FC236}">
                <a16:creationId xmlns:a16="http://schemas.microsoft.com/office/drawing/2014/main" id="{BBC2B207-EA6C-4793-849D-3CB0CE96C871}"/>
              </a:ext>
            </a:extLst>
          </p:cNvPr>
          <p:cNvSpPr/>
          <p:nvPr/>
        </p:nvSpPr>
        <p:spPr>
          <a:xfrm>
            <a:off x="839692" y="2063707"/>
            <a:ext cx="863755" cy="719796"/>
          </a:xfrm>
          <a:prstGeom prst="flowChartManualOperation">
            <a:avLst/>
          </a:prstGeom>
          <a:solidFill>
            <a:srgbClr val="D83B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4">
              <a:defRPr/>
            </a:pPr>
            <a:r>
              <a:rPr lang="en-GB" sz="2400" kern="0" dirty="0">
                <a:solidFill>
                  <a:sysClr val="windowText" lastClr="000000"/>
                </a:solidFill>
                <a:latin typeface="Segoe UI Light"/>
              </a:rPr>
              <a:t>01</a:t>
            </a:r>
          </a:p>
        </p:txBody>
      </p:sp>
      <p:sp>
        <p:nvSpPr>
          <p:cNvPr id="135" name="Flowchart: Manual Operation 134">
            <a:extLst>
              <a:ext uri="{FF2B5EF4-FFF2-40B4-BE49-F238E27FC236}">
                <a16:creationId xmlns:a16="http://schemas.microsoft.com/office/drawing/2014/main" id="{93ECE408-540C-4806-9DC6-DDDD3A276131}"/>
              </a:ext>
            </a:extLst>
          </p:cNvPr>
          <p:cNvSpPr/>
          <p:nvPr/>
        </p:nvSpPr>
        <p:spPr>
          <a:xfrm>
            <a:off x="1703448" y="2063707"/>
            <a:ext cx="863755" cy="719796"/>
          </a:xfrm>
          <a:prstGeom prst="flowChartManualOperation">
            <a:avLst/>
          </a:prstGeom>
          <a:solidFill>
            <a:srgbClr val="D83B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4">
              <a:defRPr/>
            </a:pPr>
            <a:r>
              <a:rPr lang="en-GB" sz="2400" kern="0" dirty="0">
                <a:solidFill>
                  <a:sysClr val="windowText" lastClr="000000"/>
                </a:solidFill>
                <a:latin typeface="Segoe UI Light"/>
              </a:rPr>
              <a:t>02</a:t>
            </a:r>
          </a:p>
        </p:txBody>
      </p:sp>
      <p:sp>
        <p:nvSpPr>
          <p:cNvPr id="136" name="Flowchart: Manual Operation 135">
            <a:extLst>
              <a:ext uri="{FF2B5EF4-FFF2-40B4-BE49-F238E27FC236}">
                <a16:creationId xmlns:a16="http://schemas.microsoft.com/office/drawing/2014/main" id="{83456675-AC6A-4E32-99D5-3E23086393DF}"/>
              </a:ext>
            </a:extLst>
          </p:cNvPr>
          <p:cNvSpPr/>
          <p:nvPr/>
        </p:nvSpPr>
        <p:spPr>
          <a:xfrm>
            <a:off x="3430957" y="2063707"/>
            <a:ext cx="863755" cy="719796"/>
          </a:xfrm>
          <a:prstGeom prst="flowChartManualOperation">
            <a:avLst/>
          </a:prstGeom>
          <a:solidFill>
            <a:srgbClr val="D83B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4">
              <a:defRPr/>
            </a:pPr>
            <a:r>
              <a:rPr lang="en-GB" sz="2400" kern="0" dirty="0">
                <a:solidFill>
                  <a:sysClr val="windowText" lastClr="000000"/>
                </a:solidFill>
                <a:latin typeface="Segoe UI Light"/>
              </a:rPr>
              <a:t>04</a:t>
            </a:r>
          </a:p>
        </p:txBody>
      </p:sp>
      <p:sp>
        <p:nvSpPr>
          <p:cNvPr id="137" name="Flowchart: Manual Operation 136">
            <a:extLst>
              <a:ext uri="{FF2B5EF4-FFF2-40B4-BE49-F238E27FC236}">
                <a16:creationId xmlns:a16="http://schemas.microsoft.com/office/drawing/2014/main" id="{0A2B3D84-6D88-4C79-A8C0-1CD6969F3B55}"/>
              </a:ext>
            </a:extLst>
          </p:cNvPr>
          <p:cNvSpPr/>
          <p:nvPr/>
        </p:nvSpPr>
        <p:spPr>
          <a:xfrm>
            <a:off x="2567202" y="2063707"/>
            <a:ext cx="863755" cy="719796"/>
          </a:xfrm>
          <a:prstGeom prst="flowChartManualOperation">
            <a:avLst/>
          </a:prstGeom>
          <a:solidFill>
            <a:srgbClr val="D83B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4">
              <a:defRPr/>
            </a:pPr>
            <a:r>
              <a:rPr lang="en-GB" sz="2400" kern="0" dirty="0">
                <a:solidFill>
                  <a:sysClr val="windowText" lastClr="000000"/>
                </a:solidFill>
                <a:latin typeface="Segoe UI Light"/>
              </a:rPr>
              <a:t>03</a:t>
            </a:r>
          </a:p>
        </p:txBody>
      </p:sp>
      <p:sp>
        <p:nvSpPr>
          <p:cNvPr id="138" name="Flowchart: Manual Operation 137">
            <a:extLst>
              <a:ext uri="{FF2B5EF4-FFF2-40B4-BE49-F238E27FC236}">
                <a16:creationId xmlns:a16="http://schemas.microsoft.com/office/drawing/2014/main" id="{A1CB5ECC-BA58-4249-A3DE-1B8E4020503E}"/>
              </a:ext>
            </a:extLst>
          </p:cNvPr>
          <p:cNvSpPr/>
          <p:nvPr/>
        </p:nvSpPr>
        <p:spPr>
          <a:xfrm>
            <a:off x="5154327" y="2063707"/>
            <a:ext cx="863755" cy="719796"/>
          </a:xfrm>
          <a:prstGeom prst="flowChartManualOperation">
            <a:avLst/>
          </a:prstGeom>
          <a:solidFill>
            <a:srgbClr val="D83B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4">
              <a:defRPr/>
            </a:pPr>
            <a:r>
              <a:rPr lang="en-GB" sz="2400" kern="0" dirty="0">
                <a:solidFill>
                  <a:sysClr val="windowText" lastClr="000000"/>
                </a:solidFill>
                <a:latin typeface="Segoe UI Light"/>
              </a:rPr>
              <a:t>06</a:t>
            </a:r>
          </a:p>
        </p:txBody>
      </p:sp>
      <p:sp>
        <p:nvSpPr>
          <p:cNvPr id="139" name="Flowchart: Manual Operation 138">
            <a:extLst>
              <a:ext uri="{FF2B5EF4-FFF2-40B4-BE49-F238E27FC236}">
                <a16:creationId xmlns:a16="http://schemas.microsoft.com/office/drawing/2014/main" id="{87704EBB-ED25-4567-A25E-48EBE6218CAD}"/>
              </a:ext>
            </a:extLst>
          </p:cNvPr>
          <p:cNvSpPr/>
          <p:nvPr/>
        </p:nvSpPr>
        <p:spPr>
          <a:xfrm>
            <a:off x="6881837" y="2063707"/>
            <a:ext cx="863755" cy="719796"/>
          </a:xfrm>
          <a:prstGeom prst="flowChartManualOperation">
            <a:avLst/>
          </a:prstGeom>
          <a:solidFill>
            <a:srgbClr val="D83B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4">
              <a:defRPr/>
            </a:pPr>
            <a:r>
              <a:rPr lang="en-GB" sz="2400" kern="0" dirty="0">
                <a:solidFill>
                  <a:sysClr val="windowText" lastClr="000000"/>
                </a:solidFill>
                <a:latin typeface="Segoe UI Light"/>
              </a:rPr>
              <a:t>08</a:t>
            </a:r>
          </a:p>
        </p:txBody>
      </p:sp>
      <p:sp>
        <p:nvSpPr>
          <p:cNvPr id="140" name="Flowchart: Manual Operation 139">
            <a:extLst>
              <a:ext uri="{FF2B5EF4-FFF2-40B4-BE49-F238E27FC236}">
                <a16:creationId xmlns:a16="http://schemas.microsoft.com/office/drawing/2014/main" id="{C379BA71-FE31-46D0-B108-CE52F8FBC579}"/>
              </a:ext>
            </a:extLst>
          </p:cNvPr>
          <p:cNvSpPr/>
          <p:nvPr/>
        </p:nvSpPr>
        <p:spPr>
          <a:xfrm>
            <a:off x="6018083" y="2063707"/>
            <a:ext cx="863755" cy="719796"/>
          </a:xfrm>
          <a:prstGeom prst="flowChartManualOperation">
            <a:avLst/>
          </a:prstGeom>
          <a:solidFill>
            <a:srgbClr val="D83B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4">
              <a:defRPr/>
            </a:pPr>
            <a:r>
              <a:rPr lang="en-GB" sz="2400" kern="0" dirty="0">
                <a:solidFill>
                  <a:sysClr val="windowText" lastClr="000000"/>
                </a:solidFill>
                <a:latin typeface="Segoe UI Light"/>
              </a:rPr>
              <a:t>07</a:t>
            </a:r>
          </a:p>
        </p:txBody>
      </p:sp>
      <p:sp>
        <p:nvSpPr>
          <p:cNvPr id="141" name="Flowchart: Manual Operation 140">
            <a:extLst>
              <a:ext uri="{FF2B5EF4-FFF2-40B4-BE49-F238E27FC236}">
                <a16:creationId xmlns:a16="http://schemas.microsoft.com/office/drawing/2014/main" id="{32F3027C-37F0-403C-AA16-FA7EDE7821D2}"/>
              </a:ext>
            </a:extLst>
          </p:cNvPr>
          <p:cNvSpPr/>
          <p:nvPr/>
        </p:nvSpPr>
        <p:spPr>
          <a:xfrm>
            <a:off x="7745593" y="2063707"/>
            <a:ext cx="863755" cy="719796"/>
          </a:xfrm>
          <a:prstGeom prst="flowChartManualOperation">
            <a:avLst/>
          </a:prstGeom>
          <a:solidFill>
            <a:srgbClr val="D83B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4">
              <a:defRPr/>
            </a:pPr>
            <a:r>
              <a:rPr lang="en-GB" sz="2400" kern="0" dirty="0">
                <a:solidFill>
                  <a:sysClr val="windowText" lastClr="000000"/>
                </a:solidFill>
                <a:latin typeface="Segoe UI Light"/>
              </a:rPr>
              <a:t>09</a:t>
            </a:r>
          </a:p>
        </p:txBody>
      </p:sp>
      <p:sp>
        <p:nvSpPr>
          <p:cNvPr id="142" name="Flowchart: Manual Operation 141">
            <a:extLst>
              <a:ext uri="{FF2B5EF4-FFF2-40B4-BE49-F238E27FC236}">
                <a16:creationId xmlns:a16="http://schemas.microsoft.com/office/drawing/2014/main" id="{3AC33345-4E43-4DDC-9FAC-619F510E2F60}"/>
              </a:ext>
            </a:extLst>
          </p:cNvPr>
          <p:cNvSpPr/>
          <p:nvPr/>
        </p:nvSpPr>
        <p:spPr>
          <a:xfrm>
            <a:off x="8609348" y="2063707"/>
            <a:ext cx="863755" cy="719796"/>
          </a:xfrm>
          <a:prstGeom prst="flowChartManualOperation">
            <a:avLst/>
          </a:prstGeom>
          <a:solidFill>
            <a:srgbClr val="D83B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4">
              <a:defRPr/>
            </a:pPr>
            <a:r>
              <a:rPr lang="en-GB" sz="2400" kern="0" dirty="0">
                <a:solidFill>
                  <a:sysClr val="windowText" lastClr="000000"/>
                </a:solidFill>
                <a:latin typeface="Segoe UI Light"/>
              </a:rPr>
              <a:t>10</a:t>
            </a:r>
          </a:p>
        </p:txBody>
      </p:sp>
      <p:sp>
        <p:nvSpPr>
          <p:cNvPr id="143" name="Flowchart: Manual Operation 142">
            <a:extLst>
              <a:ext uri="{FF2B5EF4-FFF2-40B4-BE49-F238E27FC236}">
                <a16:creationId xmlns:a16="http://schemas.microsoft.com/office/drawing/2014/main" id="{ED6A5642-A6BF-49F0-B388-AD5D3C3B6426}"/>
              </a:ext>
            </a:extLst>
          </p:cNvPr>
          <p:cNvSpPr/>
          <p:nvPr/>
        </p:nvSpPr>
        <p:spPr>
          <a:xfrm>
            <a:off x="10336857" y="2063707"/>
            <a:ext cx="863755" cy="719796"/>
          </a:xfrm>
          <a:prstGeom prst="flowChartManualOperation">
            <a:avLst/>
          </a:prstGeom>
          <a:solidFill>
            <a:srgbClr val="D83B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4">
              <a:defRPr/>
            </a:pPr>
            <a:r>
              <a:rPr lang="en-GB" sz="2400" kern="0" dirty="0">
                <a:solidFill>
                  <a:sysClr val="windowText" lastClr="000000"/>
                </a:solidFill>
                <a:latin typeface="Segoe UI Light"/>
              </a:rPr>
              <a:t>12</a:t>
            </a:r>
          </a:p>
        </p:txBody>
      </p:sp>
      <p:sp>
        <p:nvSpPr>
          <p:cNvPr id="144" name="Flowchart: Manual Operation 143">
            <a:extLst>
              <a:ext uri="{FF2B5EF4-FFF2-40B4-BE49-F238E27FC236}">
                <a16:creationId xmlns:a16="http://schemas.microsoft.com/office/drawing/2014/main" id="{CDC252A0-7523-499D-9C42-94409058B32C}"/>
              </a:ext>
            </a:extLst>
          </p:cNvPr>
          <p:cNvSpPr/>
          <p:nvPr/>
        </p:nvSpPr>
        <p:spPr>
          <a:xfrm>
            <a:off x="9473103" y="2063707"/>
            <a:ext cx="863755" cy="719796"/>
          </a:xfrm>
          <a:prstGeom prst="flowChartManualOperation">
            <a:avLst/>
          </a:prstGeom>
          <a:solidFill>
            <a:srgbClr val="D83B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4">
              <a:defRPr/>
            </a:pPr>
            <a:r>
              <a:rPr lang="en-GB" sz="2400" kern="0" dirty="0">
                <a:solidFill>
                  <a:sysClr val="windowText" lastClr="000000"/>
                </a:solidFill>
                <a:latin typeface="Segoe UI Light"/>
              </a:rPr>
              <a:t>11</a:t>
            </a:r>
          </a:p>
        </p:txBody>
      </p:sp>
      <p:sp>
        <p:nvSpPr>
          <p:cNvPr id="145" name="Rectangle 144">
            <a:extLst>
              <a:ext uri="{FF2B5EF4-FFF2-40B4-BE49-F238E27FC236}">
                <a16:creationId xmlns:a16="http://schemas.microsoft.com/office/drawing/2014/main" id="{82399977-3BBF-4112-8A92-D734CD53FCF9}"/>
              </a:ext>
            </a:extLst>
          </p:cNvPr>
          <p:cNvSpPr/>
          <p:nvPr/>
        </p:nvSpPr>
        <p:spPr>
          <a:xfrm>
            <a:off x="7803945" y="297917"/>
            <a:ext cx="2879182" cy="1439592"/>
          </a:xfrm>
          <a:prstGeom prst="rect">
            <a:avLst/>
          </a:prstGeom>
          <a:solidFill>
            <a:srgbClr val="D83B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4">
              <a:defRPr/>
            </a:pPr>
            <a:r>
              <a:rPr lang="en-GB" sz="4000" kern="0" dirty="0">
                <a:solidFill>
                  <a:srgbClr val="FFFFFF"/>
                </a:solidFill>
                <a:latin typeface="Segoe UI Light"/>
              </a:rPr>
              <a:t>HASH (    )</a:t>
            </a:r>
          </a:p>
        </p:txBody>
      </p:sp>
      <p:sp>
        <p:nvSpPr>
          <p:cNvPr id="146" name="TextBox 145">
            <a:extLst>
              <a:ext uri="{FF2B5EF4-FFF2-40B4-BE49-F238E27FC236}">
                <a16:creationId xmlns:a16="http://schemas.microsoft.com/office/drawing/2014/main" id="{07679362-9D92-4A8A-8DEB-193D1380B57D}"/>
              </a:ext>
            </a:extLst>
          </p:cNvPr>
          <p:cNvSpPr txBox="1"/>
          <p:nvPr/>
        </p:nvSpPr>
        <p:spPr>
          <a:xfrm>
            <a:off x="9589918" y="643975"/>
            <a:ext cx="686212" cy="782749"/>
          </a:xfrm>
          <a:prstGeom prst="rect">
            <a:avLst/>
          </a:prstGeom>
          <a:noFill/>
        </p:spPr>
        <p:txBody>
          <a:bodyPr wrap="none" rtlCol="0">
            <a:spAutoFit/>
          </a:bodyPr>
          <a:lstStyle/>
          <a:p>
            <a:pPr defTabSz="896214">
              <a:defRPr/>
            </a:pPr>
            <a:r>
              <a:rPr lang="en-GB" sz="4400" kern="0" dirty="0">
                <a:solidFill>
                  <a:srgbClr val="00188F"/>
                </a:solidFill>
                <a:latin typeface="Segoe UI Light"/>
              </a:rPr>
              <a:t>01</a:t>
            </a:r>
          </a:p>
        </p:txBody>
      </p:sp>
      <p:sp>
        <p:nvSpPr>
          <p:cNvPr id="147" name="TextBox 146">
            <a:extLst>
              <a:ext uri="{FF2B5EF4-FFF2-40B4-BE49-F238E27FC236}">
                <a16:creationId xmlns:a16="http://schemas.microsoft.com/office/drawing/2014/main" id="{FB0AACA0-D334-450E-942F-ACB2A9BC96EA}"/>
              </a:ext>
            </a:extLst>
          </p:cNvPr>
          <p:cNvSpPr txBox="1"/>
          <p:nvPr/>
        </p:nvSpPr>
        <p:spPr>
          <a:xfrm>
            <a:off x="9589919" y="643975"/>
            <a:ext cx="777556" cy="782749"/>
          </a:xfrm>
          <a:prstGeom prst="rect">
            <a:avLst/>
          </a:prstGeom>
          <a:noFill/>
        </p:spPr>
        <p:txBody>
          <a:bodyPr wrap="none" rtlCol="0">
            <a:spAutoFit/>
          </a:bodyPr>
          <a:lstStyle/>
          <a:p>
            <a:pPr defTabSz="896214">
              <a:defRPr/>
            </a:pPr>
            <a:r>
              <a:rPr lang="en-GB" sz="4400" kern="0" dirty="0">
                <a:solidFill>
                  <a:srgbClr val="00188F"/>
                </a:solidFill>
                <a:latin typeface="Segoe UI Light"/>
              </a:rPr>
              <a:t>02</a:t>
            </a:r>
          </a:p>
        </p:txBody>
      </p:sp>
      <p:sp>
        <p:nvSpPr>
          <p:cNvPr id="148" name="TextBox 147">
            <a:extLst>
              <a:ext uri="{FF2B5EF4-FFF2-40B4-BE49-F238E27FC236}">
                <a16:creationId xmlns:a16="http://schemas.microsoft.com/office/drawing/2014/main" id="{40F79981-C9FD-408A-AB01-501BC6A0F250}"/>
              </a:ext>
            </a:extLst>
          </p:cNvPr>
          <p:cNvSpPr txBox="1"/>
          <p:nvPr/>
        </p:nvSpPr>
        <p:spPr>
          <a:xfrm>
            <a:off x="9589919" y="643975"/>
            <a:ext cx="777556" cy="782749"/>
          </a:xfrm>
          <a:prstGeom prst="rect">
            <a:avLst/>
          </a:prstGeom>
          <a:noFill/>
        </p:spPr>
        <p:txBody>
          <a:bodyPr wrap="none" rtlCol="0">
            <a:spAutoFit/>
          </a:bodyPr>
          <a:lstStyle/>
          <a:p>
            <a:pPr defTabSz="896214">
              <a:defRPr/>
            </a:pPr>
            <a:r>
              <a:rPr lang="en-GB" sz="4400" kern="0" dirty="0">
                <a:solidFill>
                  <a:srgbClr val="00188F"/>
                </a:solidFill>
                <a:latin typeface="Segoe UI Light"/>
              </a:rPr>
              <a:t>03</a:t>
            </a:r>
          </a:p>
        </p:txBody>
      </p:sp>
      <p:sp>
        <p:nvSpPr>
          <p:cNvPr id="149" name="TextBox 148">
            <a:extLst>
              <a:ext uri="{FF2B5EF4-FFF2-40B4-BE49-F238E27FC236}">
                <a16:creationId xmlns:a16="http://schemas.microsoft.com/office/drawing/2014/main" id="{A8BFA5CD-2650-4BB6-9AFF-ABCCD77CB380}"/>
              </a:ext>
            </a:extLst>
          </p:cNvPr>
          <p:cNvSpPr txBox="1"/>
          <p:nvPr/>
        </p:nvSpPr>
        <p:spPr>
          <a:xfrm>
            <a:off x="9589918" y="643975"/>
            <a:ext cx="686212" cy="782749"/>
          </a:xfrm>
          <a:prstGeom prst="rect">
            <a:avLst/>
          </a:prstGeom>
          <a:noFill/>
        </p:spPr>
        <p:txBody>
          <a:bodyPr wrap="none" rtlCol="0">
            <a:spAutoFit/>
          </a:bodyPr>
          <a:lstStyle/>
          <a:p>
            <a:pPr defTabSz="896214">
              <a:defRPr/>
            </a:pPr>
            <a:r>
              <a:rPr lang="en-GB" sz="4400" kern="0" dirty="0">
                <a:solidFill>
                  <a:srgbClr val="00188F"/>
                </a:solidFill>
                <a:latin typeface="Segoe UI Light"/>
              </a:rPr>
              <a:t>01</a:t>
            </a:r>
          </a:p>
        </p:txBody>
      </p:sp>
      <p:sp>
        <p:nvSpPr>
          <p:cNvPr id="150" name="TextBox 149">
            <a:extLst>
              <a:ext uri="{FF2B5EF4-FFF2-40B4-BE49-F238E27FC236}">
                <a16:creationId xmlns:a16="http://schemas.microsoft.com/office/drawing/2014/main" id="{64CE447E-B823-4E08-9ED7-C6DDFF58BE44}"/>
              </a:ext>
            </a:extLst>
          </p:cNvPr>
          <p:cNvSpPr txBox="1"/>
          <p:nvPr/>
        </p:nvSpPr>
        <p:spPr>
          <a:xfrm>
            <a:off x="9568897" y="643975"/>
            <a:ext cx="762488" cy="767579"/>
          </a:xfrm>
          <a:prstGeom prst="rect">
            <a:avLst/>
          </a:prstGeom>
          <a:noFill/>
        </p:spPr>
        <p:txBody>
          <a:bodyPr wrap="none" rtlCol="0">
            <a:spAutoFit/>
          </a:bodyPr>
          <a:lstStyle/>
          <a:p>
            <a:pPr defTabSz="896214">
              <a:defRPr/>
            </a:pPr>
            <a:r>
              <a:rPr lang="en-GB" sz="4400" kern="0" dirty="0">
                <a:solidFill>
                  <a:srgbClr val="00188F"/>
                </a:solidFill>
                <a:latin typeface="Segoe UI Light"/>
              </a:rPr>
              <a:t>99</a:t>
            </a:r>
          </a:p>
        </p:txBody>
      </p:sp>
      <p:sp>
        <p:nvSpPr>
          <p:cNvPr id="151" name="TextBox 150">
            <a:extLst>
              <a:ext uri="{FF2B5EF4-FFF2-40B4-BE49-F238E27FC236}">
                <a16:creationId xmlns:a16="http://schemas.microsoft.com/office/drawing/2014/main" id="{6C4E5B82-74C3-4E87-9655-06935DCED84F}"/>
              </a:ext>
            </a:extLst>
          </p:cNvPr>
          <p:cNvSpPr txBox="1"/>
          <p:nvPr/>
        </p:nvSpPr>
        <p:spPr>
          <a:xfrm>
            <a:off x="4423641" y="1987661"/>
            <a:ext cx="597617" cy="479745"/>
          </a:xfrm>
          <a:prstGeom prst="rect">
            <a:avLst/>
          </a:prstGeom>
          <a:noFill/>
        </p:spPr>
        <p:txBody>
          <a:bodyPr wrap="square" lIns="179285" tIns="143428" rIns="179285" bIns="143428" rtlCol="0">
            <a:spAutoFit/>
          </a:bodyPr>
          <a:lstStyle/>
          <a:p>
            <a:pPr>
              <a:lnSpc>
                <a:spcPct val="90000"/>
              </a:lnSpc>
              <a:spcAft>
                <a:spcPts val="588"/>
              </a:spcAft>
            </a:pPr>
            <a:r>
              <a:rPr lang="en-US" sz="1372" dirty="0">
                <a:solidFill>
                  <a:srgbClr val="FFFF00"/>
                </a:solidFill>
              </a:rPr>
              <a:t>01</a:t>
            </a:r>
          </a:p>
        </p:txBody>
      </p:sp>
      <p:sp>
        <p:nvSpPr>
          <p:cNvPr id="152" name="TextBox 151">
            <a:extLst>
              <a:ext uri="{FF2B5EF4-FFF2-40B4-BE49-F238E27FC236}">
                <a16:creationId xmlns:a16="http://schemas.microsoft.com/office/drawing/2014/main" id="{BF87112F-838F-4933-9B7E-06B2876259A8}"/>
              </a:ext>
            </a:extLst>
          </p:cNvPr>
          <p:cNvSpPr txBox="1"/>
          <p:nvPr/>
        </p:nvSpPr>
        <p:spPr>
          <a:xfrm>
            <a:off x="6201874" y="3583375"/>
            <a:ext cx="597617" cy="479745"/>
          </a:xfrm>
          <a:prstGeom prst="rect">
            <a:avLst/>
          </a:prstGeom>
          <a:noFill/>
        </p:spPr>
        <p:txBody>
          <a:bodyPr wrap="square" lIns="179285" tIns="143428" rIns="179285" bIns="143428" rtlCol="0">
            <a:spAutoFit/>
          </a:bodyPr>
          <a:lstStyle/>
          <a:p>
            <a:pPr>
              <a:lnSpc>
                <a:spcPct val="90000"/>
              </a:lnSpc>
              <a:spcAft>
                <a:spcPts val="588"/>
              </a:spcAft>
            </a:pPr>
            <a:r>
              <a:rPr lang="en-US" sz="1372" dirty="0">
                <a:solidFill>
                  <a:srgbClr val="FFFF00"/>
                </a:solidFill>
              </a:rPr>
              <a:t>02</a:t>
            </a:r>
          </a:p>
        </p:txBody>
      </p:sp>
      <p:sp>
        <p:nvSpPr>
          <p:cNvPr id="153" name="TextBox 152">
            <a:extLst>
              <a:ext uri="{FF2B5EF4-FFF2-40B4-BE49-F238E27FC236}">
                <a16:creationId xmlns:a16="http://schemas.microsoft.com/office/drawing/2014/main" id="{D008ACEE-18BA-4D28-B295-8108C4D62F97}"/>
              </a:ext>
            </a:extLst>
          </p:cNvPr>
          <p:cNvSpPr txBox="1"/>
          <p:nvPr/>
        </p:nvSpPr>
        <p:spPr>
          <a:xfrm>
            <a:off x="8761045" y="4385528"/>
            <a:ext cx="597617" cy="479745"/>
          </a:xfrm>
          <a:prstGeom prst="rect">
            <a:avLst/>
          </a:prstGeom>
          <a:noFill/>
        </p:spPr>
        <p:txBody>
          <a:bodyPr wrap="square" lIns="179285" tIns="143428" rIns="179285" bIns="143428" rtlCol="0">
            <a:spAutoFit/>
          </a:bodyPr>
          <a:lstStyle/>
          <a:p>
            <a:pPr>
              <a:lnSpc>
                <a:spcPct val="90000"/>
              </a:lnSpc>
              <a:spcAft>
                <a:spcPts val="588"/>
              </a:spcAft>
            </a:pPr>
            <a:r>
              <a:rPr lang="en-US" sz="1372" dirty="0">
                <a:solidFill>
                  <a:srgbClr val="FFFF00"/>
                </a:solidFill>
              </a:rPr>
              <a:t>03</a:t>
            </a:r>
          </a:p>
        </p:txBody>
      </p:sp>
      <p:sp>
        <p:nvSpPr>
          <p:cNvPr id="154" name="TextBox 153">
            <a:extLst>
              <a:ext uri="{FF2B5EF4-FFF2-40B4-BE49-F238E27FC236}">
                <a16:creationId xmlns:a16="http://schemas.microsoft.com/office/drawing/2014/main" id="{B54BA1FF-D69F-4D5F-AC42-A2CB4997E032}"/>
              </a:ext>
            </a:extLst>
          </p:cNvPr>
          <p:cNvSpPr txBox="1"/>
          <p:nvPr/>
        </p:nvSpPr>
        <p:spPr>
          <a:xfrm>
            <a:off x="4423641" y="2225543"/>
            <a:ext cx="597617" cy="479745"/>
          </a:xfrm>
          <a:prstGeom prst="rect">
            <a:avLst/>
          </a:prstGeom>
          <a:noFill/>
        </p:spPr>
        <p:txBody>
          <a:bodyPr wrap="square" lIns="179285" tIns="143428" rIns="179285" bIns="143428" rtlCol="0">
            <a:spAutoFit/>
          </a:bodyPr>
          <a:lstStyle/>
          <a:p>
            <a:pPr>
              <a:lnSpc>
                <a:spcPct val="90000"/>
              </a:lnSpc>
              <a:spcAft>
                <a:spcPts val="588"/>
              </a:spcAft>
            </a:pPr>
            <a:r>
              <a:rPr lang="en-US" sz="1372" dirty="0">
                <a:solidFill>
                  <a:srgbClr val="FFFF00"/>
                </a:solidFill>
              </a:rPr>
              <a:t>99</a:t>
            </a:r>
          </a:p>
        </p:txBody>
      </p:sp>
      <p:sp>
        <p:nvSpPr>
          <p:cNvPr id="155" name="TextBox 154">
            <a:extLst>
              <a:ext uri="{FF2B5EF4-FFF2-40B4-BE49-F238E27FC236}">
                <a16:creationId xmlns:a16="http://schemas.microsoft.com/office/drawing/2014/main" id="{3C2054FF-28C3-405D-8F90-61727EB5B6C7}"/>
              </a:ext>
            </a:extLst>
          </p:cNvPr>
          <p:cNvSpPr txBox="1"/>
          <p:nvPr/>
        </p:nvSpPr>
        <p:spPr>
          <a:xfrm>
            <a:off x="9491672" y="855617"/>
            <a:ext cx="892922" cy="392245"/>
          </a:xfrm>
          <a:prstGeom prst="rect">
            <a:avLst/>
          </a:prstGeom>
          <a:noFill/>
        </p:spPr>
        <p:txBody>
          <a:bodyPr wrap="none" rtlCol="0">
            <a:spAutoFit/>
          </a:bodyPr>
          <a:lstStyle/>
          <a:p>
            <a:pPr defTabSz="896214">
              <a:defRPr/>
            </a:pPr>
            <a:r>
              <a:rPr lang="en-GB" sz="1961" kern="0" dirty="0">
                <a:solidFill>
                  <a:srgbClr val="00188F"/>
                </a:solidFill>
                <a:latin typeface="Segoe UI Light"/>
              </a:rPr>
              <a:t>[NULL]</a:t>
            </a:r>
          </a:p>
        </p:txBody>
      </p:sp>
      <p:sp>
        <p:nvSpPr>
          <p:cNvPr id="156" name="TextBox 155">
            <a:extLst>
              <a:ext uri="{FF2B5EF4-FFF2-40B4-BE49-F238E27FC236}">
                <a16:creationId xmlns:a16="http://schemas.microsoft.com/office/drawing/2014/main" id="{DC0736E6-D4EE-418C-B985-63EA5B7AFBAE}"/>
              </a:ext>
            </a:extLst>
          </p:cNvPr>
          <p:cNvSpPr txBox="1"/>
          <p:nvPr/>
        </p:nvSpPr>
        <p:spPr>
          <a:xfrm>
            <a:off x="889109" y="2007970"/>
            <a:ext cx="1151106" cy="479745"/>
          </a:xfrm>
          <a:prstGeom prst="rect">
            <a:avLst/>
          </a:prstGeom>
          <a:noFill/>
        </p:spPr>
        <p:txBody>
          <a:bodyPr wrap="square" lIns="179285" tIns="143428" rIns="179285" bIns="143428" rtlCol="0">
            <a:spAutoFit/>
          </a:bodyPr>
          <a:lstStyle/>
          <a:p>
            <a:pPr>
              <a:lnSpc>
                <a:spcPct val="90000"/>
              </a:lnSpc>
              <a:spcAft>
                <a:spcPts val="588"/>
              </a:spcAft>
            </a:pPr>
            <a:r>
              <a:rPr lang="en-US" sz="1372" dirty="0">
                <a:solidFill>
                  <a:srgbClr val="FFFF00"/>
                </a:solidFill>
              </a:rPr>
              <a:t>NULL</a:t>
            </a:r>
          </a:p>
        </p:txBody>
      </p:sp>
      <p:sp>
        <p:nvSpPr>
          <p:cNvPr id="157" name="TextBox 156">
            <a:extLst>
              <a:ext uri="{FF2B5EF4-FFF2-40B4-BE49-F238E27FC236}">
                <a16:creationId xmlns:a16="http://schemas.microsoft.com/office/drawing/2014/main" id="{1E89F00D-E522-41AD-AB0C-3243D17C949F}"/>
              </a:ext>
            </a:extLst>
          </p:cNvPr>
          <p:cNvSpPr txBox="1"/>
          <p:nvPr/>
        </p:nvSpPr>
        <p:spPr>
          <a:xfrm>
            <a:off x="9474165" y="862091"/>
            <a:ext cx="892922" cy="392245"/>
          </a:xfrm>
          <a:prstGeom prst="rect">
            <a:avLst/>
          </a:prstGeom>
          <a:noFill/>
        </p:spPr>
        <p:txBody>
          <a:bodyPr wrap="none" rtlCol="0">
            <a:spAutoFit/>
          </a:bodyPr>
          <a:lstStyle/>
          <a:p>
            <a:pPr defTabSz="896214">
              <a:defRPr/>
            </a:pPr>
            <a:r>
              <a:rPr lang="en-GB" sz="1961" kern="0" dirty="0">
                <a:solidFill>
                  <a:srgbClr val="00188F"/>
                </a:solidFill>
                <a:latin typeface="Segoe UI Light"/>
              </a:rPr>
              <a:t>[NULL]</a:t>
            </a:r>
          </a:p>
        </p:txBody>
      </p:sp>
      <p:sp>
        <p:nvSpPr>
          <p:cNvPr id="158" name="TextBox 157">
            <a:extLst>
              <a:ext uri="{FF2B5EF4-FFF2-40B4-BE49-F238E27FC236}">
                <a16:creationId xmlns:a16="http://schemas.microsoft.com/office/drawing/2014/main" id="{9C98FD9B-2CA8-468A-A28F-EDB3EAF964C8}"/>
              </a:ext>
            </a:extLst>
          </p:cNvPr>
          <p:cNvSpPr txBox="1"/>
          <p:nvPr/>
        </p:nvSpPr>
        <p:spPr>
          <a:xfrm>
            <a:off x="9549234" y="781705"/>
            <a:ext cx="817853" cy="584775"/>
          </a:xfrm>
          <a:prstGeom prst="rect">
            <a:avLst/>
          </a:prstGeom>
          <a:noFill/>
        </p:spPr>
        <p:txBody>
          <a:bodyPr wrap="none" rtlCol="0">
            <a:spAutoFit/>
          </a:bodyPr>
          <a:lstStyle/>
          <a:p>
            <a:pPr defTabSz="896214">
              <a:defRPr/>
            </a:pPr>
            <a:r>
              <a:rPr lang="en-GB" sz="3200" b="1" kern="0" dirty="0">
                <a:solidFill>
                  <a:srgbClr val="00188F"/>
                </a:solidFill>
                <a:latin typeface="Segoe UI Light"/>
              </a:rPr>
              <a:t>“01”</a:t>
            </a:r>
          </a:p>
        </p:txBody>
      </p:sp>
      <p:sp>
        <p:nvSpPr>
          <p:cNvPr id="159" name="TextBox 158">
            <a:extLst>
              <a:ext uri="{FF2B5EF4-FFF2-40B4-BE49-F238E27FC236}">
                <a16:creationId xmlns:a16="http://schemas.microsoft.com/office/drawing/2014/main" id="{DED583AE-CFCA-430D-9E57-64F638F26B5C}"/>
              </a:ext>
            </a:extLst>
          </p:cNvPr>
          <p:cNvSpPr txBox="1"/>
          <p:nvPr/>
        </p:nvSpPr>
        <p:spPr>
          <a:xfrm>
            <a:off x="7803945" y="5183123"/>
            <a:ext cx="845128" cy="479709"/>
          </a:xfrm>
          <a:prstGeom prst="rect">
            <a:avLst/>
          </a:prstGeom>
          <a:noFill/>
        </p:spPr>
        <p:txBody>
          <a:bodyPr wrap="square" lIns="179285" tIns="143428" rIns="179285" bIns="143428" rtlCol="0">
            <a:spAutoFit/>
          </a:bodyPr>
          <a:lstStyle/>
          <a:p>
            <a:pPr>
              <a:lnSpc>
                <a:spcPct val="90000"/>
              </a:lnSpc>
              <a:spcAft>
                <a:spcPts val="588"/>
              </a:spcAft>
            </a:pPr>
            <a:r>
              <a:rPr lang="en-US" sz="1372" dirty="0">
                <a:solidFill>
                  <a:srgbClr val="FFFF00"/>
                </a:solidFill>
              </a:rPr>
              <a:t>“01”</a:t>
            </a:r>
          </a:p>
        </p:txBody>
      </p:sp>
      <p:graphicFrame>
        <p:nvGraphicFramePr>
          <p:cNvPr id="168" name="Diagram 167">
            <a:extLst>
              <a:ext uri="{FF2B5EF4-FFF2-40B4-BE49-F238E27FC236}">
                <a16:creationId xmlns:a16="http://schemas.microsoft.com/office/drawing/2014/main" id="{B41ED63E-CF52-4853-8C03-79B22CF6B674}"/>
              </a:ext>
            </a:extLst>
          </p:cNvPr>
          <p:cNvGraphicFramePr/>
          <p:nvPr>
            <p:extLst>
              <p:ext uri="{D42A27DB-BD31-4B8C-83A1-F6EECF244321}">
                <p14:modId xmlns:p14="http://schemas.microsoft.com/office/powerpoint/2010/main" val="2502726152"/>
              </p:ext>
            </p:extLst>
          </p:nvPr>
        </p:nvGraphicFramePr>
        <p:xfrm>
          <a:off x="194537" y="2945340"/>
          <a:ext cx="5602655" cy="363127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4200532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2" nodeType="afterEffect">
                                  <p:stCondLst>
                                    <p:cond delay="0"/>
                                  </p:stCondLst>
                                  <p:childTnLst>
                                    <p:set>
                                      <p:cBhvr>
                                        <p:cTn id="6" dur="1" fill="hold">
                                          <p:stCondLst>
                                            <p:cond delay="0"/>
                                          </p:stCondLst>
                                        </p:cTn>
                                        <p:tgtEl>
                                          <p:spTgt spid="146"/>
                                        </p:tgtEl>
                                        <p:attrNameLst>
                                          <p:attrName>style.visibility</p:attrName>
                                        </p:attrNameLst>
                                      </p:cBhvr>
                                      <p:to>
                                        <p:strVal val="visible"/>
                                      </p:to>
                                    </p:set>
                                    <p:animEffect transition="in" filter="fade">
                                      <p:cBhvr>
                                        <p:cTn id="7" dur="500"/>
                                        <p:tgtEl>
                                          <p:spTgt spid="146"/>
                                        </p:tgtEl>
                                      </p:cBhvr>
                                    </p:animEffect>
                                  </p:childTnLst>
                                </p:cTn>
                              </p:par>
                            </p:childTnLst>
                          </p:cTn>
                        </p:par>
                        <p:par>
                          <p:cTn id="8" fill="hold">
                            <p:stCondLst>
                              <p:cond delay="500"/>
                            </p:stCondLst>
                            <p:childTnLst>
                              <p:par>
                                <p:cTn id="9" presetID="50" presetClass="path" presetSubtype="0" accel="50000" decel="50000" fill="hold" grpId="0" nodeType="afterEffect">
                                  <p:stCondLst>
                                    <p:cond delay="0"/>
                                  </p:stCondLst>
                                  <p:childTnLst>
                                    <p:animMotion origin="layout" path="M -2.91667E-6 1.48148E-6 L -0.21289 1.48148E-6 C -0.3082 1.48148E-6 -0.42565 0.05579 -0.42565 0.10116 L -0.42565 0.20254 " pathEditMode="relative" rAng="0" ptsTypes="AAAA">
                                      <p:cBhvr>
                                        <p:cTn id="10" dur="2000" fill="hold"/>
                                        <p:tgtEl>
                                          <p:spTgt spid="146"/>
                                        </p:tgtEl>
                                        <p:attrNameLst>
                                          <p:attrName>ppt_x</p:attrName>
                                          <p:attrName>ppt_y</p:attrName>
                                        </p:attrNameLst>
                                      </p:cBhvr>
                                      <p:rCtr x="-21289" y="10116"/>
                                    </p:animMotion>
                                  </p:childTnLst>
                                </p:cTn>
                              </p:par>
                            </p:childTnLst>
                          </p:cTn>
                        </p:par>
                        <p:par>
                          <p:cTn id="11" fill="hold">
                            <p:stCondLst>
                              <p:cond delay="2500"/>
                            </p:stCondLst>
                            <p:childTnLst>
                              <p:par>
                                <p:cTn id="12" presetID="10" presetClass="exit" presetSubtype="0" fill="hold" grpId="1" nodeType="afterEffect">
                                  <p:stCondLst>
                                    <p:cond delay="0"/>
                                  </p:stCondLst>
                                  <p:childTnLst>
                                    <p:animEffect transition="out" filter="fade">
                                      <p:cBhvr>
                                        <p:cTn id="13" dur="500"/>
                                        <p:tgtEl>
                                          <p:spTgt spid="146"/>
                                        </p:tgtEl>
                                      </p:cBhvr>
                                    </p:animEffect>
                                    <p:set>
                                      <p:cBhvr>
                                        <p:cTn id="14" dur="1" fill="hold">
                                          <p:stCondLst>
                                            <p:cond delay="499"/>
                                          </p:stCondLst>
                                        </p:cTn>
                                        <p:tgtEl>
                                          <p:spTgt spid="146"/>
                                        </p:tgtEl>
                                        <p:attrNameLst>
                                          <p:attrName>style.visibility</p:attrName>
                                        </p:attrNameLst>
                                      </p:cBhvr>
                                      <p:to>
                                        <p:strVal val="hidden"/>
                                      </p:to>
                                    </p:set>
                                  </p:childTnLst>
                                </p:cTn>
                              </p:par>
                              <p:par>
                                <p:cTn id="15" presetID="19" presetClass="emph" presetSubtype="0" fill="hold" grpId="0" nodeType="withEffect">
                                  <p:stCondLst>
                                    <p:cond delay="0"/>
                                  </p:stCondLst>
                                  <p:childTnLst>
                                    <p:animClr clrSpc="rgb" dir="cw">
                                      <p:cBhvr override="childStyle">
                                        <p:cTn id="16" dur="500" fill="hold"/>
                                        <p:tgtEl>
                                          <p:spTgt spid="79"/>
                                        </p:tgtEl>
                                        <p:attrNameLst>
                                          <p:attrName>style.color</p:attrName>
                                        </p:attrNameLst>
                                      </p:cBhvr>
                                      <p:to>
                                        <a:srgbClr val="BE4391"/>
                                      </p:to>
                                    </p:animClr>
                                    <p:animClr clrSpc="rgb" dir="cw">
                                      <p:cBhvr>
                                        <p:cTn id="17" dur="500" fill="hold"/>
                                        <p:tgtEl>
                                          <p:spTgt spid="79"/>
                                        </p:tgtEl>
                                        <p:attrNameLst>
                                          <p:attrName>fillcolor</p:attrName>
                                        </p:attrNameLst>
                                      </p:cBhvr>
                                      <p:to>
                                        <a:srgbClr val="BE4391"/>
                                      </p:to>
                                    </p:animClr>
                                    <p:set>
                                      <p:cBhvr>
                                        <p:cTn id="18" dur="500" fill="hold"/>
                                        <p:tgtEl>
                                          <p:spTgt spid="79"/>
                                        </p:tgtEl>
                                        <p:attrNameLst>
                                          <p:attrName>fill.type</p:attrName>
                                        </p:attrNameLst>
                                      </p:cBhvr>
                                      <p:to>
                                        <p:strVal val="solid"/>
                                      </p:to>
                                    </p:set>
                                    <p:set>
                                      <p:cBhvr>
                                        <p:cTn id="19" dur="500" fill="hold"/>
                                        <p:tgtEl>
                                          <p:spTgt spid="79"/>
                                        </p:tgtEl>
                                        <p:attrNameLst>
                                          <p:attrName>fill.on</p:attrName>
                                        </p:attrNameLst>
                                      </p:cBhvr>
                                      <p:to>
                                        <p:strVal val="true"/>
                                      </p:to>
                                    </p:set>
                                  </p:childTnLst>
                                </p:cTn>
                              </p:par>
                            </p:childTnLst>
                          </p:cTn>
                        </p:par>
                        <p:par>
                          <p:cTn id="20" fill="hold">
                            <p:stCondLst>
                              <p:cond delay="3000"/>
                            </p:stCondLst>
                            <p:childTnLst>
                              <p:par>
                                <p:cTn id="21" presetID="10" presetClass="entr" presetSubtype="0" fill="hold" grpId="0" nodeType="afterEffect">
                                  <p:stCondLst>
                                    <p:cond delay="0"/>
                                  </p:stCondLst>
                                  <p:childTnLst>
                                    <p:set>
                                      <p:cBhvr>
                                        <p:cTn id="22" dur="1" fill="hold">
                                          <p:stCondLst>
                                            <p:cond delay="0"/>
                                          </p:stCondLst>
                                        </p:cTn>
                                        <p:tgtEl>
                                          <p:spTgt spid="151"/>
                                        </p:tgtEl>
                                        <p:attrNameLst>
                                          <p:attrName>style.visibility</p:attrName>
                                        </p:attrNameLst>
                                      </p:cBhvr>
                                      <p:to>
                                        <p:strVal val="visible"/>
                                      </p:to>
                                    </p:set>
                                    <p:animEffect transition="in" filter="fade">
                                      <p:cBhvr>
                                        <p:cTn id="23" dur="500"/>
                                        <p:tgtEl>
                                          <p:spTgt spid="151"/>
                                        </p:tgtEl>
                                      </p:cBhvr>
                                    </p:animEffect>
                                  </p:childTnLst>
                                </p:cTn>
                              </p:par>
                            </p:childTnLst>
                          </p:cTn>
                        </p:par>
                        <p:par>
                          <p:cTn id="24" fill="hold">
                            <p:stCondLst>
                              <p:cond delay="3500"/>
                            </p:stCondLst>
                            <p:childTnLst>
                              <p:par>
                                <p:cTn id="25" presetID="10" presetClass="entr" presetSubtype="0" fill="hold" grpId="2" nodeType="afterEffect">
                                  <p:stCondLst>
                                    <p:cond delay="0"/>
                                  </p:stCondLst>
                                  <p:childTnLst>
                                    <p:set>
                                      <p:cBhvr>
                                        <p:cTn id="26" dur="1" fill="hold">
                                          <p:stCondLst>
                                            <p:cond delay="0"/>
                                          </p:stCondLst>
                                        </p:cTn>
                                        <p:tgtEl>
                                          <p:spTgt spid="147"/>
                                        </p:tgtEl>
                                        <p:attrNameLst>
                                          <p:attrName>style.visibility</p:attrName>
                                        </p:attrNameLst>
                                      </p:cBhvr>
                                      <p:to>
                                        <p:strVal val="visible"/>
                                      </p:to>
                                    </p:set>
                                    <p:animEffect transition="in" filter="fade">
                                      <p:cBhvr>
                                        <p:cTn id="27" dur="500"/>
                                        <p:tgtEl>
                                          <p:spTgt spid="147"/>
                                        </p:tgtEl>
                                      </p:cBhvr>
                                    </p:animEffect>
                                  </p:childTnLst>
                                </p:cTn>
                              </p:par>
                            </p:childTnLst>
                          </p:cTn>
                        </p:par>
                        <p:par>
                          <p:cTn id="28" fill="hold">
                            <p:stCondLst>
                              <p:cond delay="4000"/>
                            </p:stCondLst>
                            <p:childTnLst>
                              <p:par>
                                <p:cTn id="29" presetID="50" presetClass="path" presetSubtype="0" accel="50000" decel="50000" fill="hold" grpId="0" nodeType="afterEffect">
                                  <p:stCondLst>
                                    <p:cond delay="0"/>
                                  </p:stCondLst>
                                  <p:childTnLst>
                                    <p:animMotion origin="layout" path="M 1.25E-6 1.48148E-6 L -0.14219 1.48148E-6 C -0.20586 1.48148E-6 -0.28412 0.11991 -0.28412 0.21736 L -0.28412 0.43588 " pathEditMode="relative" rAng="0" ptsTypes="AAAA">
                                      <p:cBhvr>
                                        <p:cTn id="30" dur="2000" fill="hold"/>
                                        <p:tgtEl>
                                          <p:spTgt spid="147"/>
                                        </p:tgtEl>
                                        <p:attrNameLst>
                                          <p:attrName>ppt_x</p:attrName>
                                          <p:attrName>ppt_y</p:attrName>
                                        </p:attrNameLst>
                                      </p:cBhvr>
                                      <p:rCtr x="-14206" y="21782"/>
                                    </p:animMotion>
                                  </p:childTnLst>
                                </p:cTn>
                              </p:par>
                            </p:childTnLst>
                          </p:cTn>
                        </p:par>
                        <p:par>
                          <p:cTn id="31" fill="hold">
                            <p:stCondLst>
                              <p:cond delay="6000"/>
                            </p:stCondLst>
                            <p:childTnLst>
                              <p:par>
                                <p:cTn id="32" presetID="10" presetClass="exit" presetSubtype="0" fill="hold" grpId="1" nodeType="afterEffect">
                                  <p:stCondLst>
                                    <p:cond delay="0"/>
                                  </p:stCondLst>
                                  <p:childTnLst>
                                    <p:animEffect transition="out" filter="fade">
                                      <p:cBhvr>
                                        <p:cTn id="33" dur="500"/>
                                        <p:tgtEl>
                                          <p:spTgt spid="147"/>
                                        </p:tgtEl>
                                      </p:cBhvr>
                                    </p:animEffect>
                                    <p:set>
                                      <p:cBhvr>
                                        <p:cTn id="34" dur="1" fill="hold">
                                          <p:stCondLst>
                                            <p:cond delay="499"/>
                                          </p:stCondLst>
                                        </p:cTn>
                                        <p:tgtEl>
                                          <p:spTgt spid="147"/>
                                        </p:tgtEl>
                                        <p:attrNameLst>
                                          <p:attrName>style.visibility</p:attrName>
                                        </p:attrNameLst>
                                      </p:cBhvr>
                                      <p:to>
                                        <p:strVal val="hidden"/>
                                      </p:to>
                                    </p:set>
                                  </p:childTnLst>
                                </p:cTn>
                              </p:par>
                              <p:par>
                                <p:cTn id="35" presetID="19" presetClass="emph" presetSubtype="0" fill="hold" grpId="0" nodeType="withEffect">
                                  <p:stCondLst>
                                    <p:cond delay="0"/>
                                  </p:stCondLst>
                                  <p:childTnLst>
                                    <p:animClr clrSpc="rgb" dir="cw">
                                      <p:cBhvr override="childStyle">
                                        <p:cTn id="36" dur="500" fill="hold"/>
                                        <p:tgtEl>
                                          <p:spTgt spid="105"/>
                                        </p:tgtEl>
                                        <p:attrNameLst>
                                          <p:attrName>style.color</p:attrName>
                                        </p:attrNameLst>
                                      </p:cBhvr>
                                      <p:to>
                                        <a:srgbClr val="0A7487"/>
                                      </p:to>
                                    </p:animClr>
                                    <p:animClr clrSpc="rgb" dir="cw">
                                      <p:cBhvr>
                                        <p:cTn id="37" dur="500" fill="hold"/>
                                        <p:tgtEl>
                                          <p:spTgt spid="105"/>
                                        </p:tgtEl>
                                        <p:attrNameLst>
                                          <p:attrName>fillcolor</p:attrName>
                                        </p:attrNameLst>
                                      </p:cBhvr>
                                      <p:to>
                                        <a:srgbClr val="0A7487"/>
                                      </p:to>
                                    </p:animClr>
                                    <p:set>
                                      <p:cBhvr>
                                        <p:cTn id="38" dur="500" fill="hold"/>
                                        <p:tgtEl>
                                          <p:spTgt spid="105"/>
                                        </p:tgtEl>
                                        <p:attrNameLst>
                                          <p:attrName>fill.type</p:attrName>
                                        </p:attrNameLst>
                                      </p:cBhvr>
                                      <p:to>
                                        <p:strVal val="solid"/>
                                      </p:to>
                                    </p:set>
                                    <p:set>
                                      <p:cBhvr>
                                        <p:cTn id="39" dur="500" fill="hold"/>
                                        <p:tgtEl>
                                          <p:spTgt spid="105"/>
                                        </p:tgtEl>
                                        <p:attrNameLst>
                                          <p:attrName>fill.on</p:attrName>
                                        </p:attrNameLst>
                                      </p:cBhvr>
                                      <p:to>
                                        <p:strVal val="true"/>
                                      </p:to>
                                    </p:set>
                                  </p:childTnLst>
                                </p:cTn>
                              </p:par>
                            </p:childTnLst>
                          </p:cTn>
                        </p:par>
                        <p:par>
                          <p:cTn id="40" fill="hold">
                            <p:stCondLst>
                              <p:cond delay="6500"/>
                            </p:stCondLst>
                            <p:childTnLst>
                              <p:par>
                                <p:cTn id="41" presetID="10" presetClass="entr" presetSubtype="0" fill="hold" grpId="0" nodeType="afterEffect">
                                  <p:stCondLst>
                                    <p:cond delay="0"/>
                                  </p:stCondLst>
                                  <p:childTnLst>
                                    <p:set>
                                      <p:cBhvr>
                                        <p:cTn id="42" dur="1" fill="hold">
                                          <p:stCondLst>
                                            <p:cond delay="0"/>
                                          </p:stCondLst>
                                        </p:cTn>
                                        <p:tgtEl>
                                          <p:spTgt spid="152"/>
                                        </p:tgtEl>
                                        <p:attrNameLst>
                                          <p:attrName>style.visibility</p:attrName>
                                        </p:attrNameLst>
                                      </p:cBhvr>
                                      <p:to>
                                        <p:strVal val="visible"/>
                                      </p:to>
                                    </p:set>
                                    <p:animEffect transition="in" filter="fade">
                                      <p:cBhvr>
                                        <p:cTn id="43" dur="500"/>
                                        <p:tgtEl>
                                          <p:spTgt spid="152"/>
                                        </p:tgtEl>
                                      </p:cBhvr>
                                    </p:animEffect>
                                  </p:childTnLst>
                                </p:cTn>
                              </p:par>
                            </p:childTnLst>
                          </p:cTn>
                        </p:par>
                        <p:par>
                          <p:cTn id="44" fill="hold">
                            <p:stCondLst>
                              <p:cond delay="7000"/>
                            </p:stCondLst>
                            <p:childTnLst>
                              <p:par>
                                <p:cTn id="45" presetID="10" presetClass="entr" presetSubtype="0" fill="hold" grpId="2" nodeType="afterEffect">
                                  <p:stCondLst>
                                    <p:cond delay="0"/>
                                  </p:stCondLst>
                                  <p:childTnLst>
                                    <p:set>
                                      <p:cBhvr>
                                        <p:cTn id="46" dur="1" fill="hold">
                                          <p:stCondLst>
                                            <p:cond delay="0"/>
                                          </p:stCondLst>
                                        </p:cTn>
                                        <p:tgtEl>
                                          <p:spTgt spid="148"/>
                                        </p:tgtEl>
                                        <p:attrNameLst>
                                          <p:attrName>style.visibility</p:attrName>
                                        </p:attrNameLst>
                                      </p:cBhvr>
                                      <p:to>
                                        <p:strVal val="visible"/>
                                      </p:to>
                                    </p:set>
                                    <p:animEffect transition="in" filter="fade">
                                      <p:cBhvr>
                                        <p:cTn id="47" dur="500"/>
                                        <p:tgtEl>
                                          <p:spTgt spid="148"/>
                                        </p:tgtEl>
                                      </p:cBhvr>
                                    </p:animEffect>
                                  </p:childTnLst>
                                </p:cTn>
                              </p:par>
                            </p:childTnLst>
                          </p:cTn>
                        </p:par>
                        <p:par>
                          <p:cTn id="48" fill="hold">
                            <p:stCondLst>
                              <p:cond delay="7500"/>
                            </p:stCondLst>
                            <p:childTnLst>
                              <p:par>
                                <p:cTn id="49" presetID="50" presetClass="path" presetSubtype="0" accel="50000" decel="50000" fill="hold" grpId="0" nodeType="afterEffect">
                                  <p:stCondLst>
                                    <p:cond delay="0"/>
                                  </p:stCondLst>
                                  <p:childTnLst>
                                    <p:animMotion origin="layout" path="M 1.25E-6 1.48148E-6 L -0.03503 1.48148E-6 C -0.05078 1.48148E-6 -0.06992 0.15254 -0.06992 0.27662 L -0.06992 0.55486 " pathEditMode="relative" rAng="0" ptsTypes="AAAA">
                                      <p:cBhvr>
                                        <p:cTn id="50" dur="2000" fill="hold"/>
                                        <p:tgtEl>
                                          <p:spTgt spid="148"/>
                                        </p:tgtEl>
                                        <p:attrNameLst>
                                          <p:attrName>ppt_x</p:attrName>
                                          <p:attrName>ppt_y</p:attrName>
                                        </p:attrNameLst>
                                      </p:cBhvr>
                                      <p:rCtr x="-3503" y="27731"/>
                                    </p:animMotion>
                                  </p:childTnLst>
                                </p:cTn>
                              </p:par>
                            </p:childTnLst>
                          </p:cTn>
                        </p:par>
                        <p:par>
                          <p:cTn id="51" fill="hold">
                            <p:stCondLst>
                              <p:cond delay="9500"/>
                            </p:stCondLst>
                            <p:childTnLst>
                              <p:par>
                                <p:cTn id="52" presetID="10" presetClass="exit" presetSubtype="0" fill="hold" grpId="1" nodeType="afterEffect">
                                  <p:stCondLst>
                                    <p:cond delay="0"/>
                                  </p:stCondLst>
                                  <p:childTnLst>
                                    <p:animEffect transition="out" filter="fade">
                                      <p:cBhvr>
                                        <p:cTn id="53" dur="500"/>
                                        <p:tgtEl>
                                          <p:spTgt spid="148"/>
                                        </p:tgtEl>
                                      </p:cBhvr>
                                    </p:animEffect>
                                    <p:set>
                                      <p:cBhvr>
                                        <p:cTn id="54" dur="1" fill="hold">
                                          <p:stCondLst>
                                            <p:cond delay="499"/>
                                          </p:stCondLst>
                                        </p:cTn>
                                        <p:tgtEl>
                                          <p:spTgt spid="148"/>
                                        </p:tgtEl>
                                        <p:attrNameLst>
                                          <p:attrName>style.visibility</p:attrName>
                                        </p:attrNameLst>
                                      </p:cBhvr>
                                      <p:to>
                                        <p:strVal val="hidden"/>
                                      </p:to>
                                    </p:set>
                                  </p:childTnLst>
                                </p:cTn>
                              </p:par>
                              <p:par>
                                <p:cTn id="55" presetID="19" presetClass="emph" presetSubtype="0" fill="hold" grpId="0" nodeType="withEffect">
                                  <p:stCondLst>
                                    <p:cond delay="0"/>
                                  </p:stCondLst>
                                  <p:childTnLst>
                                    <p:animClr clrSpc="rgb" dir="cw">
                                      <p:cBhvr override="childStyle">
                                        <p:cTn id="56" dur="500" fill="hold"/>
                                        <p:tgtEl>
                                          <p:spTgt spid="119"/>
                                        </p:tgtEl>
                                        <p:attrNameLst>
                                          <p:attrName>style.color</p:attrName>
                                        </p:attrNameLst>
                                      </p:cBhvr>
                                      <p:to>
                                        <a:srgbClr val="E20F20"/>
                                      </p:to>
                                    </p:animClr>
                                    <p:animClr clrSpc="rgb" dir="cw">
                                      <p:cBhvr>
                                        <p:cTn id="57" dur="500" fill="hold"/>
                                        <p:tgtEl>
                                          <p:spTgt spid="119"/>
                                        </p:tgtEl>
                                        <p:attrNameLst>
                                          <p:attrName>fillcolor</p:attrName>
                                        </p:attrNameLst>
                                      </p:cBhvr>
                                      <p:to>
                                        <a:srgbClr val="E20F20"/>
                                      </p:to>
                                    </p:animClr>
                                    <p:set>
                                      <p:cBhvr>
                                        <p:cTn id="58" dur="500" fill="hold"/>
                                        <p:tgtEl>
                                          <p:spTgt spid="119"/>
                                        </p:tgtEl>
                                        <p:attrNameLst>
                                          <p:attrName>fill.type</p:attrName>
                                        </p:attrNameLst>
                                      </p:cBhvr>
                                      <p:to>
                                        <p:strVal val="solid"/>
                                      </p:to>
                                    </p:set>
                                    <p:set>
                                      <p:cBhvr>
                                        <p:cTn id="59" dur="500" fill="hold"/>
                                        <p:tgtEl>
                                          <p:spTgt spid="119"/>
                                        </p:tgtEl>
                                        <p:attrNameLst>
                                          <p:attrName>fill.on</p:attrName>
                                        </p:attrNameLst>
                                      </p:cBhvr>
                                      <p:to>
                                        <p:strVal val="true"/>
                                      </p:to>
                                    </p:set>
                                  </p:childTnLst>
                                </p:cTn>
                              </p:par>
                            </p:childTnLst>
                          </p:cTn>
                        </p:par>
                        <p:par>
                          <p:cTn id="60" fill="hold">
                            <p:stCondLst>
                              <p:cond delay="10000"/>
                            </p:stCondLst>
                            <p:childTnLst>
                              <p:par>
                                <p:cTn id="61" presetID="10" presetClass="entr" presetSubtype="0" fill="hold" grpId="0" nodeType="afterEffect">
                                  <p:stCondLst>
                                    <p:cond delay="0"/>
                                  </p:stCondLst>
                                  <p:childTnLst>
                                    <p:set>
                                      <p:cBhvr>
                                        <p:cTn id="62" dur="1" fill="hold">
                                          <p:stCondLst>
                                            <p:cond delay="0"/>
                                          </p:stCondLst>
                                        </p:cTn>
                                        <p:tgtEl>
                                          <p:spTgt spid="153"/>
                                        </p:tgtEl>
                                        <p:attrNameLst>
                                          <p:attrName>style.visibility</p:attrName>
                                        </p:attrNameLst>
                                      </p:cBhvr>
                                      <p:to>
                                        <p:strVal val="visible"/>
                                      </p:to>
                                    </p:set>
                                    <p:animEffect transition="in" filter="fade">
                                      <p:cBhvr>
                                        <p:cTn id="63" dur="500"/>
                                        <p:tgtEl>
                                          <p:spTgt spid="153"/>
                                        </p:tgtEl>
                                      </p:cBhvr>
                                    </p:animEffect>
                                  </p:childTnLst>
                                </p:cTn>
                              </p:par>
                            </p:childTnLst>
                          </p:cTn>
                        </p:par>
                        <p:par>
                          <p:cTn id="64" fill="hold">
                            <p:stCondLst>
                              <p:cond delay="10500"/>
                            </p:stCondLst>
                            <p:childTnLst>
                              <p:par>
                                <p:cTn id="65" presetID="10" presetClass="entr" presetSubtype="0" fill="hold" grpId="2" nodeType="afterEffect">
                                  <p:stCondLst>
                                    <p:cond delay="0"/>
                                  </p:stCondLst>
                                  <p:childTnLst>
                                    <p:set>
                                      <p:cBhvr>
                                        <p:cTn id="66" dur="1" fill="hold">
                                          <p:stCondLst>
                                            <p:cond delay="0"/>
                                          </p:stCondLst>
                                        </p:cTn>
                                        <p:tgtEl>
                                          <p:spTgt spid="149"/>
                                        </p:tgtEl>
                                        <p:attrNameLst>
                                          <p:attrName>style.visibility</p:attrName>
                                        </p:attrNameLst>
                                      </p:cBhvr>
                                      <p:to>
                                        <p:strVal val="visible"/>
                                      </p:to>
                                    </p:set>
                                    <p:animEffect transition="in" filter="fade">
                                      <p:cBhvr>
                                        <p:cTn id="67" dur="500"/>
                                        <p:tgtEl>
                                          <p:spTgt spid="149"/>
                                        </p:tgtEl>
                                      </p:cBhvr>
                                    </p:animEffect>
                                  </p:childTnLst>
                                </p:cTn>
                              </p:par>
                            </p:childTnLst>
                          </p:cTn>
                        </p:par>
                        <p:par>
                          <p:cTn id="68" fill="hold">
                            <p:stCondLst>
                              <p:cond delay="11000"/>
                            </p:stCondLst>
                            <p:childTnLst>
                              <p:par>
                                <p:cTn id="69" presetID="50" presetClass="path" presetSubtype="0" accel="50000" decel="50000" fill="hold" grpId="0" nodeType="afterEffect">
                                  <p:stCondLst>
                                    <p:cond delay="0"/>
                                  </p:stCondLst>
                                  <p:childTnLst>
                                    <p:animMotion origin="layout" path="M -4.07199E-6 -3.58602E-6 L -0.21291 -3.58602E-6 C -0.30814 -3.58602E-6 -0.4257 0.05584 -0.4257 0.10123 L -0.4257 0.20245 " pathEditMode="relative" rAng="0" ptsTypes="AAAA">
                                      <p:cBhvr>
                                        <p:cTn id="70" dur="2000" fill="hold"/>
                                        <p:tgtEl>
                                          <p:spTgt spid="149"/>
                                        </p:tgtEl>
                                        <p:attrNameLst>
                                          <p:attrName>ppt_x</p:attrName>
                                          <p:attrName>ppt_y</p:attrName>
                                        </p:attrNameLst>
                                      </p:cBhvr>
                                      <p:rCtr x="-21292" y="10123"/>
                                    </p:animMotion>
                                  </p:childTnLst>
                                </p:cTn>
                              </p:par>
                            </p:childTnLst>
                          </p:cTn>
                        </p:par>
                        <p:par>
                          <p:cTn id="71" fill="hold">
                            <p:stCondLst>
                              <p:cond delay="13000"/>
                            </p:stCondLst>
                            <p:childTnLst>
                              <p:par>
                                <p:cTn id="72" presetID="10" presetClass="exit" presetSubtype="0" fill="hold" grpId="1" nodeType="afterEffect">
                                  <p:stCondLst>
                                    <p:cond delay="0"/>
                                  </p:stCondLst>
                                  <p:childTnLst>
                                    <p:animEffect transition="out" filter="fade">
                                      <p:cBhvr>
                                        <p:cTn id="73" dur="500"/>
                                        <p:tgtEl>
                                          <p:spTgt spid="149"/>
                                        </p:tgtEl>
                                      </p:cBhvr>
                                    </p:animEffect>
                                    <p:set>
                                      <p:cBhvr>
                                        <p:cTn id="74" dur="1" fill="hold">
                                          <p:stCondLst>
                                            <p:cond delay="499"/>
                                          </p:stCondLst>
                                        </p:cTn>
                                        <p:tgtEl>
                                          <p:spTgt spid="149"/>
                                        </p:tgtEl>
                                        <p:attrNameLst>
                                          <p:attrName>style.visibility</p:attrName>
                                        </p:attrNameLst>
                                      </p:cBhvr>
                                      <p:to>
                                        <p:strVal val="hidden"/>
                                      </p:to>
                                    </p:set>
                                  </p:childTnLst>
                                </p:cTn>
                              </p:par>
                            </p:childTnLst>
                          </p:cTn>
                        </p:par>
                        <p:par>
                          <p:cTn id="75" fill="hold">
                            <p:stCondLst>
                              <p:cond delay="13500"/>
                            </p:stCondLst>
                            <p:childTnLst>
                              <p:par>
                                <p:cTn id="76" presetID="10" presetClass="entr" presetSubtype="0" fill="hold" grpId="2" nodeType="afterEffect">
                                  <p:stCondLst>
                                    <p:cond delay="0"/>
                                  </p:stCondLst>
                                  <p:childTnLst>
                                    <p:set>
                                      <p:cBhvr>
                                        <p:cTn id="77" dur="1" fill="hold">
                                          <p:stCondLst>
                                            <p:cond delay="0"/>
                                          </p:stCondLst>
                                        </p:cTn>
                                        <p:tgtEl>
                                          <p:spTgt spid="150"/>
                                        </p:tgtEl>
                                        <p:attrNameLst>
                                          <p:attrName>style.visibility</p:attrName>
                                        </p:attrNameLst>
                                      </p:cBhvr>
                                      <p:to>
                                        <p:strVal val="visible"/>
                                      </p:to>
                                    </p:set>
                                    <p:animEffect transition="in" filter="fade">
                                      <p:cBhvr>
                                        <p:cTn id="78" dur="500"/>
                                        <p:tgtEl>
                                          <p:spTgt spid="150"/>
                                        </p:tgtEl>
                                      </p:cBhvr>
                                    </p:animEffect>
                                  </p:childTnLst>
                                </p:cTn>
                              </p:par>
                            </p:childTnLst>
                          </p:cTn>
                        </p:par>
                        <p:par>
                          <p:cTn id="79" fill="hold">
                            <p:stCondLst>
                              <p:cond delay="14000"/>
                            </p:stCondLst>
                            <p:childTnLst>
                              <p:par>
                                <p:cTn id="80" presetID="50" presetClass="path" presetSubtype="0" accel="50000" decel="50000" fill="hold" grpId="0" nodeType="afterEffect">
                                  <p:stCondLst>
                                    <p:cond delay="0"/>
                                  </p:stCondLst>
                                  <p:childTnLst>
                                    <p:animMotion origin="layout" path="M -0.00026 4.26691E-6 L -0.21305 4.26691E-6 C -0.30815 4.26691E-6 -0.42571 0.05583 -0.42571 0.10122 L -0.42571 0.20245 " pathEditMode="relative" rAng="0" ptsTypes="AAAA">
                                      <p:cBhvr>
                                        <p:cTn id="81" dur="2000" fill="hold"/>
                                        <p:tgtEl>
                                          <p:spTgt spid="150"/>
                                        </p:tgtEl>
                                        <p:attrNameLst>
                                          <p:attrName>ppt_x</p:attrName>
                                          <p:attrName>ppt_y</p:attrName>
                                        </p:attrNameLst>
                                      </p:cBhvr>
                                      <p:rCtr x="-21279" y="10123"/>
                                    </p:animMotion>
                                  </p:childTnLst>
                                </p:cTn>
                              </p:par>
                            </p:childTnLst>
                          </p:cTn>
                        </p:par>
                        <p:par>
                          <p:cTn id="82" fill="hold">
                            <p:stCondLst>
                              <p:cond delay="16000"/>
                            </p:stCondLst>
                            <p:childTnLst>
                              <p:par>
                                <p:cTn id="83" presetID="10" presetClass="exit" presetSubtype="0" fill="hold" grpId="1" nodeType="afterEffect">
                                  <p:stCondLst>
                                    <p:cond delay="0"/>
                                  </p:stCondLst>
                                  <p:childTnLst>
                                    <p:animEffect transition="out" filter="fade">
                                      <p:cBhvr>
                                        <p:cTn id="84" dur="500"/>
                                        <p:tgtEl>
                                          <p:spTgt spid="150"/>
                                        </p:tgtEl>
                                      </p:cBhvr>
                                    </p:animEffect>
                                    <p:set>
                                      <p:cBhvr>
                                        <p:cTn id="85" dur="1" fill="hold">
                                          <p:stCondLst>
                                            <p:cond delay="499"/>
                                          </p:stCondLst>
                                        </p:cTn>
                                        <p:tgtEl>
                                          <p:spTgt spid="150"/>
                                        </p:tgtEl>
                                        <p:attrNameLst>
                                          <p:attrName>style.visibility</p:attrName>
                                        </p:attrNameLst>
                                      </p:cBhvr>
                                      <p:to>
                                        <p:strVal val="hidden"/>
                                      </p:to>
                                    </p:set>
                                  </p:childTnLst>
                                </p:cTn>
                              </p:par>
                            </p:childTnLst>
                          </p:cTn>
                        </p:par>
                        <p:par>
                          <p:cTn id="86" fill="hold">
                            <p:stCondLst>
                              <p:cond delay="16500"/>
                            </p:stCondLst>
                            <p:childTnLst>
                              <p:par>
                                <p:cTn id="87" presetID="10" presetClass="entr" presetSubtype="0" fill="hold" grpId="0" nodeType="afterEffect">
                                  <p:stCondLst>
                                    <p:cond delay="0"/>
                                  </p:stCondLst>
                                  <p:childTnLst>
                                    <p:set>
                                      <p:cBhvr>
                                        <p:cTn id="88" dur="1" fill="hold">
                                          <p:stCondLst>
                                            <p:cond delay="0"/>
                                          </p:stCondLst>
                                        </p:cTn>
                                        <p:tgtEl>
                                          <p:spTgt spid="154"/>
                                        </p:tgtEl>
                                        <p:attrNameLst>
                                          <p:attrName>style.visibility</p:attrName>
                                        </p:attrNameLst>
                                      </p:cBhvr>
                                      <p:to>
                                        <p:strVal val="visible"/>
                                      </p:to>
                                    </p:set>
                                    <p:animEffect transition="in" filter="fade">
                                      <p:cBhvr>
                                        <p:cTn id="89" dur="500"/>
                                        <p:tgtEl>
                                          <p:spTgt spid="154"/>
                                        </p:tgtEl>
                                      </p:cBhvr>
                                    </p:animEffect>
                                  </p:childTnLst>
                                </p:cTn>
                              </p:par>
                            </p:childTnLst>
                          </p:cTn>
                        </p:par>
                        <p:par>
                          <p:cTn id="90" fill="hold">
                            <p:stCondLst>
                              <p:cond delay="17000"/>
                            </p:stCondLst>
                            <p:childTnLst>
                              <p:par>
                                <p:cTn id="91" presetID="10" presetClass="entr" presetSubtype="0" fill="hold" grpId="2" nodeType="afterEffect">
                                  <p:stCondLst>
                                    <p:cond delay="0"/>
                                  </p:stCondLst>
                                  <p:childTnLst>
                                    <p:set>
                                      <p:cBhvr>
                                        <p:cTn id="92" dur="1" fill="hold">
                                          <p:stCondLst>
                                            <p:cond delay="0"/>
                                          </p:stCondLst>
                                        </p:cTn>
                                        <p:tgtEl>
                                          <p:spTgt spid="155"/>
                                        </p:tgtEl>
                                        <p:attrNameLst>
                                          <p:attrName>style.visibility</p:attrName>
                                        </p:attrNameLst>
                                      </p:cBhvr>
                                      <p:to>
                                        <p:strVal val="visible"/>
                                      </p:to>
                                    </p:set>
                                    <p:animEffect transition="in" filter="fade">
                                      <p:cBhvr>
                                        <p:cTn id="93" dur="500"/>
                                        <p:tgtEl>
                                          <p:spTgt spid="155"/>
                                        </p:tgtEl>
                                      </p:cBhvr>
                                    </p:animEffect>
                                  </p:childTnLst>
                                </p:cTn>
                              </p:par>
                            </p:childTnLst>
                          </p:cTn>
                        </p:par>
                        <p:par>
                          <p:cTn id="94" fill="hold">
                            <p:stCondLst>
                              <p:cond delay="17500"/>
                            </p:stCondLst>
                            <p:childTnLst>
                              <p:par>
                                <p:cTn id="95" presetID="50" presetClass="path" presetSubtype="0" accel="50000" decel="50000" fill="hold" grpId="0" nodeType="afterEffect">
                                  <p:stCondLst>
                                    <p:cond delay="0"/>
                                  </p:stCondLst>
                                  <p:childTnLst>
                                    <p:animMotion origin="layout" path="M -0.00025 -1.81571E-7 L -0.35716 -1.81571E-7 C -0.51646 -1.81571E-7 -0.71342 0.05583 -0.71342 0.10123 L -0.71342 0.20245 " pathEditMode="relative" rAng="0" ptsTypes="AAAA">
                                      <p:cBhvr>
                                        <p:cTn id="96" dur="2000" fill="hold"/>
                                        <p:tgtEl>
                                          <p:spTgt spid="155"/>
                                        </p:tgtEl>
                                        <p:attrNameLst>
                                          <p:attrName>ppt_x</p:attrName>
                                          <p:attrName>ppt_y</p:attrName>
                                        </p:attrNameLst>
                                      </p:cBhvr>
                                      <p:rCtr x="-35665" y="10123"/>
                                    </p:animMotion>
                                  </p:childTnLst>
                                </p:cTn>
                              </p:par>
                            </p:childTnLst>
                          </p:cTn>
                        </p:par>
                        <p:par>
                          <p:cTn id="97" fill="hold">
                            <p:stCondLst>
                              <p:cond delay="19500"/>
                            </p:stCondLst>
                            <p:childTnLst>
                              <p:par>
                                <p:cTn id="98" presetID="10" presetClass="exit" presetSubtype="0" fill="hold" nodeType="afterEffect">
                                  <p:stCondLst>
                                    <p:cond delay="0"/>
                                  </p:stCondLst>
                                  <p:childTnLst>
                                    <p:animEffect transition="out" filter="fade">
                                      <p:cBhvr>
                                        <p:cTn id="99" dur="500"/>
                                        <p:tgtEl>
                                          <p:spTgt spid="134">
                                            <p:txEl>
                                              <p:pRg st="0" end="0"/>
                                            </p:txEl>
                                          </p:spTgt>
                                        </p:tgtEl>
                                      </p:cBhvr>
                                    </p:animEffect>
                                    <p:set>
                                      <p:cBhvr>
                                        <p:cTn id="100" dur="1" fill="hold">
                                          <p:stCondLst>
                                            <p:cond delay="499"/>
                                          </p:stCondLst>
                                        </p:cTn>
                                        <p:tgtEl>
                                          <p:spTgt spid="134">
                                            <p:txEl>
                                              <p:pRg st="0" end="0"/>
                                            </p:txEl>
                                          </p:spTgt>
                                        </p:tgtEl>
                                        <p:attrNameLst>
                                          <p:attrName>style.visibility</p:attrName>
                                        </p:attrNameLst>
                                      </p:cBhvr>
                                      <p:to>
                                        <p:strVal val="hidden"/>
                                      </p:to>
                                    </p:set>
                                  </p:childTnLst>
                                </p:cTn>
                              </p:par>
                              <p:par>
                                <p:cTn id="101" presetID="1" presetClass="emph" presetSubtype="2" fill="hold" nodeType="withEffect">
                                  <p:stCondLst>
                                    <p:cond delay="0"/>
                                  </p:stCondLst>
                                  <p:childTnLst>
                                    <p:animClr clrSpc="rgb" dir="cw">
                                      <p:cBhvr>
                                        <p:cTn id="102" dur="500" fill="hold"/>
                                        <p:tgtEl>
                                          <p:spTgt spid="134"/>
                                        </p:tgtEl>
                                        <p:attrNameLst>
                                          <p:attrName>fillcolor</p:attrName>
                                        </p:attrNameLst>
                                      </p:cBhvr>
                                      <p:to>
                                        <a:srgbClr val="275F2A"/>
                                      </p:to>
                                    </p:animClr>
                                    <p:set>
                                      <p:cBhvr>
                                        <p:cTn id="103" dur="500" fill="hold"/>
                                        <p:tgtEl>
                                          <p:spTgt spid="134"/>
                                        </p:tgtEl>
                                        <p:attrNameLst>
                                          <p:attrName>fill.type</p:attrName>
                                        </p:attrNameLst>
                                      </p:cBhvr>
                                      <p:to>
                                        <p:strVal val="solid"/>
                                      </p:to>
                                    </p:set>
                                    <p:set>
                                      <p:cBhvr>
                                        <p:cTn id="104" dur="500" fill="hold"/>
                                        <p:tgtEl>
                                          <p:spTgt spid="134"/>
                                        </p:tgtEl>
                                        <p:attrNameLst>
                                          <p:attrName>fill.on</p:attrName>
                                        </p:attrNameLst>
                                      </p:cBhvr>
                                      <p:to>
                                        <p:strVal val="true"/>
                                      </p:to>
                                    </p:set>
                                  </p:childTnLst>
                                </p:cTn>
                              </p:par>
                              <p:par>
                                <p:cTn id="105" presetID="10" presetClass="exit" presetSubtype="0" fill="hold" grpId="1" nodeType="withEffect">
                                  <p:stCondLst>
                                    <p:cond delay="0"/>
                                  </p:stCondLst>
                                  <p:childTnLst>
                                    <p:animEffect transition="out" filter="fade">
                                      <p:cBhvr>
                                        <p:cTn id="106" dur="500"/>
                                        <p:tgtEl>
                                          <p:spTgt spid="155"/>
                                        </p:tgtEl>
                                      </p:cBhvr>
                                    </p:animEffect>
                                    <p:set>
                                      <p:cBhvr>
                                        <p:cTn id="107" dur="1" fill="hold">
                                          <p:stCondLst>
                                            <p:cond delay="499"/>
                                          </p:stCondLst>
                                        </p:cTn>
                                        <p:tgtEl>
                                          <p:spTgt spid="155"/>
                                        </p:tgtEl>
                                        <p:attrNameLst>
                                          <p:attrName>style.visibility</p:attrName>
                                        </p:attrNameLst>
                                      </p:cBhvr>
                                      <p:to>
                                        <p:strVal val="hidden"/>
                                      </p:to>
                                    </p:set>
                                  </p:childTnLst>
                                </p:cTn>
                              </p:par>
                            </p:childTnLst>
                          </p:cTn>
                        </p:par>
                        <p:par>
                          <p:cTn id="108" fill="hold">
                            <p:stCondLst>
                              <p:cond delay="20000"/>
                            </p:stCondLst>
                            <p:childTnLst>
                              <p:par>
                                <p:cTn id="109" presetID="10" presetClass="entr" presetSubtype="0" fill="hold" grpId="0" nodeType="afterEffect">
                                  <p:stCondLst>
                                    <p:cond delay="0"/>
                                  </p:stCondLst>
                                  <p:childTnLst>
                                    <p:set>
                                      <p:cBhvr>
                                        <p:cTn id="110" dur="1" fill="hold">
                                          <p:stCondLst>
                                            <p:cond delay="0"/>
                                          </p:stCondLst>
                                        </p:cTn>
                                        <p:tgtEl>
                                          <p:spTgt spid="156"/>
                                        </p:tgtEl>
                                        <p:attrNameLst>
                                          <p:attrName>style.visibility</p:attrName>
                                        </p:attrNameLst>
                                      </p:cBhvr>
                                      <p:to>
                                        <p:strVal val="visible"/>
                                      </p:to>
                                    </p:set>
                                    <p:animEffect transition="in" filter="fade">
                                      <p:cBhvr>
                                        <p:cTn id="111" dur="500"/>
                                        <p:tgtEl>
                                          <p:spTgt spid="156"/>
                                        </p:tgtEl>
                                      </p:cBhvr>
                                    </p:animEffect>
                                  </p:childTnLst>
                                </p:cTn>
                              </p:par>
                            </p:childTnLst>
                          </p:cTn>
                        </p:par>
                        <p:par>
                          <p:cTn id="112" fill="hold">
                            <p:stCondLst>
                              <p:cond delay="20500"/>
                            </p:stCondLst>
                            <p:childTnLst>
                              <p:par>
                                <p:cTn id="113" presetID="10" presetClass="entr" presetSubtype="0" fill="hold" grpId="2" nodeType="afterEffect">
                                  <p:stCondLst>
                                    <p:cond delay="0"/>
                                  </p:stCondLst>
                                  <p:childTnLst>
                                    <p:set>
                                      <p:cBhvr>
                                        <p:cTn id="114" dur="1" fill="hold">
                                          <p:stCondLst>
                                            <p:cond delay="0"/>
                                          </p:stCondLst>
                                        </p:cTn>
                                        <p:tgtEl>
                                          <p:spTgt spid="157"/>
                                        </p:tgtEl>
                                        <p:attrNameLst>
                                          <p:attrName>style.visibility</p:attrName>
                                        </p:attrNameLst>
                                      </p:cBhvr>
                                      <p:to>
                                        <p:strVal val="visible"/>
                                      </p:to>
                                    </p:set>
                                    <p:animEffect transition="in" filter="fade">
                                      <p:cBhvr>
                                        <p:cTn id="115" dur="500"/>
                                        <p:tgtEl>
                                          <p:spTgt spid="157"/>
                                        </p:tgtEl>
                                      </p:cBhvr>
                                    </p:animEffect>
                                  </p:childTnLst>
                                </p:cTn>
                              </p:par>
                            </p:childTnLst>
                          </p:cTn>
                        </p:par>
                        <p:par>
                          <p:cTn id="116" fill="hold">
                            <p:stCondLst>
                              <p:cond delay="21000"/>
                            </p:stCondLst>
                            <p:childTnLst>
                              <p:par>
                                <p:cTn id="117" presetID="50" presetClass="path" presetSubtype="0" accel="50000" decel="50000" fill="hold" grpId="0" nodeType="afterEffect">
                                  <p:stCondLst>
                                    <p:cond delay="0"/>
                                  </p:stCondLst>
                                  <p:childTnLst>
                                    <p:animMotion origin="layout" path="M -0.00025 -4.99773E-6 L -0.35716 -4.99773E-6 C -0.51646 -4.99773E-6 -0.71343 0.05584 -0.71343 0.10123 L -0.71343 0.20246 " pathEditMode="relative" rAng="0" ptsTypes="AAAA">
                                      <p:cBhvr>
                                        <p:cTn id="118" dur="2000" fill="hold"/>
                                        <p:tgtEl>
                                          <p:spTgt spid="157"/>
                                        </p:tgtEl>
                                        <p:attrNameLst>
                                          <p:attrName>ppt_x</p:attrName>
                                          <p:attrName>ppt_y</p:attrName>
                                        </p:attrNameLst>
                                      </p:cBhvr>
                                      <p:rCtr x="-35665" y="10123"/>
                                    </p:animMotion>
                                  </p:childTnLst>
                                </p:cTn>
                              </p:par>
                            </p:childTnLst>
                          </p:cTn>
                        </p:par>
                        <p:par>
                          <p:cTn id="119" fill="hold">
                            <p:stCondLst>
                              <p:cond delay="23000"/>
                            </p:stCondLst>
                            <p:childTnLst>
                              <p:par>
                                <p:cTn id="120" presetID="10" presetClass="exit" presetSubtype="0" fill="hold" grpId="1" nodeType="afterEffect">
                                  <p:stCondLst>
                                    <p:cond delay="0"/>
                                  </p:stCondLst>
                                  <p:childTnLst>
                                    <p:animEffect transition="out" filter="fade">
                                      <p:cBhvr>
                                        <p:cTn id="121" dur="500"/>
                                        <p:tgtEl>
                                          <p:spTgt spid="157"/>
                                        </p:tgtEl>
                                      </p:cBhvr>
                                    </p:animEffect>
                                    <p:set>
                                      <p:cBhvr>
                                        <p:cTn id="122" dur="1" fill="hold">
                                          <p:stCondLst>
                                            <p:cond delay="499"/>
                                          </p:stCondLst>
                                        </p:cTn>
                                        <p:tgtEl>
                                          <p:spTgt spid="157"/>
                                        </p:tgtEl>
                                        <p:attrNameLst>
                                          <p:attrName>style.visibility</p:attrName>
                                        </p:attrNameLst>
                                      </p:cBhvr>
                                      <p:to>
                                        <p:strVal val="hidden"/>
                                      </p:to>
                                    </p:set>
                                  </p:childTnLst>
                                </p:cTn>
                              </p:par>
                            </p:childTnLst>
                          </p:cTn>
                        </p:par>
                        <p:par>
                          <p:cTn id="123" fill="hold">
                            <p:stCondLst>
                              <p:cond delay="23500"/>
                            </p:stCondLst>
                            <p:childTnLst>
                              <p:par>
                                <p:cTn id="124" presetID="10" presetClass="entr" presetSubtype="0" fill="hold" grpId="2" nodeType="afterEffect">
                                  <p:stCondLst>
                                    <p:cond delay="0"/>
                                  </p:stCondLst>
                                  <p:childTnLst>
                                    <p:set>
                                      <p:cBhvr>
                                        <p:cTn id="125" dur="1" fill="hold">
                                          <p:stCondLst>
                                            <p:cond delay="0"/>
                                          </p:stCondLst>
                                        </p:cTn>
                                        <p:tgtEl>
                                          <p:spTgt spid="158"/>
                                        </p:tgtEl>
                                        <p:attrNameLst>
                                          <p:attrName>style.visibility</p:attrName>
                                        </p:attrNameLst>
                                      </p:cBhvr>
                                      <p:to>
                                        <p:strVal val="visible"/>
                                      </p:to>
                                    </p:set>
                                    <p:animEffect transition="in" filter="fade">
                                      <p:cBhvr>
                                        <p:cTn id="126" dur="500"/>
                                        <p:tgtEl>
                                          <p:spTgt spid="158"/>
                                        </p:tgtEl>
                                      </p:cBhvr>
                                    </p:animEffect>
                                  </p:childTnLst>
                                </p:cTn>
                              </p:par>
                            </p:childTnLst>
                          </p:cTn>
                        </p:par>
                        <p:par>
                          <p:cTn id="127" fill="hold">
                            <p:stCondLst>
                              <p:cond delay="24000"/>
                            </p:stCondLst>
                            <p:childTnLst>
                              <p:par>
                                <p:cTn id="128" presetID="10" presetClass="exit" presetSubtype="0" fill="hold" grpId="1" nodeType="afterEffect">
                                  <p:stCondLst>
                                    <p:cond delay="0"/>
                                  </p:stCondLst>
                                  <p:childTnLst>
                                    <p:animEffect transition="out" filter="fade">
                                      <p:cBhvr>
                                        <p:cTn id="129" dur="500"/>
                                        <p:tgtEl>
                                          <p:spTgt spid="158"/>
                                        </p:tgtEl>
                                      </p:cBhvr>
                                    </p:animEffect>
                                    <p:set>
                                      <p:cBhvr>
                                        <p:cTn id="130" dur="1" fill="hold">
                                          <p:stCondLst>
                                            <p:cond delay="499"/>
                                          </p:stCondLst>
                                        </p:cTn>
                                        <p:tgtEl>
                                          <p:spTgt spid="158"/>
                                        </p:tgtEl>
                                        <p:attrNameLst>
                                          <p:attrName>style.visibility</p:attrName>
                                        </p:attrNameLst>
                                      </p:cBhvr>
                                      <p:to>
                                        <p:strVal val="hidden"/>
                                      </p:to>
                                    </p:set>
                                  </p:childTnLst>
                                </p:cTn>
                              </p:par>
                            </p:childTnLst>
                          </p:cTn>
                        </p:par>
                        <p:par>
                          <p:cTn id="131" fill="hold">
                            <p:stCondLst>
                              <p:cond delay="24500"/>
                            </p:stCondLst>
                            <p:childTnLst>
                              <p:par>
                                <p:cTn id="132" presetID="19" presetClass="emph" presetSubtype="0" fill="hold" grpId="0" nodeType="afterEffect">
                                  <p:stCondLst>
                                    <p:cond delay="0"/>
                                  </p:stCondLst>
                                  <p:childTnLst>
                                    <p:animClr clrSpc="rgb" dir="cw">
                                      <p:cBhvr override="childStyle">
                                        <p:cTn id="133" dur="500" fill="hold"/>
                                        <p:tgtEl>
                                          <p:spTgt spid="130"/>
                                        </p:tgtEl>
                                        <p:attrNameLst>
                                          <p:attrName>style.color</p:attrName>
                                        </p:attrNameLst>
                                      </p:cBhvr>
                                      <p:to>
                                        <a:srgbClr val="3523BB"/>
                                      </p:to>
                                    </p:animClr>
                                    <p:animClr clrSpc="rgb" dir="cw">
                                      <p:cBhvr>
                                        <p:cTn id="134" dur="500" fill="hold"/>
                                        <p:tgtEl>
                                          <p:spTgt spid="130"/>
                                        </p:tgtEl>
                                        <p:attrNameLst>
                                          <p:attrName>fillcolor</p:attrName>
                                        </p:attrNameLst>
                                      </p:cBhvr>
                                      <p:to>
                                        <a:srgbClr val="3523BB"/>
                                      </p:to>
                                    </p:animClr>
                                    <p:set>
                                      <p:cBhvr>
                                        <p:cTn id="135" dur="500" fill="hold"/>
                                        <p:tgtEl>
                                          <p:spTgt spid="130"/>
                                        </p:tgtEl>
                                        <p:attrNameLst>
                                          <p:attrName>fill.type</p:attrName>
                                        </p:attrNameLst>
                                      </p:cBhvr>
                                      <p:to>
                                        <p:strVal val="solid"/>
                                      </p:to>
                                    </p:set>
                                    <p:set>
                                      <p:cBhvr>
                                        <p:cTn id="136" dur="500" fill="hold"/>
                                        <p:tgtEl>
                                          <p:spTgt spid="130"/>
                                        </p:tgtEl>
                                        <p:attrNameLst>
                                          <p:attrName>fill.on</p:attrName>
                                        </p:attrNameLst>
                                      </p:cBhvr>
                                      <p:to>
                                        <p:strVal val="true"/>
                                      </p:to>
                                    </p:set>
                                  </p:childTnLst>
                                </p:cTn>
                              </p:par>
                            </p:childTnLst>
                          </p:cTn>
                        </p:par>
                        <p:par>
                          <p:cTn id="137" fill="hold">
                            <p:stCondLst>
                              <p:cond delay="25000"/>
                            </p:stCondLst>
                            <p:childTnLst>
                              <p:par>
                                <p:cTn id="138" presetID="10" presetClass="entr" presetSubtype="0" fill="hold" grpId="0" nodeType="afterEffect">
                                  <p:stCondLst>
                                    <p:cond delay="0"/>
                                  </p:stCondLst>
                                  <p:childTnLst>
                                    <p:set>
                                      <p:cBhvr>
                                        <p:cTn id="139" dur="1" fill="hold">
                                          <p:stCondLst>
                                            <p:cond delay="0"/>
                                          </p:stCondLst>
                                        </p:cTn>
                                        <p:tgtEl>
                                          <p:spTgt spid="159"/>
                                        </p:tgtEl>
                                        <p:attrNameLst>
                                          <p:attrName>style.visibility</p:attrName>
                                        </p:attrNameLst>
                                      </p:cBhvr>
                                      <p:to>
                                        <p:strVal val="visible"/>
                                      </p:to>
                                    </p:set>
                                    <p:animEffect transition="in" filter="fade">
                                      <p:cBhvr>
                                        <p:cTn id="140" dur="500"/>
                                        <p:tgtEl>
                                          <p:spTgt spid="159"/>
                                        </p:tgtEl>
                                      </p:cBhvr>
                                    </p:animEffect>
                                  </p:childTnLst>
                                </p:cTn>
                              </p:par>
                            </p:childTnLst>
                          </p:cTn>
                        </p:par>
                        <p:par>
                          <p:cTn id="141" fill="hold">
                            <p:stCondLst>
                              <p:cond delay="25500"/>
                            </p:stCondLst>
                            <p:childTnLst>
                              <p:par>
                                <p:cTn id="142" presetID="10" presetClass="exit" presetSubtype="0" fill="hold" grpId="0" nodeType="afterEffect">
                                  <p:stCondLst>
                                    <p:cond delay="1000"/>
                                  </p:stCondLst>
                                  <p:childTnLst>
                                    <p:animEffect transition="out" filter="fade">
                                      <p:cBhvr>
                                        <p:cTn id="143" dur="500"/>
                                        <p:tgtEl>
                                          <p:spTgt spid="86"/>
                                        </p:tgtEl>
                                      </p:cBhvr>
                                    </p:animEffect>
                                    <p:set>
                                      <p:cBhvr>
                                        <p:cTn id="144" dur="1" fill="hold">
                                          <p:stCondLst>
                                            <p:cond delay="499"/>
                                          </p:stCondLst>
                                        </p:cTn>
                                        <p:tgtEl>
                                          <p:spTgt spid="86"/>
                                        </p:tgtEl>
                                        <p:attrNameLst>
                                          <p:attrName>style.visibility</p:attrName>
                                        </p:attrNameLst>
                                      </p:cBhvr>
                                      <p:to>
                                        <p:strVal val="hidden"/>
                                      </p:to>
                                    </p:set>
                                  </p:childTnLst>
                                </p:cTn>
                              </p:par>
                              <p:par>
                                <p:cTn id="145" presetID="10" presetClass="exit" presetSubtype="0" fill="hold" grpId="0" nodeType="withEffect">
                                  <p:stCondLst>
                                    <p:cond delay="1000"/>
                                  </p:stCondLst>
                                  <p:childTnLst>
                                    <p:animEffect transition="out" filter="fade">
                                      <p:cBhvr>
                                        <p:cTn id="146" dur="500"/>
                                        <p:tgtEl>
                                          <p:spTgt spid="87"/>
                                        </p:tgtEl>
                                      </p:cBhvr>
                                    </p:animEffect>
                                    <p:set>
                                      <p:cBhvr>
                                        <p:cTn id="147" dur="1" fill="hold">
                                          <p:stCondLst>
                                            <p:cond delay="499"/>
                                          </p:stCondLst>
                                        </p:cTn>
                                        <p:tgtEl>
                                          <p:spTgt spid="87"/>
                                        </p:tgtEl>
                                        <p:attrNameLst>
                                          <p:attrName>style.visibility</p:attrName>
                                        </p:attrNameLst>
                                      </p:cBhvr>
                                      <p:to>
                                        <p:strVal val="hidden"/>
                                      </p:to>
                                    </p:set>
                                  </p:childTnLst>
                                </p:cTn>
                              </p:par>
                              <p:par>
                                <p:cTn id="148" presetID="10" presetClass="exit" presetSubtype="0" fill="hold" grpId="0" nodeType="withEffect">
                                  <p:stCondLst>
                                    <p:cond delay="1000"/>
                                  </p:stCondLst>
                                  <p:childTnLst>
                                    <p:animEffect transition="out" filter="fade">
                                      <p:cBhvr>
                                        <p:cTn id="149" dur="500"/>
                                        <p:tgtEl>
                                          <p:spTgt spid="88"/>
                                        </p:tgtEl>
                                      </p:cBhvr>
                                    </p:animEffect>
                                    <p:set>
                                      <p:cBhvr>
                                        <p:cTn id="150" dur="1" fill="hold">
                                          <p:stCondLst>
                                            <p:cond delay="499"/>
                                          </p:stCondLst>
                                        </p:cTn>
                                        <p:tgtEl>
                                          <p:spTgt spid="88"/>
                                        </p:tgtEl>
                                        <p:attrNameLst>
                                          <p:attrName>style.visibility</p:attrName>
                                        </p:attrNameLst>
                                      </p:cBhvr>
                                      <p:to>
                                        <p:strVal val="hidden"/>
                                      </p:to>
                                    </p:set>
                                  </p:childTnLst>
                                </p:cTn>
                              </p:par>
                              <p:par>
                                <p:cTn id="151" presetID="10" presetClass="exit" presetSubtype="0" fill="hold" grpId="0" nodeType="withEffect">
                                  <p:stCondLst>
                                    <p:cond delay="1000"/>
                                  </p:stCondLst>
                                  <p:childTnLst>
                                    <p:animEffect transition="out" filter="fade">
                                      <p:cBhvr>
                                        <p:cTn id="152" dur="500"/>
                                        <p:tgtEl>
                                          <p:spTgt spid="89"/>
                                        </p:tgtEl>
                                      </p:cBhvr>
                                    </p:animEffect>
                                    <p:set>
                                      <p:cBhvr>
                                        <p:cTn id="153" dur="1" fill="hold">
                                          <p:stCondLst>
                                            <p:cond delay="499"/>
                                          </p:stCondLst>
                                        </p:cTn>
                                        <p:tgtEl>
                                          <p:spTgt spid="89"/>
                                        </p:tgtEl>
                                        <p:attrNameLst>
                                          <p:attrName>style.visibility</p:attrName>
                                        </p:attrNameLst>
                                      </p:cBhvr>
                                      <p:to>
                                        <p:strVal val="hidden"/>
                                      </p:to>
                                    </p:set>
                                  </p:childTnLst>
                                </p:cTn>
                              </p:par>
                              <p:par>
                                <p:cTn id="154" presetID="10" presetClass="exit" presetSubtype="0" fill="hold" grpId="0" nodeType="withEffect">
                                  <p:stCondLst>
                                    <p:cond delay="1000"/>
                                  </p:stCondLst>
                                  <p:childTnLst>
                                    <p:animEffect transition="out" filter="fade">
                                      <p:cBhvr>
                                        <p:cTn id="155" dur="500"/>
                                        <p:tgtEl>
                                          <p:spTgt spid="90"/>
                                        </p:tgtEl>
                                      </p:cBhvr>
                                    </p:animEffect>
                                    <p:set>
                                      <p:cBhvr>
                                        <p:cTn id="156" dur="1" fill="hold">
                                          <p:stCondLst>
                                            <p:cond delay="499"/>
                                          </p:stCondLst>
                                        </p:cTn>
                                        <p:tgtEl>
                                          <p:spTgt spid="90"/>
                                        </p:tgtEl>
                                        <p:attrNameLst>
                                          <p:attrName>style.visibility</p:attrName>
                                        </p:attrNameLst>
                                      </p:cBhvr>
                                      <p:to>
                                        <p:strVal val="hidden"/>
                                      </p:to>
                                    </p:set>
                                  </p:childTnLst>
                                </p:cTn>
                              </p:par>
                              <p:par>
                                <p:cTn id="157" presetID="10" presetClass="exit" presetSubtype="0" fill="hold" grpId="0" nodeType="withEffect">
                                  <p:stCondLst>
                                    <p:cond delay="1000"/>
                                  </p:stCondLst>
                                  <p:childTnLst>
                                    <p:animEffect transition="out" filter="fade">
                                      <p:cBhvr>
                                        <p:cTn id="158" dur="500"/>
                                        <p:tgtEl>
                                          <p:spTgt spid="91"/>
                                        </p:tgtEl>
                                      </p:cBhvr>
                                    </p:animEffect>
                                    <p:set>
                                      <p:cBhvr>
                                        <p:cTn id="159" dur="1" fill="hold">
                                          <p:stCondLst>
                                            <p:cond delay="499"/>
                                          </p:stCondLst>
                                        </p:cTn>
                                        <p:tgtEl>
                                          <p:spTgt spid="91"/>
                                        </p:tgtEl>
                                        <p:attrNameLst>
                                          <p:attrName>style.visibility</p:attrName>
                                        </p:attrNameLst>
                                      </p:cBhvr>
                                      <p:to>
                                        <p:strVal val="hidden"/>
                                      </p:to>
                                    </p:set>
                                  </p:childTnLst>
                                </p:cTn>
                              </p:par>
                              <p:par>
                                <p:cTn id="160" presetID="10" presetClass="exit" presetSubtype="0" fill="hold" grpId="0" nodeType="withEffect">
                                  <p:stCondLst>
                                    <p:cond delay="1000"/>
                                  </p:stCondLst>
                                  <p:childTnLst>
                                    <p:animEffect transition="out" filter="fade">
                                      <p:cBhvr>
                                        <p:cTn id="161" dur="500"/>
                                        <p:tgtEl>
                                          <p:spTgt spid="98"/>
                                        </p:tgtEl>
                                      </p:cBhvr>
                                    </p:animEffect>
                                    <p:set>
                                      <p:cBhvr>
                                        <p:cTn id="162" dur="1" fill="hold">
                                          <p:stCondLst>
                                            <p:cond delay="499"/>
                                          </p:stCondLst>
                                        </p:cTn>
                                        <p:tgtEl>
                                          <p:spTgt spid="98"/>
                                        </p:tgtEl>
                                        <p:attrNameLst>
                                          <p:attrName>style.visibility</p:attrName>
                                        </p:attrNameLst>
                                      </p:cBhvr>
                                      <p:to>
                                        <p:strVal val="hidden"/>
                                      </p:to>
                                    </p:set>
                                  </p:childTnLst>
                                </p:cTn>
                              </p:par>
                              <p:par>
                                <p:cTn id="163" presetID="10" presetClass="exit" presetSubtype="0" fill="hold" grpId="0" nodeType="withEffect">
                                  <p:stCondLst>
                                    <p:cond delay="1000"/>
                                  </p:stCondLst>
                                  <p:childTnLst>
                                    <p:animEffect transition="out" filter="fade">
                                      <p:cBhvr>
                                        <p:cTn id="164" dur="500"/>
                                        <p:tgtEl>
                                          <p:spTgt spid="99"/>
                                        </p:tgtEl>
                                      </p:cBhvr>
                                    </p:animEffect>
                                    <p:set>
                                      <p:cBhvr>
                                        <p:cTn id="165" dur="1" fill="hold">
                                          <p:stCondLst>
                                            <p:cond delay="499"/>
                                          </p:stCondLst>
                                        </p:cTn>
                                        <p:tgtEl>
                                          <p:spTgt spid="99"/>
                                        </p:tgtEl>
                                        <p:attrNameLst>
                                          <p:attrName>style.visibility</p:attrName>
                                        </p:attrNameLst>
                                      </p:cBhvr>
                                      <p:to>
                                        <p:strVal val="hidden"/>
                                      </p:to>
                                    </p:set>
                                  </p:childTnLst>
                                </p:cTn>
                              </p:par>
                              <p:par>
                                <p:cTn id="166" presetID="10" presetClass="exit" presetSubtype="0" fill="hold" grpId="0" nodeType="withEffect">
                                  <p:stCondLst>
                                    <p:cond delay="1000"/>
                                  </p:stCondLst>
                                  <p:childTnLst>
                                    <p:animEffect transition="out" filter="fade">
                                      <p:cBhvr>
                                        <p:cTn id="167" dur="500"/>
                                        <p:tgtEl>
                                          <p:spTgt spid="100"/>
                                        </p:tgtEl>
                                      </p:cBhvr>
                                    </p:animEffect>
                                    <p:set>
                                      <p:cBhvr>
                                        <p:cTn id="168" dur="1" fill="hold">
                                          <p:stCondLst>
                                            <p:cond delay="499"/>
                                          </p:stCondLst>
                                        </p:cTn>
                                        <p:tgtEl>
                                          <p:spTgt spid="100"/>
                                        </p:tgtEl>
                                        <p:attrNameLst>
                                          <p:attrName>style.visibility</p:attrName>
                                        </p:attrNameLst>
                                      </p:cBhvr>
                                      <p:to>
                                        <p:strVal val="hidden"/>
                                      </p:to>
                                    </p:set>
                                  </p:childTnLst>
                                </p:cTn>
                              </p:par>
                              <p:par>
                                <p:cTn id="169" presetID="10" presetClass="exit" presetSubtype="0" fill="hold" grpId="0" nodeType="withEffect">
                                  <p:stCondLst>
                                    <p:cond delay="1000"/>
                                  </p:stCondLst>
                                  <p:childTnLst>
                                    <p:animEffect transition="out" filter="fade">
                                      <p:cBhvr>
                                        <p:cTn id="170" dur="500"/>
                                        <p:tgtEl>
                                          <p:spTgt spid="101"/>
                                        </p:tgtEl>
                                      </p:cBhvr>
                                    </p:animEffect>
                                    <p:set>
                                      <p:cBhvr>
                                        <p:cTn id="171" dur="1" fill="hold">
                                          <p:stCondLst>
                                            <p:cond delay="499"/>
                                          </p:stCondLst>
                                        </p:cTn>
                                        <p:tgtEl>
                                          <p:spTgt spid="101"/>
                                        </p:tgtEl>
                                        <p:attrNameLst>
                                          <p:attrName>style.visibility</p:attrName>
                                        </p:attrNameLst>
                                      </p:cBhvr>
                                      <p:to>
                                        <p:strVal val="hidden"/>
                                      </p:to>
                                    </p:set>
                                  </p:childTnLst>
                                </p:cTn>
                              </p:par>
                              <p:par>
                                <p:cTn id="172" presetID="10" presetClass="exit" presetSubtype="0" fill="hold" grpId="0" nodeType="withEffect">
                                  <p:stCondLst>
                                    <p:cond delay="1000"/>
                                  </p:stCondLst>
                                  <p:childTnLst>
                                    <p:animEffect transition="out" filter="fade">
                                      <p:cBhvr>
                                        <p:cTn id="173" dur="500"/>
                                        <p:tgtEl>
                                          <p:spTgt spid="102"/>
                                        </p:tgtEl>
                                      </p:cBhvr>
                                    </p:animEffect>
                                    <p:set>
                                      <p:cBhvr>
                                        <p:cTn id="174" dur="1" fill="hold">
                                          <p:stCondLst>
                                            <p:cond delay="499"/>
                                          </p:stCondLst>
                                        </p:cTn>
                                        <p:tgtEl>
                                          <p:spTgt spid="102"/>
                                        </p:tgtEl>
                                        <p:attrNameLst>
                                          <p:attrName>style.visibility</p:attrName>
                                        </p:attrNameLst>
                                      </p:cBhvr>
                                      <p:to>
                                        <p:strVal val="hidden"/>
                                      </p:to>
                                    </p:set>
                                  </p:childTnLst>
                                </p:cTn>
                              </p:par>
                              <p:par>
                                <p:cTn id="175" presetID="10" presetClass="exit" presetSubtype="0" fill="hold" grpId="0" nodeType="withEffect">
                                  <p:stCondLst>
                                    <p:cond delay="1000"/>
                                  </p:stCondLst>
                                  <p:childTnLst>
                                    <p:animEffect transition="out" filter="fade">
                                      <p:cBhvr>
                                        <p:cTn id="176" dur="500"/>
                                        <p:tgtEl>
                                          <p:spTgt spid="103"/>
                                        </p:tgtEl>
                                      </p:cBhvr>
                                    </p:animEffect>
                                    <p:set>
                                      <p:cBhvr>
                                        <p:cTn id="177" dur="1" fill="hold">
                                          <p:stCondLst>
                                            <p:cond delay="499"/>
                                          </p:stCondLst>
                                        </p:cTn>
                                        <p:tgtEl>
                                          <p:spTgt spid="103"/>
                                        </p:tgtEl>
                                        <p:attrNameLst>
                                          <p:attrName>style.visibility</p:attrName>
                                        </p:attrNameLst>
                                      </p:cBhvr>
                                      <p:to>
                                        <p:strVal val="hidden"/>
                                      </p:to>
                                    </p:set>
                                  </p:childTnLst>
                                </p:cTn>
                              </p:par>
                              <p:par>
                                <p:cTn id="178" presetID="10" presetClass="exit" presetSubtype="0" fill="hold" grpId="0" nodeType="withEffect">
                                  <p:stCondLst>
                                    <p:cond delay="1000"/>
                                  </p:stCondLst>
                                  <p:childTnLst>
                                    <p:animEffect transition="out" filter="fade">
                                      <p:cBhvr>
                                        <p:cTn id="179" dur="500"/>
                                        <p:tgtEl>
                                          <p:spTgt spid="110"/>
                                        </p:tgtEl>
                                      </p:cBhvr>
                                    </p:animEffect>
                                    <p:set>
                                      <p:cBhvr>
                                        <p:cTn id="180" dur="1" fill="hold">
                                          <p:stCondLst>
                                            <p:cond delay="499"/>
                                          </p:stCondLst>
                                        </p:cTn>
                                        <p:tgtEl>
                                          <p:spTgt spid="110"/>
                                        </p:tgtEl>
                                        <p:attrNameLst>
                                          <p:attrName>style.visibility</p:attrName>
                                        </p:attrNameLst>
                                      </p:cBhvr>
                                      <p:to>
                                        <p:strVal val="hidden"/>
                                      </p:to>
                                    </p:set>
                                  </p:childTnLst>
                                </p:cTn>
                              </p:par>
                              <p:par>
                                <p:cTn id="181" presetID="10" presetClass="exit" presetSubtype="0" fill="hold" grpId="0" nodeType="withEffect">
                                  <p:stCondLst>
                                    <p:cond delay="1000"/>
                                  </p:stCondLst>
                                  <p:childTnLst>
                                    <p:animEffect transition="out" filter="fade">
                                      <p:cBhvr>
                                        <p:cTn id="182" dur="500"/>
                                        <p:tgtEl>
                                          <p:spTgt spid="111"/>
                                        </p:tgtEl>
                                      </p:cBhvr>
                                    </p:animEffect>
                                    <p:set>
                                      <p:cBhvr>
                                        <p:cTn id="183" dur="1" fill="hold">
                                          <p:stCondLst>
                                            <p:cond delay="499"/>
                                          </p:stCondLst>
                                        </p:cTn>
                                        <p:tgtEl>
                                          <p:spTgt spid="111"/>
                                        </p:tgtEl>
                                        <p:attrNameLst>
                                          <p:attrName>style.visibility</p:attrName>
                                        </p:attrNameLst>
                                      </p:cBhvr>
                                      <p:to>
                                        <p:strVal val="hidden"/>
                                      </p:to>
                                    </p:set>
                                  </p:childTnLst>
                                </p:cTn>
                              </p:par>
                              <p:par>
                                <p:cTn id="184" presetID="10" presetClass="exit" presetSubtype="0" fill="hold" grpId="0" nodeType="withEffect">
                                  <p:stCondLst>
                                    <p:cond delay="1000"/>
                                  </p:stCondLst>
                                  <p:childTnLst>
                                    <p:animEffect transition="out" filter="fade">
                                      <p:cBhvr>
                                        <p:cTn id="185" dur="500"/>
                                        <p:tgtEl>
                                          <p:spTgt spid="112"/>
                                        </p:tgtEl>
                                      </p:cBhvr>
                                    </p:animEffect>
                                    <p:set>
                                      <p:cBhvr>
                                        <p:cTn id="186" dur="1" fill="hold">
                                          <p:stCondLst>
                                            <p:cond delay="499"/>
                                          </p:stCondLst>
                                        </p:cTn>
                                        <p:tgtEl>
                                          <p:spTgt spid="112"/>
                                        </p:tgtEl>
                                        <p:attrNameLst>
                                          <p:attrName>style.visibility</p:attrName>
                                        </p:attrNameLst>
                                      </p:cBhvr>
                                      <p:to>
                                        <p:strVal val="hidden"/>
                                      </p:to>
                                    </p:set>
                                  </p:childTnLst>
                                </p:cTn>
                              </p:par>
                              <p:par>
                                <p:cTn id="187" presetID="10" presetClass="exit" presetSubtype="0" fill="hold" grpId="0" nodeType="withEffect">
                                  <p:stCondLst>
                                    <p:cond delay="1000"/>
                                  </p:stCondLst>
                                  <p:childTnLst>
                                    <p:animEffect transition="out" filter="fade">
                                      <p:cBhvr>
                                        <p:cTn id="188" dur="500"/>
                                        <p:tgtEl>
                                          <p:spTgt spid="113"/>
                                        </p:tgtEl>
                                      </p:cBhvr>
                                    </p:animEffect>
                                    <p:set>
                                      <p:cBhvr>
                                        <p:cTn id="189" dur="1" fill="hold">
                                          <p:stCondLst>
                                            <p:cond delay="499"/>
                                          </p:stCondLst>
                                        </p:cTn>
                                        <p:tgtEl>
                                          <p:spTgt spid="113"/>
                                        </p:tgtEl>
                                        <p:attrNameLst>
                                          <p:attrName>style.visibility</p:attrName>
                                        </p:attrNameLst>
                                      </p:cBhvr>
                                      <p:to>
                                        <p:strVal val="hidden"/>
                                      </p:to>
                                    </p:set>
                                  </p:childTnLst>
                                </p:cTn>
                              </p:par>
                              <p:par>
                                <p:cTn id="190" presetID="10" presetClass="exit" presetSubtype="0" fill="hold" grpId="0" nodeType="withEffect">
                                  <p:stCondLst>
                                    <p:cond delay="1000"/>
                                  </p:stCondLst>
                                  <p:childTnLst>
                                    <p:animEffect transition="out" filter="fade">
                                      <p:cBhvr>
                                        <p:cTn id="191" dur="500"/>
                                        <p:tgtEl>
                                          <p:spTgt spid="114"/>
                                        </p:tgtEl>
                                      </p:cBhvr>
                                    </p:animEffect>
                                    <p:set>
                                      <p:cBhvr>
                                        <p:cTn id="192" dur="1" fill="hold">
                                          <p:stCondLst>
                                            <p:cond delay="499"/>
                                          </p:stCondLst>
                                        </p:cTn>
                                        <p:tgtEl>
                                          <p:spTgt spid="114"/>
                                        </p:tgtEl>
                                        <p:attrNameLst>
                                          <p:attrName>style.visibility</p:attrName>
                                        </p:attrNameLst>
                                      </p:cBhvr>
                                      <p:to>
                                        <p:strVal val="hidden"/>
                                      </p:to>
                                    </p:set>
                                  </p:childTnLst>
                                </p:cTn>
                              </p:par>
                              <p:par>
                                <p:cTn id="193" presetID="10" presetClass="exit" presetSubtype="0" fill="hold" grpId="0" nodeType="withEffect">
                                  <p:stCondLst>
                                    <p:cond delay="1000"/>
                                  </p:stCondLst>
                                  <p:childTnLst>
                                    <p:animEffect transition="out" filter="fade">
                                      <p:cBhvr>
                                        <p:cTn id="194" dur="500"/>
                                        <p:tgtEl>
                                          <p:spTgt spid="115"/>
                                        </p:tgtEl>
                                      </p:cBhvr>
                                    </p:animEffect>
                                    <p:set>
                                      <p:cBhvr>
                                        <p:cTn id="195" dur="1" fill="hold">
                                          <p:stCondLst>
                                            <p:cond delay="499"/>
                                          </p:stCondLst>
                                        </p:cTn>
                                        <p:tgtEl>
                                          <p:spTgt spid="115"/>
                                        </p:tgtEl>
                                        <p:attrNameLst>
                                          <p:attrName>style.visibility</p:attrName>
                                        </p:attrNameLst>
                                      </p:cBhvr>
                                      <p:to>
                                        <p:strVal val="hidden"/>
                                      </p:to>
                                    </p:set>
                                  </p:childTnLst>
                                </p:cTn>
                              </p:par>
                              <p:par>
                                <p:cTn id="196" presetID="10" presetClass="exit" presetSubtype="0" fill="hold" grpId="0" nodeType="withEffect">
                                  <p:stCondLst>
                                    <p:cond delay="1000"/>
                                  </p:stCondLst>
                                  <p:childTnLst>
                                    <p:animEffect transition="out" filter="fade">
                                      <p:cBhvr>
                                        <p:cTn id="197" dur="500"/>
                                        <p:tgtEl>
                                          <p:spTgt spid="122"/>
                                        </p:tgtEl>
                                      </p:cBhvr>
                                    </p:animEffect>
                                    <p:set>
                                      <p:cBhvr>
                                        <p:cTn id="198" dur="1" fill="hold">
                                          <p:stCondLst>
                                            <p:cond delay="499"/>
                                          </p:stCondLst>
                                        </p:cTn>
                                        <p:tgtEl>
                                          <p:spTgt spid="122"/>
                                        </p:tgtEl>
                                        <p:attrNameLst>
                                          <p:attrName>style.visibility</p:attrName>
                                        </p:attrNameLst>
                                      </p:cBhvr>
                                      <p:to>
                                        <p:strVal val="hidden"/>
                                      </p:to>
                                    </p:set>
                                  </p:childTnLst>
                                </p:cTn>
                              </p:par>
                              <p:par>
                                <p:cTn id="199" presetID="10" presetClass="exit" presetSubtype="0" fill="hold" grpId="0" nodeType="withEffect">
                                  <p:stCondLst>
                                    <p:cond delay="1000"/>
                                  </p:stCondLst>
                                  <p:childTnLst>
                                    <p:animEffect transition="out" filter="fade">
                                      <p:cBhvr>
                                        <p:cTn id="200" dur="500"/>
                                        <p:tgtEl>
                                          <p:spTgt spid="123"/>
                                        </p:tgtEl>
                                      </p:cBhvr>
                                    </p:animEffect>
                                    <p:set>
                                      <p:cBhvr>
                                        <p:cTn id="201" dur="1" fill="hold">
                                          <p:stCondLst>
                                            <p:cond delay="499"/>
                                          </p:stCondLst>
                                        </p:cTn>
                                        <p:tgtEl>
                                          <p:spTgt spid="123"/>
                                        </p:tgtEl>
                                        <p:attrNameLst>
                                          <p:attrName>style.visibility</p:attrName>
                                        </p:attrNameLst>
                                      </p:cBhvr>
                                      <p:to>
                                        <p:strVal val="hidden"/>
                                      </p:to>
                                    </p:set>
                                  </p:childTnLst>
                                </p:cTn>
                              </p:par>
                              <p:par>
                                <p:cTn id="202" presetID="10" presetClass="exit" presetSubtype="0" fill="hold" grpId="0" nodeType="withEffect">
                                  <p:stCondLst>
                                    <p:cond delay="1000"/>
                                  </p:stCondLst>
                                  <p:childTnLst>
                                    <p:animEffect transition="out" filter="fade">
                                      <p:cBhvr>
                                        <p:cTn id="203" dur="500"/>
                                        <p:tgtEl>
                                          <p:spTgt spid="124"/>
                                        </p:tgtEl>
                                      </p:cBhvr>
                                    </p:animEffect>
                                    <p:set>
                                      <p:cBhvr>
                                        <p:cTn id="204" dur="1" fill="hold">
                                          <p:stCondLst>
                                            <p:cond delay="499"/>
                                          </p:stCondLst>
                                        </p:cTn>
                                        <p:tgtEl>
                                          <p:spTgt spid="124"/>
                                        </p:tgtEl>
                                        <p:attrNameLst>
                                          <p:attrName>style.visibility</p:attrName>
                                        </p:attrNameLst>
                                      </p:cBhvr>
                                      <p:to>
                                        <p:strVal val="hidden"/>
                                      </p:to>
                                    </p:set>
                                  </p:childTnLst>
                                </p:cTn>
                              </p:par>
                              <p:par>
                                <p:cTn id="205" presetID="10" presetClass="exit" presetSubtype="0" fill="hold" grpId="0" nodeType="withEffect">
                                  <p:stCondLst>
                                    <p:cond delay="1000"/>
                                  </p:stCondLst>
                                  <p:childTnLst>
                                    <p:animEffect transition="out" filter="fade">
                                      <p:cBhvr>
                                        <p:cTn id="206" dur="500"/>
                                        <p:tgtEl>
                                          <p:spTgt spid="125"/>
                                        </p:tgtEl>
                                      </p:cBhvr>
                                    </p:animEffect>
                                    <p:set>
                                      <p:cBhvr>
                                        <p:cTn id="207" dur="1" fill="hold">
                                          <p:stCondLst>
                                            <p:cond delay="499"/>
                                          </p:stCondLst>
                                        </p:cTn>
                                        <p:tgtEl>
                                          <p:spTgt spid="125"/>
                                        </p:tgtEl>
                                        <p:attrNameLst>
                                          <p:attrName>style.visibility</p:attrName>
                                        </p:attrNameLst>
                                      </p:cBhvr>
                                      <p:to>
                                        <p:strVal val="hidden"/>
                                      </p:to>
                                    </p:set>
                                  </p:childTnLst>
                                </p:cTn>
                              </p:par>
                              <p:par>
                                <p:cTn id="208" presetID="10" presetClass="exit" presetSubtype="0" fill="hold" grpId="0" nodeType="withEffect">
                                  <p:stCondLst>
                                    <p:cond delay="1000"/>
                                  </p:stCondLst>
                                  <p:childTnLst>
                                    <p:animEffect transition="out" filter="fade">
                                      <p:cBhvr>
                                        <p:cTn id="209" dur="500"/>
                                        <p:tgtEl>
                                          <p:spTgt spid="126"/>
                                        </p:tgtEl>
                                      </p:cBhvr>
                                    </p:animEffect>
                                    <p:set>
                                      <p:cBhvr>
                                        <p:cTn id="210" dur="1" fill="hold">
                                          <p:stCondLst>
                                            <p:cond delay="499"/>
                                          </p:stCondLst>
                                        </p:cTn>
                                        <p:tgtEl>
                                          <p:spTgt spid="126"/>
                                        </p:tgtEl>
                                        <p:attrNameLst>
                                          <p:attrName>style.visibility</p:attrName>
                                        </p:attrNameLst>
                                      </p:cBhvr>
                                      <p:to>
                                        <p:strVal val="hidden"/>
                                      </p:to>
                                    </p:set>
                                  </p:childTnLst>
                                </p:cTn>
                              </p:par>
                              <p:par>
                                <p:cTn id="211" presetID="10" presetClass="exit" presetSubtype="0" fill="hold" grpId="0" nodeType="withEffect">
                                  <p:stCondLst>
                                    <p:cond delay="1000"/>
                                  </p:stCondLst>
                                  <p:childTnLst>
                                    <p:animEffect transition="out" filter="fade">
                                      <p:cBhvr>
                                        <p:cTn id="212" dur="500"/>
                                        <p:tgtEl>
                                          <p:spTgt spid="127"/>
                                        </p:tgtEl>
                                      </p:cBhvr>
                                    </p:animEffect>
                                    <p:set>
                                      <p:cBhvr>
                                        <p:cTn id="213" dur="1" fill="hold">
                                          <p:stCondLst>
                                            <p:cond delay="499"/>
                                          </p:stCondLst>
                                        </p:cTn>
                                        <p:tgtEl>
                                          <p:spTgt spid="127"/>
                                        </p:tgtEl>
                                        <p:attrNameLst>
                                          <p:attrName>style.visibility</p:attrName>
                                        </p:attrNameLst>
                                      </p:cBhvr>
                                      <p:to>
                                        <p:strVal val="hidden"/>
                                      </p:to>
                                    </p:set>
                                  </p:childTnLst>
                                </p:cTn>
                              </p:par>
                            </p:childTnLst>
                          </p:cTn>
                        </p:par>
                        <p:par>
                          <p:cTn id="214" fill="hold">
                            <p:stCondLst>
                              <p:cond delay="27000"/>
                            </p:stCondLst>
                            <p:childTnLst>
                              <p:par>
                                <p:cTn id="215" presetID="10" presetClass="entr" presetSubtype="0" fill="hold" grpId="0" nodeType="afterEffect">
                                  <p:stCondLst>
                                    <p:cond delay="0"/>
                                  </p:stCondLst>
                                  <p:childTnLst>
                                    <p:set>
                                      <p:cBhvr>
                                        <p:cTn id="216" dur="1" fill="hold">
                                          <p:stCondLst>
                                            <p:cond delay="0"/>
                                          </p:stCondLst>
                                        </p:cTn>
                                        <p:tgtEl>
                                          <p:spTgt spid="168">
                                            <p:graphicEl>
                                              <a:dgm id="{8688B365-703D-4425-B132-39AED29BF5AB}"/>
                                            </p:graphicEl>
                                          </p:spTgt>
                                        </p:tgtEl>
                                        <p:attrNameLst>
                                          <p:attrName>style.visibility</p:attrName>
                                        </p:attrNameLst>
                                      </p:cBhvr>
                                      <p:to>
                                        <p:strVal val="visible"/>
                                      </p:to>
                                    </p:set>
                                    <p:animEffect transition="in" filter="fade">
                                      <p:cBhvr>
                                        <p:cTn id="217" dur="500"/>
                                        <p:tgtEl>
                                          <p:spTgt spid="168">
                                            <p:graphicEl>
                                              <a:dgm id="{8688B365-703D-4425-B132-39AED29BF5AB}"/>
                                            </p:graphicEl>
                                          </p:spTgt>
                                        </p:tgtEl>
                                      </p:cBhvr>
                                    </p:animEffect>
                                  </p:childTnLst>
                                </p:cTn>
                              </p:par>
                              <p:par>
                                <p:cTn id="218" presetID="10" presetClass="entr" presetSubtype="0" fill="hold" grpId="0" nodeType="withEffect">
                                  <p:stCondLst>
                                    <p:cond delay="0"/>
                                  </p:stCondLst>
                                  <p:childTnLst>
                                    <p:set>
                                      <p:cBhvr>
                                        <p:cTn id="219" dur="1" fill="hold">
                                          <p:stCondLst>
                                            <p:cond delay="0"/>
                                          </p:stCondLst>
                                        </p:cTn>
                                        <p:tgtEl>
                                          <p:spTgt spid="168">
                                            <p:graphicEl>
                                              <a:dgm id="{654875E4-C0CC-44D9-8791-3D70B8F8E8E6}"/>
                                            </p:graphicEl>
                                          </p:spTgt>
                                        </p:tgtEl>
                                        <p:attrNameLst>
                                          <p:attrName>style.visibility</p:attrName>
                                        </p:attrNameLst>
                                      </p:cBhvr>
                                      <p:to>
                                        <p:strVal val="visible"/>
                                      </p:to>
                                    </p:set>
                                    <p:animEffect transition="in" filter="fade">
                                      <p:cBhvr>
                                        <p:cTn id="220" dur="500"/>
                                        <p:tgtEl>
                                          <p:spTgt spid="168">
                                            <p:graphicEl>
                                              <a:dgm id="{654875E4-C0CC-44D9-8791-3D70B8F8E8E6}"/>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 grpId="0" animBg="1"/>
      <p:bldP spid="86" grpId="0" animBg="1"/>
      <p:bldP spid="87" grpId="0" animBg="1"/>
      <p:bldP spid="88" grpId="0" animBg="1"/>
      <p:bldP spid="89" grpId="0" animBg="1"/>
      <p:bldP spid="90" grpId="0" animBg="1"/>
      <p:bldP spid="91" grpId="0" animBg="1"/>
      <p:bldP spid="98" grpId="0" animBg="1"/>
      <p:bldP spid="99" grpId="0" animBg="1"/>
      <p:bldP spid="100" grpId="0" animBg="1"/>
      <p:bldP spid="101" grpId="0" animBg="1"/>
      <p:bldP spid="102" grpId="0" animBg="1"/>
      <p:bldP spid="103" grpId="0" animBg="1"/>
      <p:bldP spid="105" grpId="0" animBg="1"/>
      <p:bldP spid="110" grpId="0" animBg="1"/>
      <p:bldP spid="111" grpId="0" animBg="1"/>
      <p:bldP spid="112" grpId="0" animBg="1"/>
      <p:bldP spid="113" grpId="0" animBg="1"/>
      <p:bldP spid="114" grpId="0" animBg="1"/>
      <p:bldP spid="115" grpId="0" animBg="1"/>
      <p:bldP spid="119" grpId="0" animBg="1"/>
      <p:bldP spid="122" grpId="0" animBg="1"/>
      <p:bldP spid="123" grpId="0" animBg="1"/>
      <p:bldP spid="124" grpId="0" animBg="1"/>
      <p:bldP spid="125" grpId="0" animBg="1"/>
      <p:bldP spid="126" grpId="0" animBg="1"/>
      <p:bldP spid="127" grpId="0" animBg="1"/>
      <p:bldP spid="130" grpId="0" animBg="1"/>
      <p:bldP spid="146" grpId="0"/>
      <p:bldP spid="146" grpId="1"/>
      <p:bldP spid="146" grpId="2"/>
      <p:bldP spid="147" grpId="0"/>
      <p:bldP spid="147" grpId="1"/>
      <p:bldP spid="147" grpId="2"/>
      <p:bldP spid="148" grpId="0"/>
      <p:bldP spid="148" grpId="1"/>
      <p:bldP spid="148" grpId="2"/>
      <p:bldP spid="149" grpId="0"/>
      <p:bldP spid="149" grpId="1"/>
      <p:bldP spid="149" grpId="2"/>
      <p:bldP spid="150" grpId="0"/>
      <p:bldP spid="150" grpId="1"/>
      <p:bldP spid="150" grpId="2"/>
      <p:bldP spid="151" grpId="0"/>
      <p:bldP spid="152" grpId="0"/>
      <p:bldP spid="153" grpId="0"/>
      <p:bldP spid="154" grpId="0"/>
      <p:bldP spid="155" grpId="0"/>
      <p:bldP spid="155" grpId="1"/>
      <p:bldP spid="155" grpId="2"/>
      <p:bldP spid="156" grpId="0"/>
      <p:bldP spid="157" grpId="0"/>
      <p:bldP spid="157" grpId="1"/>
      <p:bldP spid="157" grpId="2"/>
      <p:bldP spid="158" grpId="1"/>
      <p:bldP spid="158" grpId="2"/>
      <p:bldP spid="159" grpId="0"/>
      <p:bldGraphic spid="168" grpId="0">
        <p:bldSub>
          <a:bldDgm/>
        </p:bldSub>
      </p:bldGraphic>
    </p:bldLst>
  </p:timing>
  <p:extLst>
    <p:ext uri="{6950BFC3-D8DA-4A85-94F7-54DA5524770B}">
      <p188:commentRel xmlns:p188="http://schemas.microsoft.com/office/powerpoint/2018/8/main" r:id="rId3"/>
    </p:ext>
  </p:extLs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8AF7E-B0CD-46FF-B175-71CD60FDEFC6}"/>
              </a:ext>
            </a:extLst>
          </p:cNvPr>
          <p:cNvSpPr>
            <a:spLocks noGrp="1"/>
          </p:cNvSpPr>
          <p:nvPr>
            <p:ph type="title"/>
          </p:nvPr>
        </p:nvSpPr>
        <p:spPr>
          <a:xfrm>
            <a:off x="0" y="2"/>
            <a:ext cx="12436475" cy="705321"/>
          </a:xfrm>
        </p:spPr>
        <p:txBody>
          <a:bodyPr/>
          <a:lstStyle/>
          <a:p>
            <a:r>
              <a:rPr lang="en-US" dirty="0"/>
              <a:t>Hash-distributed Tables: When to use</a:t>
            </a:r>
          </a:p>
        </p:txBody>
      </p:sp>
      <p:graphicFrame>
        <p:nvGraphicFramePr>
          <p:cNvPr id="3" name="Diagram 2">
            <a:extLst>
              <a:ext uri="{FF2B5EF4-FFF2-40B4-BE49-F238E27FC236}">
                <a16:creationId xmlns:a16="http://schemas.microsoft.com/office/drawing/2014/main" id="{3EE4E233-5048-4738-BF7D-919E72766EEF}"/>
              </a:ext>
            </a:extLst>
          </p:cNvPr>
          <p:cNvGraphicFramePr/>
          <p:nvPr>
            <p:extLst>
              <p:ext uri="{D42A27DB-BD31-4B8C-83A1-F6EECF244321}">
                <p14:modId xmlns:p14="http://schemas.microsoft.com/office/powerpoint/2010/main" val="2721965713"/>
              </p:ext>
            </p:extLst>
          </p:nvPr>
        </p:nvGraphicFramePr>
        <p:xfrm>
          <a:off x="2179637" y="1058862"/>
          <a:ext cx="8290983" cy="552732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083031587"/>
      </p:ext>
    </p:extLst>
  </p:cSld>
  <p:clrMapOvr>
    <a:masterClrMapping/>
  </p:clrMapOvr>
  <p:extLst>
    <p:ext uri="{6950BFC3-D8DA-4A85-94F7-54DA5524770B}">
      <p188:commentRel xmlns:p188="http://schemas.microsoft.com/office/powerpoint/2018/8/main" r:id="rId3"/>
    </p:ext>
  </p:extLs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
            <a:ext cx="12436475" cy="705321"/>
          </a:xfrm>
          <a:ln>
            <a:noFill/>
          </a:ln>
        </p:spPr>
        <p:txBody>
          <a:bodyPr/>
          <a:lstStyle/>
          <a:p>
            <a:r>
              <a:rPr lang="en-GB" dirty="0"/>
              <a:t>Hash-distributed Tables: Joins</a:t>
            </a:r>
            <a:endParaRPr lang="en-GB" dirty="0">
              <a:solidFill>
                <a:srgbClr val="0078D7"/>
              </a:solidFill>
            </a:endParaRPr>
          </a:p>
        </p:txBody>
      </p:sp>
      <p:sp>
        <p:nvSpPr>
          <p:cNvPr id="110" name="TextBox 109">
            <a:extLst>
              <a:ext uri="{FF2B5EF4-FFF2-40B4-BE49-F238E27FC236}">
                <a16:creationId xmlns:a16="http://schemas.microsoft.com/office/drawing/2014/main" id="{64CC30ED-ACCE-496C-BF7A-88EDCF9D8DDA}"/>
              </a:ext>
            </a:extLst>
          </p:cNvPr>
          <p:cNvSpPr txBox="1"/>
          <p:nvPr/>
        </p:nvSpPr>
        <p:spPr>
          <a:xfrm>
            <a:off x="11444968" y="2155862"/>
            <a:ext cx="971854" cy="627864"/>
          </a:xfrm>
          <a:prstGeom prst="rect">
            <a:avLst/>
          </a:prstGeom>
          <a:noFill/>
        </p:spPr>
        <p:txBody>
          <a:bodyPr wrap="square" lIns="182880" tIns="146304" rIns="182880" bIns="146304" rtlCol="0">
            <a:spAutoFit/>
          </a:bodyPr>
          <a:lstStyle/>
          <a:p>
            <a:pPr>
              <a:lnSpc>
                <a:spcPct val="90000"/>
              </a:lnSpc>
              <a:spcAft>
                <a:spcPts val="600"/>
              </a:spcAft>
            </a:pPr>
            <a:r>
              <a:rPr lang="en-US" sz="2400" b="1" dirty="0">
                <a:solidFill>
                  <a:srgbClr val="C00000"/>
                </a:solidFill>
              </a:rPr>
              <a:t>…..</a:t>
            </a:r>
          </a:p>
        </p:txBody>
      </p:sp>
      <p:sp>
        <p:nvSpPr>
          <p:cNvPr id="111" name="TextBox 110">
            <a:extLst>
              <a:ext uri="{FF2B5EF4-FFF2-40B4-BE49-F238E27FC236}">
                <a16:creationId xmlns:a16="http://schemas.microsoft.com/office/drawing/2014/main" id="{1C6129E5-6F2F-48CE-A020-F6F0FC7FD136}"/>
              </a:ext>
            </a:extLst>
          </p:cNvPr>
          <p:cNvSpPr txBox="1"/>
          <p:nvPr/>
        </p:nvSpPr>
        <p:spPr>
          <a:xfrm>
            <a:off x="11490357" y="3759650"/>
            <a:ext cx="881075" cy="627864"/>
          </a:xfrm>
          <a:prstGeom prst="rect">
            <a:avLst/>
          </a:prstGeom>
          <a:noFill/>
        </p:spPr>
        <p:txBody>
          <a:bodyPr wrap="square" lIns="182880" tIns="146304" rIns="182880" bIns="146304" rtlCol="0">
            <a:spAutoFit/>
          </a:bodyPr>
          <a:lstStyle/>
          <a:p>
            <a:pPr>
              <a:lnSpc>
                <a:spcPct val="90000"/>
              </a:lnSpc>
              <a:spcAft>
                <a:spcPts val="600"/>
              </a:spcAft>
            </a:pPr>
            <a:r>
              <a:rPr lang="en-US" sz="2400" b="1" dirty="0">
                <a:solidFill>
                  <a:srgbClr val="008272"/>
                </a:solidFill>
              </a:rPr>
              <a:t>…..</a:t>
            </a:r>
          </a:p>
        </p:txBody>
      </p:sp>
      <p:sp>
        <p:nvSpPr>
          <p:cNvPr id="112" name="Flowchart: Manual Operation 111">
            <a:extLst>
              <a:ext uri="{FF2B5EF4-FFF2-40B4-BE49-F238E27FC236}">
                <a16:creationId xmlns:a16="http://schemas.microsoft.com/office/drawing/2014/main" id="{A971CC1F-59B4-4956-8B2A-C4F7DAD21630}"/>
              </a:ext>
            </a:extLst>
          </p:cNvPr>
          <p:cNvSpPr/>
          <p:nvPr/>
        </p:nvSpPr>
        <p:spPr>
          <a:xfrm>
            <a:off x="856529" y="2920505"/>
            <a:ext cx="881075" cy="734229"/>
          </a:xfrm>
          <a:prstGeom prst="flowChartManualOperation">
            <a:avLst/>
          </a:prstGeom>
          <a:solidFill>
            <a:srgbClr val="D83B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r>
              <a:rPr kumimoji="0" lang="en-GB" sz="2448" b="0" i="0" u="none" strike="noStrike" kern="0" cap="none" spc="0" normalizeH="0" baseline="0" noProof="0" dirty="0">
                <a:ln>
                  <a:noFill/>
                </a:ln>
                <a:solidFill>
                  <a:sysClr val="windowText" lastClr="000000"/>
                </a:solidFill>
                <a:effectLst/>
                <a:uLnTx/>
                <a:uFillTx/>
                <a:latin typeface="Segoe UI Light"/>
                <a:ea typeface="+mn-ea"/>
                <a:cs typeface="+mn-cs"/>
              </a:rPr>
              <a:t>13</a:t>
            </a:r>
          </a:p>
        </p:txBody>
      </p:sp>
      <p:sp>
        <p:nvSpPr>
          <p:cNvPr id="113" name="Flowchart: Manual Operation 112">
            <a:extLst>
              <a:ext uri="{FF2B5EF4-FFF2-40B4-BE49-F238E27FC236}">
                <a16:creationId xmlns:a16="http://schemas.microsoft.com/office/drawing/2014/main" id="{B8A248FA-1745-470B-99EA-79DAD6360B38}"/>
              </a:ext>
            </a:extLst>
          </p:cNvPr>
          <p:cNvSpPr/>
          <p:nvPr/>
        </p:nvSpPr>
        <p:spPr>
          <a:xfrm>
            <a:off x="1737605" y="2920505"/>
            <a:ext cx="881075" cy="734229"/>
          </a:xfrm>
          <a:prstGeom prst="flowChartManualOperation">
            <a:avLst/>
          </a:prstGeom>
          <a:solidFill>
            <a:srgbClr val="D83B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r>
              <a:rPr kumimoji="0" lang="en-GB" sz="2448" b="0" i="0" u="none" strike="noStrike" kern="0" cap="none" spc="0" normalizeH="0" baseline="0" noProof="0" dirty="0">
                <a:ln>
                  <a:noFill/>
                </a:ln>
                <a:solidFill>
                  <a:sysClr val="windowText" lastClr="000000"/>
                </a:solidFill>
                <a:effectLst/>
                <a:uLnTx/>
                <a:uFillTx/>
                <a:latin typeface="Segoe UI Light"/>
                <a:ea typeface="+mn-ea"/>
                <a:cs typeface="+mn-cs"/>
              </a:rPr>
              <a:t>14</a:t>
            </a:r>
          </a:p>
        </p:txBody>
      </p:sp>
      <p:sp>
        <p:nvSpPr>
          <p:cNvPr id="114" name="Flowchart: Manual Operation 113">
            <a:extLst>
              <a:ext uri="{FF2B5EF4-FFF2-40B4-BE49-F238E27FC236}">
                <a16:creationId xmlns:a16="http://schemas.microsoft.com/office/drawing/2014/main" id="{DEAA308A-7E8D-4AFD-BD0E-14BADEF2CB33}"/>
              </a:ext>
            </a:extLst>
          </p:cNvPr>
          <p:cNvSpPr/>
          <p:nvPr/>
        </p:nvSpPr>
        <p:spPr>
          <a:xfrm>
            <a:off x="3499754" y="2920505"/>
            <a:ext cx="881075" cy="734229"/>
          </a:xfrm>
          <a:prstGeom prst="flowChartManualOperation">
            <a:avLst/>
          </a:prstGeom>
          <a:solidFill>
            <a:srgbClr val="D83B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r>
              <a:rPr kumimoji="0" lang="en-GB" sz="2448" b="0" i="0" u="none" strike="noStrike" kern="0" cap="none" spc="0" normalizeH="0" baseline="0" noProof="0" dirty="0">
                <a:ln>
                  <a:noFill/>
                </a:ln>
                <a:solidFill>
                  <a:sysClr val="windowText" lastClr="000000"/>
                </a:solidFill>
                <a:effectLst/>
                <a:uLnTx/>
                <a:uFillTx/>
                <a:latin typeface="Segoe UI Light"/>
                <a:ea typeface="+mn-ea"/>
                <a:cs typeface="+mn-cs"/>
              </a:rPr>
              <a:t>16</a:t>
            </a:r>
          </a:p>
        </p:txBody>
      </p:sp>
      <p:sp>
        <p:nvSpPr>
          <p:cNvPr id="115" name="Flowchart: Manual Operation 114">
            <a:extLst>
              <a:ext uri="{FF2B5EF4-FFF2-40B4-BE49-F238E27FC236}">
                <a16:creationId xmlns:a16="http://schemas.microsoft.com/office/drawing/2014/main" id="{7BDE6D63-337A-4AB6-A72C-6164B2A79A2E}"/>
              </a:ext>
            </a:extLst>
          </p:cNvPr>
          <p:cNvSpPr/>
          <p:nvPr/>
        </p:nvSpPr>
        <p:spPr>
          <a:xfrm>
            <a:off x="2618679" y="2920505"/>
            <a:ext cx="881075" cy="734229"/>
          </a:xfrm>
          <a:prstGeom prst="flowChartManualOperation">
            <a:avLst/>
          </a:prstGeom>
          <a:solidFill>
            <a:srgbClr val="D83B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r>
              <a:rPr kumimoji="0" lang="en-GB" sz="2448" b="0" i="0" u="none" strike="noStrike" kern="0" cap="none" spc="0" normalizeH="0" baseline="0" noProof="0" dirty="0">
                <a:ln>
                  <a:noFill/>
                </a:ln>
                <a:solidFill>
                  <a:sysClr val="windowText" lastClr="000000"/>
                </a:solidFill>
                <a:effectLst/>
                <a:uLnTx/>
                <a:uFillTx/>
                <a:latin typeface="Segoe UI Light"/>
                <a:ea typeface="+mn-ea"/>
                <a:cs typeface="+mn-cs"/>
              </a:rPr>
              <a:t>15</a:t>
            </a:r>
          </a:p>
        </p:txBody>
      </p:sp>
      <p:sp>
        <p:nvSpPr>
          <p:cNvPr id="116" name="Flowchart: Manual Operation 115">
            <a:extLst>
              <a:ext uri="{FF2B5EF4-FFF2-40B4-BE49-F238E27FC236}">
                <a16:creationId xmlns:a16="http://schemas.microsoft.com/office/drawing/2014/main" id="{0615D6D6-B7CF-482B-AEBE-DD18E83F419F}"/>
              </a:ext>
            </a:extLst>
          </p:cNvPr>
          <p:cNvSpPr/>
          <p:nvPr/>
        </p:nvSpPr>
        <p:spPr>
          <a:xfrm>
            <a:off x="4376607" y="2920505"/>
            <a:ext cx="881075" cy="734229"/>
          </a:xfrm>
          <a:prstGeom prst="flowChartManualOperation">
            <a:avLst/>
          </a:prstGeom>
          <a:solidFill>
            <a:srgbClr val="D83B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r>
              <a:rPr kumimoji="0" lang="en-GB" sz="2448" b="0" i="0" u="none" strike="noStrike" kern="0" cap="none" spc="0" normalizeH="0" baseline="0" noProof="0" dirty="0">
                <a:ln>
                  <a:noFill/>
                </a:ln>
                <a:solidFill>
                  <a:sysClr val="windowText" lastClr="000000"/>
                </a:solidFill>
                <a:effectLst/>
                <a:uLnTx/>
                <a:uFillTx/>
                <a:latin typeface="Segoe UI Light"/>
                <a:ea typeface="+mn-ea"/>
                <a:cs typeface="+mn-cs"/>
              </a:rPr>
              <a:t>17</a:t>
            </a:r>
          </a:p>
        </p:txBody>
      </p:sp>
      <p:sp>
        <p:nvSpPr>
          <p:cNvPr id="117" name="Flowchart: Manual Operation 116">
            <a:extLst>
              <a:ext uri="{FF2B5EF4-FFF2-40B4-BE49-F238E27FC236}">
                <a16:creationId xmlns:a16="http://schemas.microsoft.com/office/drawing/2014/main" id="{1E567B31-6FFF-4D02-B856-9F0C2DC4E952}"/>
              </a:ext>
            </a:extLst>
          </p:cNvPr>
          <p:cNvSpPr/>
          <p:nvPr/>
        </p:nvSpPr>
        <p:spPr>
          <a:xfrm>
            <a:off x="5257681" y="2920505"/>
            <a:ext cx="881075" cy="734229"/>
          </a:xfrm>
          <a:prstGeom prst="flowChartManualOperation">
            <a:avLst/>
          </a:prstGeom>
          <a:solidFill>
            <a:srgbClr val="D83B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r>
              <a:rPr kumimoji="0" lang="en-GB" sz="2448" b="0" i="0" u="none" strike="noStrike" kern="0" cap="none" spc="0" normalizeH="0" baseline="0" noProof="0" dirty="0">
                <a:ln>
                  <a:noFill/>
                </a:ln>
                <a:solidFill>
                  <a:sysClr val="windowText" lastClr="000000"/>
                </a:solidFill>
                <a:effectLst/>
                <a:uLnTx/>
                <a:uFillTx/>
                <a:latin typeface="Segoe UI Light"/>
                <a:ea typeface="+mn-ea"/>
                <a:cs typeface="+mn-cs"/>
              </a:rPr>
              <a:t>18</a:t>
            </a:r>
          </a:p>
        </p:txBody>
      </p:sp>
      <p:sp>
        <p:nvSpPr>
          <p:cNvPr id="118" name="Flowchart: Manual Operation 117">
            <a:extLst>
              <a:ext uri="{FF2B5EF4-FFF2-40B4-BE49-F238E27FC236}">
                <a16:creationId xmlns:a16="http://schemas.microsoft.com/office/drawing/2014/main" id="{FC5AA174-E892-4E9B-A762-010DF23CDF70}"/>
              </a:ext>
            </a:extLst>
          </p:cNvPr>
          <p:cNvSpPr/>
          <p:nvPr/>
        </p:nvSpPr>
        <p:spPr>
          <a:xfrm>
            <a:off x="7019831" y="2920505"/>
            <a:ext cx="881075" cy="734229"/>
          </a:xfrm>
          <a:prstGeom prst="flowChartManualOperation">
            <a:avLst/>
          </a:prstGeom>
          <a:solidFill>
            <a:srgbClr val="D83B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r>
              <a:rPr kumimoji="0" lang="en-GB" sz="2448" b="0" i="0" u="none" strike="noStrike" kern="0" cap="none" spc="0" normalizeH="0" baseline="0" noProof="0" dirty="0">
                <a:ln>
                  <a:noFill/>
                </a:ln>
                <a:solidFill>
                  <a:sysClr val="windowText" lastClr="000000"/>
                </a:solidFill>
                <a:effectLst/>
                <a:uLnTx/>
                <a:uFillTx/>
                <a:latin typeface="Segoe UI Light"/>
                <a:ea typeface="+mn-ea"/>
                <a:cs typeface="+mn-cs"/>
              </a:rPr>
              <a:t>20</a:t>
            </a:r>
          </a:p>
        </p:txBody>
      </p:sp>
      <p:sp>
        <p:nvSpPr>
          <p:cNvPr id="119" name="Flowchart: Manual Operation 118">
            <a:extLst>
              <a:ext uri="{FF2B5EF4-FFF2-40B4-BE49-F238E27FC236}">
                <a16:creationId xmlns:a16="http://schemas.microsoft.com/office/drawing/2014/main" id="{D02302DB-3C60-4B26-9E51-961E53352847}"/>
              </a:ext>
            </a:extLst>
          </p:cNvPr>
          <p:cNvSpPr/>
          <p:nvPr/>
        </p:nvSpPr>
        <p:spPr>
          <a:xfrm>
            <a:off x="6138757" y="2920505"/>
            <a:ext cx="881075" cy="734229"/>
          </a:xfrm>
          <a:prstGeom prst="flowChartManualOperation">
            <a:avLst/>
          </a:prstGeom>
          <a:solidFill>
            <a:srgbClr val="D83B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r>
              <a:rPr kumimoji="0" lang="en-GB" sz="2448" b="0" i="0" u="none" strike="noStrike" kern="0" cap="none" spc="0" normalizeH="0" baseline="0" noProof="0" dirty="0">
                <a:ln>
                  <a:noFill/>
                </a:ln>
                <a:solidFill>
                  <a:sysClr val="windowText" lastClr="000000"/>
                </a:solidFill>
                <a:effectLst/>
                <a:uLnTx/>
                <a:uFillTx/>
                <a:latin typeface="Segoe UI Light"/>
                <a:ea typeface="+mn-ea"/>
                <a:cs typeface="+mn-cs"/>
              </a:rPr>
              <a:t>19</a:t>
            </a:r>
          </a:p>
        </p:txBody>
      </p:sp>
      <p:sp>
        <p:nvSpPr>
          <p:cNvPr id="120" name="Flowchart: Manual Operation 119">
            <a:extLst>
              <a:ext uri="{FF2B5EF4-FFF2-40B4-BE49-F238E27FC236}">
                <a16:creationId xmlns:a16="http://schemas.microsoft.com/office/drawing/2014/main" id="{3E1BBB7C-0709-40CE-B3E7-532B00337BBE}"/>
              </a:ext>
            </a:extLst>
          </p:cNvPr>
          <p:cNvSpPr/>
          <p:nvPr/>
        </p:nvSpPr>
        <p:spPr>
          <a:xfrm>
            <a:off x="7900907" y="2920505"/>
            <a:ext cx="881075" cy="734229"/>
          </a:xfrm>
          <a:prstGeom prst="flowChartManualOperation">
            <a:avLst/>
          </a:prstGeom>
          <a:solidFill>
            <a:srgbClr val="D83B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r>
              <a:rPr kumimoji="0" lang="en-GB" sz="2448" b="0" i="0" u="none" strike="noStrike" kern="0" cap="none" spc="0" normalizeH="0" baseline="0" noProof="0" dirty="0">
                <a:ln>
                  <a:noFill/>
                </a:ln>
                <a:solidFill>
                  <a:sysClr val="windowText" lastClr="000000"/>
                </a:solidFill>
                <a:effectLst/>
                <a:uLnTx/>
                <a:uFillTx/>
                <a:latin typeface="Segoe UI Light"/>
                <a:ea typeface="+mn-ea"/>
                <a:cs typeface="+mn-cs"/>
              </a:rPr>
              <a:t>21</a:t>
            </a:r>
          </a:p>
        </p:txBody>
      </p:sp>
      <p:sp>
        <p:nvSpPr>
          <p:cNvPr id="121" name="Flowchart: Manual Operation 120">
            <a:extLst>
              <a:ext uri="{FF2B5EF4-FFF2-40B4-BE49-F238E27FC236}">
                <a16:creationId xmlns:a16="http://schemas.microsoft.com/office/drawing/2014/main" id="{EAD8AA44-749E-4738-B084-5A98B3B1D8FE}"/>
              </a:ext>
            </a:extLst>
          </p:cNvPr>
          <p:cNvSpPr/>
          <p:nvPr/>
        </p:nvSpPr>
        <p:spPr>
          <a:xfrm>
            <a:off x="8781982" y="2920505"/>
            <a:ext cx="881075" cy="734229"/>
          </a:xfrm>
          <a:prstGeom prst="flowChartManualOperation">
            <a:avLst/>
          </a:prstGeom>
          <a:solidFill>
            <a:srgbClr val="D83B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r>
              <a:rPr kumimoji="0" lang="en-GB" sz="2448" b="0" i="0" u="none" strike="noStrike" kern="0" cap="none" spc="0" normalizeH="0" baseline="0" noProof="0" dirty="0">
                <a:ln>
                  <a:noFill/>
                </a:ln>
                <a:solidFill>
                  <a:sysClr val="windowText" lastClr="000000"/>
                </a:solidFill>
                <a:effectLst/>
                <a:uLnTx/>
                <a:uFillTx/>
                <a:latin typeface="Segoe UI Light"/>
                <a:ea typeface="+mn-ea"/>
                <a:cs typeface="+mn-cs"/>
              </a:rPr>
              <a:t>22</a:t>
            </a:r>
          </a:p>
        </p:txBody>
      </p:sp>
      <p:sp>
        <p:nvSpPr>
          <p:cNvPr id="122" name="Flowchart: Manual Operation 121">
            <a:extLst>
              <a:ext uri="{FF2B5EF4-FFF2-40B4-BE49-F238E27FC236}">
                <a16:creationId xmlns:a16="http://schemas.microsoft.com/office/drawing/2014/main" id="{C26FF6F7-8131-47E2-99B7-35B80006AE31}"/>
              </a:ext>
            </a:extLst>
          </p:cNvPr>
          <p:cNvSpPr/>
          <p:nvPr/>
        </p:nvSpPr>
        <p:spPr>
          <a:xfrm>
            <a:off x="10544132" y="2920505"/>
            <a:ext cx="881075" cy="734229"/>
          </a:xfrm>
          <a:prstGeom prst="flowChartManualOperation">
            <a:avLst/>
          </a:prstGeom>
          <a:solidFill>
            <a:srgbClr val="D83B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r>
              <a:rPr kumimoji="0" lang="en-GB" sz="2448" b="0" i="0" u="none" strike="noStrike" kern="0" cap="none" spc="0" normalizeH="0" baseline="0" noProof="0" dirty="0">
                <a:ln>
                  <a:noFill/>
                </a:ln>
                <a:solidFill>
                  <a:sysClr val="windowText" lastClr="000000"/>
                </a:solidFill>
                <a:effectLst/>
                <a:uLnTx/>
                <a:uFillTx/>
                <a:latin typeface="Segoe UI Light"/>
                <a:ea typeface="+mn-ea"/>
                <a:cs typeface="+mn-cs"/>
              </a:rPr>
              <a:t>24</a:t>
            </a:r>
          </a:p>
        </p:txBody>
      </p:sp>
      <p:sp>
        <p:nvSpPr>
          <p:cNvPr id="123" name="Flowchart: Manual Operation 122">
            <a:extLst>
              <a:ext uri="{FF2B5EF4-FFF2-40B4-BE49-F238E27FC236}">
                <a16:creationId xmlns:a16="http://schemas.microsoft.com/office/drawing/2014/main" id="{07BD2B8B-3196-4DB7-80C9-685D68523AB0}"/>
              </a:ext>
            </a:extLst>
          </p:cNvPr>
          <p:cNvSpPr/>
          <p:nvPr/>
        </p:nvSpPr>
        <p:spPr>
          <a:xfrm>
            <a:off x="9663057" y="2920505"/>
            <a:ext cx="881075" cy="734229"/>
          </a:xfrm>
          <a:prstGeom prst="flowChartManualOperation">
            <a:avLst/>
          </a:prstGeom>
          <a:solidFill>
            <a:srgbClr val="D83B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r>
              <a:rPr kumimoji="0" lang="en-GB" sz="2448" b="0" i="0" u="none" strike="noStrike" kern="0" cap="none" spc="0" normalizeH="0" baseline="0" noProof="0" dirty="0">
                <a:ln>
                  <a:noFill/>
                </a:ln>
                <a:solidFill>
                  <a:sysClr val="windowText" lastClr="000000"/>
                </a:solidFill>
                <a:effectLst/>
                <a:uLnTx/>
                <a:uFillTx/>
                <a:latin typeface="Segoe UI Light"/>
                <a:ea typeface="+mn-ea"/>
                <a:cs typeface="+mn-cs"/>
              </a:rPr>
              <a:t>23</a:t>
            </a:r>
          </a:p>
        </p:txBody>
      </p:sp>
      <p:sp>
        <p:nvSpPr>
          <p:cNvPr id="124" name="Flowchart: Manual Operation 123">
            <a:extLst>
              <a:ext uri="{FF2B5EF4-FFF2-40B4-BE49-F238E27FC236}">
                <a16:creationId xmlns:a16="http://schemas.microsoft.com/office/drawing/2014/main" id="{0CA9965A-1F41-4175-972A-D142D97B105B}"/>
              </a:ext>
            </a:extLst>
          </p:cNvPr>
          <p:cNvSpPr/>
          <p:nvPr/>
        </p:nvSpPr>
        <p:spPr>
          <a:xfrm>
            <a:off x="856529" y="3736416"/>
            <a:ext cx="881075" cy="734229"/>
          </a:xfrm>
          <a:prstGeom prst="flowChartManualOperation">
            <a:avLst/>
          </a:prstGeom>
          <a:solidFill>
            <a:srgbClr val="D83B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r>
              <a:rPr kumimoji="0" lang="en-GB" sz="2448" b="0" i="0" u="none" strike="noStrike" kern="0" cap="none" spc="0" normalizeH="0" baseline="0" noProof="0" dirty="0">
                <a:ln>
                  <a:noFill/>
                </a:ln>
                <a:solidFill>
                  <a:sysClr val="windowText" lastClr="000000"/>
                </a:solidFill>
                <a:effectLst/>
                <a:uLnTx/>
                <a:uFillTx/>
                <a:latin typeface="Segoe UI Light"/>
                <a:ea typeface="+mn-ea"/>
                <a:cs typeface="+mn-cs"/>
              </a:rPr>
              <a:t>25</a:t>
            </a:r>
          </a:p>
        </p:txBody>
      </p:sp>
      <p:sp>
        <p:nvSpPr>
          <p:cNvPr id="125" name="Flowchart: Manual Operation 124">
            <a:extLst>
              <a:ext uri="{FF2B5EF4-FFF2-40B4-BE49-F238E27FC236}">
                <a16:creationId xmlns:a16="http://schemas.microsoft.com/office/drawing/2014/main" id="{98F8C6AD-CD05-4526-AA55-22CA21AAE331}"/>
              </a:ext>
            </a:extLst>
          </p:cNvPr>
          <p:cNvSpPr/>
          <p:nvPr/>
        </p:nvSpPr>
        <p:spPr>
          <a:xfrm>
            <a:off x="1737605" y="3736416"/>
            <a:ext cx="881075" cy="734229"/>
          </a:xfrm>
          <a:prstGeom prst="flowChartManualOperation">
            <a:avLst/>
          </a:prstGeom>
          <a:solidFill>
            <a:srgbClr val="D83B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r>
              <a:rPr kumimoji="0" lang="en-GB" sz="2448" b="0" i="0" u="none" strike="noStrike" kern="0" cap="none" spc="0" normalizeH="0" baseline="0" noProof="0" dirty="0">
                <a:ln>
                  <a:noFill/>
                </a:ln>
                <a:solidFill>
                  <a:sysClr val="windowText" lastClr="000000"/>
                </a:solidFill>
                <a:effectLst/>
                <a:uLnTx/>
                <a:uFillTx/>
                <a:latin typeface="Segoe UI Light"/>
                <a:ea typeface="+mn-ea"/>
                <a:cs typeface="+mn-cs"/>
              </a:rPr>
              <a:t>26</a:t>
            </a:r>
          </a:p>
        </p:txBody>
      </p:sp>
      <p:sp>
        <p:nvSpPr>
          <p:cNvPr id="126" name="Flowchart: Manual Operation 125">
            <a:extLst>
              <a:ext uri="{FF2B5EF4-FFF2-40B4-BE49-F238E27FC236}">
                <a16:creationId xmlns:a16="http://schemas.microsoft.com/office/drawing/2014/main" id="{87F17B38-1000-4583-8F1C-338F9EE39FEB}"/>
              </a:ext>
            </a:extLst>
          </p:cNvPr>
          <p:cNvSpPr/>
          <p:nvPr/>
        </p:nvSpPr>
        <p:spPr>
          <a:xfrm>
            <a:off x="3499754" y="3736416"/>
            <a:ext cx="881075" cy="734229"/>
          </a:xfrm>
          <a:prstGeom prst="flowChartManualOperation">
            <a:avLst/>
          </a:prstGeom>
          <a:solidFill>
            <a:srgbClr val="D83B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r>
              <a:rPr kumimoji="0" lang="en-GB" sz="2448" b="0" i="0" u="none" strike="noStrike" kern="0" cap="none" spc="0" normalizeH="0" baseline="0" noProof="0" dirty="0">
                <a:ln>
                  <a:noFill/>
                </a:ln>
                <a:solidFill>
                  <a:sysClr val="windowText" lastClr="000000"/>
                </a:solidFill>
                <a:effectLst/>
                <a:uLnTx/>
                <a:uFillTx/>
                <a:latin typeface="Segoe UI Light"/>
                <a:ea typeface="+mn-ea"/>
                <a:cs typeface="+mn-cs"/>
              </a:rPr>
              <a:t>28</a:t>
            </a:r>
          </a:p>
        </p:txBody>
      </p:sp>
      <p:sp>
        <p:nvSpPr>
          <p:cNvPr id="127" name="Flowchart: Manual Operation 126">
            <a:extLst>
              <a:ext uri="{FF2B5EF4-FFF2-40B4-BE49-F238E27FC236}">
                <a16:creationId xmlns:a16="http://schemas.microsoft.com/office/drawing/2014/main" id="{CAC91DE2-5C2F-4C7F-A9B5-BACA3FA244DF}"/>
              </a:ext>
            </a:extLst>
          </p:cNvPr>
          <p:cNvSpPr/>
          <p:nvPr/>
        </p:nvSpPr>
        <p:spPr>
          <a:xfrm>
            <a:off x="2618679" y="3736416"/>
            <a:ext cx="881075" cy="734229"/>
          </a:xfrm>
          <a:prstGeom prst="flowChartManualOperation">
            <a:avLst/>
          </a:prstGeom>
          <a:solidFill>
            <a:srgbClr val="D83B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r>
              <a:rPr kumimoji="0" lang="en-GB" sz="2448" b="0" i="0" u="none" strike="noStrike" kern="0" cap="none" spc="0" normalizeH="0" baseline="0" noProof="0" dirty="0">
                <a:ln>
                  <a:noFill/>
                </a:ln>
                <a:solidFill>
                  <a:sysClr val="windowText" lastClr="000000"/>
                </a:solidFill>
                <a:effectLst/>
                <a:uLnTx/>
                <a:uFillTx/>
                <a:latin typeface="Segoe UI Light"/>
                <a:ea typeface="+mn-ea"/>
                <a:cs typeface="+mn-cs"/>
              </a:rPr>
              <a:t>27</a:t>
            </a:r>
          </a:p>
        </p:txBody>
      </p:sp>
      <p:sp>
        <p:nvSpPr>
          <p:cNvPr id="128" name="Flowchart: Manual Operation 127">
            <a:extLst>
              <a:ext uri="{FF2B5EF4-FFF2-40B4-BE49-F238E27FC236}">
                <a16:creationId xmlns:a16="http://schemas.microsoft.com/office/drawing/2014/main" id="{B592305A-92D7-494B-B620-5058E4E12569}"/>
              </a:ext>
            </a:extLst>
          </p:cNvPr>
          <p:cNvSpPr/>
          <p:nvPr/>
        </p:nvSpPr>
        <p:spPr>
          <a:xfrm>
            <a:off x="4376607" y="3736416"/>
            <a:ext cx="881075" cy="734229"/>
          </a:xfrm>
          <a:prstGeom prst="flowChartManualOperation">
            <a:avLst/>
          </a:prstGeom>
          <a:solidFill>
            <a:srgbClr val="D83B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r>
              <a:rPr kumimoji="0" lang="en-GB" sz="2448" b="0" i="0" u="none" strike="noStrike" kern="0" cap="none" spc="0" normalizeH="0" baseline="0" noProof="0" dirty="0">
                <a:ln>
                  <a:noFill/>
                </a:ln>
                <a:solidFill>
                  <a:sysClr val="windowText" lastClr="000000"/>
                </a:solidFill>
                <a:effectLst/>
                <a:uLnTx/>
                <a:uFillTx/>
                <a:latin typeface="Segoe UI Light"/>
                <a:ea typeface="+mn-ea"/>
                <a:cs typeface="+mn-cs"/>
              </a:rPr>
              <a:t>29</a:t>
            </a:r>
          </a:p>
        </p:txBody>
      </p:sp>
      <p:sp>
        <p:nvSpPr>
          <p:cNvPr id="129" name="Flowchart: Manual Operation 128">
            <a:extLst>
              <a:ext uri="{FF2B5EF4-FFF2-40B4-BE49-F238E27FC236}">
                <a16:creationId xmlns:a16="http://schemas.microsoft.com/office/drawing/2014/main" id="{72272E1A-B72F-42EF-8F4F-77C99690D002}"/>
              </a:ext>
            </a:extLst>
          </p:cNvPr>
          <p:cNvSpPr/>
          <p:nvPr/>
        </p:nvSpPr>
        <p:spPr>
          <a:xfrm>
            <a:off x="5257681" y="3736416"/>
            <a:ext cx="881075" cy="734229"/>
          </a:xfrm>
          <a:prstGeom prst="flowChartManualOperation">
            <a:avLst/>
          </a:prstGeom>
          <a:solidFill>
            <a:srgbClr val="D83B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r>
              <a:rPr kumimoji="0" lang="en-GB" sz="2448" b="0" i="0" u="none" strike="noStrike" kern="0" cap="none" spc="0" normalizeH="0" baseline="0" noProof="0" dirty="0">
                <a:ln>
                  <a:noFill/>
                </a:ln>
                <a:solidFill>
                  <a:sysClr val="windowText" lastClr="000000"/>
                </a:solidFill>
                <a:effectLst/>
                <a:uLnTx/>
                <a:uFillTx/>
                <a:latin typeface="Segoe UI Light"/>
                <a:ea typeface="+mn-ea"/>
                <a:cs typeface="+mn-cs"/>
              </a:rPr>
              <a:t>30</a:t>
            </a:r>
          </a:p>
        </p:txBody>
      </p:sp>
      <p:sp>
        <p:nvSpPr>
          <p:cNvPr id="130" name="Flowchart: Manual Operation 129">
            <a:extLst>
              <a:ext uri="{FF2B5EF4-FFF2-40B4-BE49-F238E27FC236}">
                <a16:creationId xmlns:a16="http://schemas.microsoft.com/office/drawing/2014/main" id="{8573E898-23EE-41D9-9B01-BC2AC20B6037}"/>
              </a:ext>
            </a:extLst>
          </p:cNvPr>
          <p:cNvSpPr/>
          <p:nvPr/>
        </p:nvSpPr>
        <p:spPr>
          <a:xfrm>
            <a:off x="7019831" y="3736416"/>
            <a:ext cx="881075" cy="734229"/>
          </a:xfrm>
          <a:prstGeom prst="flowChartManualOperation">
            <a:avLst/>
          </a:prstGeom>
          <a:solidFill>
            <a:srgbClr val="D83B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r>
              <a:rPr kumimoji="0" lang="en-GB" sz="2448" b="0" i="0" u="none" strike="noStrike" kern="0" cap="none" spc="0" normalizeH="0" baseline="0" noProof="0" dirty="0">
                <a:ln>
                  <a:noFill/>
                </a:ln>
                <a:solidFill>
                  <a:sysClr val="windowText" lastClr="000000"/>
                </a:solidFill>
                <a:effectLst/>
                <a:uLnTx/>
                <a:uFillTx/>
                <a:latin typeface="Segoe UI Light"/>
                <a:ea typeface="+mn-ea"/>
                <a:cs typeface="+mn-cs"/>
              </a:rPr>
              <a:t>32</a:t>
            </a:r>
          </a:p>
        </p:txBody>
      </p:sp>
      <p:sp>
        <p:nvSpPr>
          <p:cNvPr id="131" name="Flowchart: Manual Operation 130">
            <a:extLst>
              <a:ext uri="{FF2B5EF4-FFF2-40B4-BE49-F238E27FC236}">
                <a16:creationId xmlns:a16="http://schemas.microsoft.com/office/drawing/2014/main" id="{03A35CC2-6565-4E09-91C3-2A1E3F5FDA82}"/>
              </a:ext>
            </a:extLst>
          </p:cNvPr>
          <p:cNvSpPr/>
          <p:nvPr/>
        </p:nvSpPr>
        <p:spPr>
          <a:xfrm>
            <a:off x="6138757" y="3736416"/>
            <a:ext cx="881075" cy="734229"/>
          </a:xfrm>
          <a:prstGeom prst="flowChartManualOperation">
            <a:avLst/>
          </a:prstGeom>
          <a:solidFill>
            <a:srgbClr val="D83B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r>
              <a:rPr kumimoji="0" lang="en-GB" sz="2448" b="0" i="0" u="none" strike="noStrike" kern="0" cap="none" spc="0" normalizeH="0" baseline="0" noProof="0" dirty="0">
                <a:ln>
                  <a:noFill/>
                </a:ln>
                <a:solidFill>
                  <a:sysClr val="windowText" lastClr="000000"/>
                </a:solidFill>
                <a:effectLst/>
                <a:uLnTx/>
                <a:uFillTx/>
                <a:latin typeface="Segoe UI Light"/>
                <a:ea typeface="+mn-ea"/>
                <a:cs typeface="+mn-cs"/>
              </a:rPr>
              <a:t>31</a:t>
            </a:r>
          </a:p>
        </p:txBody>
      </p:sp>
      <p:sp>
        <p:nvSpPr>
          <p:cNvPr id="132" name="Flowchart: Manual Operation 131">
            <a:extLst>
              <a:ext uri="{FF2B5EF4-FFF2-40B4-BE49-F238E27FC236}">
                <a16:creationId xmlns:a16="http://schemas.microsoft.com/office/drawing/2014/main" id="{AFEF1A2E-25C0-4B6A-9F78-CEC820B51FE1}"/>
              </a:ext>
            </a:extLst>
          </p:cNvPr>
          <p:cNvSpPr/>
          <p:nvPr/>
        </p:nvSpPr>
        <p:spPr>
          <a:xfrm>
            <a:off x="7900907" y="3736416"/>
            <a:ext cx="881075" cy="734229"/>
          </a:xfrm>
          <a:prstGeom prst="flowChartManualOperation">
            <a:avLst/>
          </a:prstGeom>
          <a:solidFill>
            <a:srgbClr val="D83B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r>
              <a:rPr kumimoji="0" lang="en-GB" sz="2448" b="0" i="0" u="none" strike="noStrike" kern="0" cap="none" spc="0" normalizeH="0" baseline="0" noProof="0" dirty="0">
                <a:ln>
                  <a:noFill/>
                </a:ln>
                <a:solidFill>
                  <a:sysClr val="windowText" lastClr="000000"/>
                </a:solidFill>
                <a:effectLst/>
                <a:uLnTx/>
                <a:uFillTx/>
                <a:latin typeface="Segoe UI Light"/>
                <a:ea typeface="+mn-ea"/>
                <a:cs typeface="+mn-cs"/>
              </a:rPr>
              <a:t>33</a:t>
            </a:r>
          </a:p>
        </p:txBody>
      </p:sp>
      <p:sp>
        <p:nvSpPr>
          <p:cNvPr id="133" name="Flowchart: Manual Operation 132">
            <a:extLst>
              <a:ext uri="{FF2B5EF4-FFF2-40B4-BE49-F238E27FC236}">
                <a16:creationId xmlns:a16="http://schemas.microsoft.com/office/drawing/2014/main" id="{90A2F7CF-0B18-487A-A0E4-AD6F270AA293}"/>
              </a:ext>
            </a:extLst>
          </p:cNvPr>
          <p:cNvSpPr/>
          <p:nvPr/>
        </p:nvSpPr>
        <p:spPr>
          <a:xfrm>
            <a:off x="8781982" y="3736416"/>
            <a:ext cx="881075" cy="734229"/>
          </a:xfrm>
          <a:prstGeom prst="flowChartManualOperation">
            <a:avLst/>
          </a:prstGeom>
          <a:solidFill>
            <a:srgbClr val="D83B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r>
              <a:rPr kumimoji="0" lang="en-GB" sz="2448" b="0" i="0" u="none" strike="noStrike" kern="0" cap="none" spc="0" normalizeH="0" baseline="0" noProof="0" dirty="0">
                <a:ln>
                  <a:noFill/>
                </a:ln>
                <a:solidFill>
                  <a:sysClr val="windowText" lastClr="000000"/>
                </a:solidFill>
                <a:effectLst/>
                <a:uLnTx/>
                <a:uFillTx/>
                <a:latin typeface="Segoe UI Light"/>
                <a:ea typeface="+mn-ea"/>
                <a:cs typeface="+mn-cs"/>
              </a:rPr>
              <a:t>34</a:t>
            </a:r>
          </a:p>
        </p:txBody>
      </p:sp>
      <p:sp>
        <p:nvSpPr>
          <p:cNvPr id="134" name="Flowchart: Manual Operation 133">
            <a:extLst>
              <a:ext uri="{FF2B5EF4-FFF2-40B4-BE49-F238E27FC236}">
                <a16:creationId xmlns:a16="http://schemas.microsoft.com/office/drawing/2014/main" id="{6CC5390A-28E0-4AE9-92F0-73B84EACB369}"/>
              </a:ext>
            </a:extLst>
          </p:cNvPr>
          <p:cNvSpPr/>
          <p:nvPr/>
        </p:nvSpPr>
        <p:spPr>
          <a:xfrm>
            <a:off x="10544132" y="3736416"/>
            <a:ext cx="881075" cy="734229"/>
          </a:xfrm>
          <a:prstGeom prst="flowChartManualOperation">
            <a:avLst/>
          </a:prstGeom>
          <a:solidFill>
            <a:srgbClr val="D83B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r>
              <a:rPr kumimoji="0" lang="en-GB" sz="2448" b="0" i="0" u="none" strike="noStrike" kern="0" cap="none" spc="0" normalizeH="0" baseline="0" noProof="0" dirty="0">
                <a:ln>
                  <a:noFill/>
                </a:ln>
                <a:solidFill>
                  <a:sysClr val="windowText" lastClr="000000"/>
                </a:solidFill>
                <a:effectLst/>
                <a:uLnTx/>
                <a:uFillTx/>
                <a:latin typeface="Segoe UI Light"/>
                <a:ea typeface="+mn-ea"/>
                <a:cs typeface="+mn-cs"/>
              </a:rPr>
              <a:t>36</a:t>
            </a:r>
          </a:p>
        </p:txBody>
      </p:sp>
      <p:sp>
        <p:nvSpPr>
          <p:cNvPr id="135" name="Flowchart: Manual Operation 134">
            <a:extLst>
              <a:ext uri="{FF2B5EF4-FFF2-40B4-BE49-F238E27FC236}">
                <a16:creationId xmlns:a16="http://schemas.microsoft.com/office/drawing/2014/main" id="{7F36DEBC-1BD6-4208-9B5A-732ECFFD5FA4}"/>
              </a:ext>
            </a:extLst>
          </p:cNvPr>
          <p:cNvSpPr/>
          <p:nvPr/>
        </p:nvSpPr>
        <p:spPr>
          <a:xfrm>
            <a:off x="9663057" y="3736416"/>
            <a:ext cx="881075" cy="734229"/>
          </a:xfrm>
          <a:prstGeom prst="flowChartManualOperation">
            <a:avLst/>
          </a:prstGeom>
          <a:solidFill>
            <a:srgbClr val="D83B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r>
              <a:rPr kumimoji="0" lang="en-GB" sz="2448" b="0" i="0" u="none" strike="noStrike" kern="0" cap="none" spc="0" normalizeH="0" baseline="0" noProof="0" dirty="0">
                <a:ln>
                  <a:noFill/>
                </a:ln>
                <a:solidFill>
                  <a:sysClr val="windowText" lastClr="000000"/>
                </a:solidFill>
                <a:effectLst/>
                <a:uLnTx/>
                <a:uFillTx/>
                <a:latin typeface="Segoe UI Light"/>
                <a:ea typeface="+mn-ea"/>
                <a:cs typeface="+mn-cs"/>
              </a:rPr>
              <a:t>35</a:t>
            </a:r>
          </a:p>
        </p:txBody>
      </p:sp>
      <p:sp>
        <p:nvSpPr>
          <p:cNvPr id="136" name="Flowchart: Manual Operation 135">
            <a:extLst>
              <a:ext uri="{FF2B5EF4-FFF2-40B4-BE49-F238E27FC236}">
                <a16:creationId xmlns:a16="http://schemas.microsoft.com/office/drawing/2014/main" id="{9295052F-90BA-4172-A4E7-5E190D1BD7B0}"/>
              </a:ext>
            </a:extLst>
          </p:cNvPr>
          <p:cNvSpPr/>
          <p:nvPr/>
        </p:nvSpPr>
        <p:spPr>
          <a:xfrm>
            <a:off x="856529" y="4552329"/>
            <a:ext cx="881075" cy="734229"/>
          </a:xfrm>
          <a:prstGeom prst="flowChartManualOperation">
            <a:avLst/>
          </a:prstGeom>
          <a:solidFill>
            <a:srgbClr val="D83B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r>
              <a:rPr kumimoji="0" lang="en-GB" sz="2448" b="0" i="0" u="none" strike="noStrike" kern="0" cap="none" spc="0" normalizeH="0" baseline="0" noProof="0" dirty="0">
                <a:ln>
                  <a:noFill/>
                </a:ln>
                <a:solidFill>
                  <a:sysClr val="windowText" lastClr="000000"/>
                </a:solidFill>
                <a:effectLst/>
                <a:uLnTx/>
                <a:uFillTx/>
                <a:latin typeface="Segoe UI Light"/>
                <a:ea typeface="+mn-ea"/>
                <a:cs typeface="+mn-cs"/>
              </a:rPr>
              <a:t>37</a:t>
            </a:r>
          </a:p>
        </p:txBody>
      </p:sp>
      <p:sp>
        <p:nvSpPr>
          <p:cNvPr id="137" name="Flowchart: Manual Operation 136">
            <a:extLst>
              <a:ext uri="{FF2B5EF4-FFF2-40B4-BE49-F238E27FC236}">
                <a16:creationId xmlns:a16="http://schemas.microsoft.com/office/drawing/2014/main" id="{8EAD6D5B-EDF1-420F-B901-F2AD301E8CC5}"/>
              </a:ext>
            </a:extLst>
          </p:cNvPr>
          <p:cNvSpPr/>
          <p:nvPr/>
        </p:nvSpPr>
        <p:spPr>
          <a:xfrm>
            <a:off x="1737605" y="4552329"/>
            <a:ext cx="881075" cy="734229"/>
          </a:xfrm>
          <a:prstGeom prst="flowChartManualOperation">
            <a:avLst/>
          </a:prstGeom>
          <a:solidFill>
            <a:srgbClr val="D83B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r>
              <a:rPr kumimoji="0" lang="en-GB" sz="2448" b="0" i="0" u="none" strike="noStrike" kern="0" cap="none" spc="0" normalizeH="0" baseline="0" noProof="0" dirty="0">
                <a:ln>
                  <a:noFill/>
                </a:ln>
                <a:solidFill>
                  <a:sysClr val="windowText" lastClr="000000"/>
                </a:solidFill>
                <a:effectLst/>
                <a:uLnTx/>
                <a:uFillTx/>
                <a:latin typeface="Segoe UI Light"/>
                <a:ea typeface="+mn-ea"/>
                <a:cs typeface="+mn-cs"/>
              </a:rPr>
              <a:t>38</a:t>
            </a:r>
          </a:p>
        </p:txBody>
      </p:sp>
      <p:sp>
        <p:nvSpPr>
          <p:cNvPr id="138" name="Flowchart: Manual Operation 137">
            <a:extLst>
              <a:ext uri="{FF2B5EF4-FFF2-40B4-BE49-F238E27FC236}">
                <a16:creationId xmlns:a16="http://schemas.microsoft.com/office/drawing/2014/main" id="{4A3A3C77-A8A9-4FD1-923B-E11CD0D1D2F7}"/>
              </a:ext>
            </a:extLst>
          </p:cNvPr>
          <p:cNvSpPr/>
          <p:nvPr/>
        </p:nvSpPr>
        <p:spPr>
          <a:xfrm>
            <a:off x="3499754" y="4552329"/>
            <a:ext cx="881075" cy="734229"/>
          </a:xfrm>
          <a:prstGeom prst="flowChartManualOperation">
            <a:avLst/>
          </a:prstGeom>
          <a:solidFill>
            <a:srgbClr val="D83B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r>
              <a:rPr kumimoji="0" lang="en-GB" sz="2448" b="0" i="0" u="none" strike="noStrike" kern="0" cap="none" spc="0" normalizeH="0" baseline="0" noProof="0" dirty="0">
                <a:ln>
                  <a:noFill/>
                </a:ln>
                <a:solidFill>
                  <a:sysClr val="windowText" lastClr="000000"/>
                </a:solidFill>
                <a:effectLst/>
                <a:uLnTx/>
                <a:uFillTx/>
                <a:latin typeface="Segoe UI Light"/>
                <a:ea typeface="+mn-ea"/>
                <a:cs typeface="+mn-cs"/>
              </a:rPr>
              <a:t>40</a:t>
            </a:r>
          </a:p>
        </p:txBody>
      </p:sp>
      <p:sp>
        <p:nvSpPr>
          <p:cNvPr id="139" name="Flowchart: Manual Operation 138">
            <a:extLst>
              <a:ext uri="{FF2B5EF4-FFF2-40B4-BE49-F238E27FC236}">
                <a16:creationId xmlns:a16="http://schemas.microsoft.com/office/drawing/2014/main" id="{D5286B27-E5BE-4630-BDD8-ACFB3B8E00E4}"/>
              </a:ext>
            </a:extLst>
          </p:cNvPr>
          <p:cNvSpPr/>
          <p:nvPr/>
        </p:nvSpPr>
        <p:spPr>
          <a:xfrm>
            <a:off x="2618679" y="4552329"/>
            <a:ext cx="881075" cy="734229"/>
          </a:xfrm>
          <a:prstGeom prst="flowChartManualOperation">
            <a:avLst/>
          </a:prstGeom>
          <a:solidFill>
            <a:srgbClr val="D83B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r>
              <a:rPr kumimoji="0" lang="en-GB" sz="2448" b="0" i="0" u="none" strike="noStrike" kern="0" cap="none" spc="0" normalizeH="0" baseline="0" noProof="0" dirty="0">
                <a:ln>
                  <a:noFill/>
                </a:ln>
                <a:solidFill>
                  <a:sysClr val="windowText" lastClr="000000"/>
                </a:solidFill>
                <a:effectLst/>
                <a:uLnTx/>
                <a:uFillTx/>
                <a:latin typeface="Segoe UI Light"/>
                <a:ea typeface="+mn-ea"/>
                <a:cs typeface="+mn-cs"/>
              </a:rPr>
              <a:t>39</a:t>
            </a:r>
          </a:p>
        </p:txBody>
      </p:sp>
      <p:sp>
        <p:nvSpPr>
          <p:cNvPr id="140" name="Flowchart: Manual Operation 139">
            <a:extLst>
              <a:ext uri="{FF2B5EF4-FFF2-40B4-BE49-F238E27FC236}">
                <a16:creationId xmlns:a16="http://schemas.microsoft.com/office/drawing/2014/main" id="{4284EE34-43C6-40F6-9CDA-6C559AC349BA}"/>
              </a:ext>
            </a:extLst>
          </p:cNvPr>
          <p:cNvSpPr/>
          <p:nvPr/>
        </p:nvSpPr>
        <p:spPr>
          <a:xfrm>
            <a:off x="4376607" y="4552329"/>
            <a:ext cx="881075" cy="734229"/>
          </a:xfrm>
          <a:prstGeom prst="flowChartManualOperation">
            <a:avLst/>
          </a:prstGeom>
          <a:solidFill>
            <a:srgbClr val="D83B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r>
              <a:rPr kumimoji="0" lang="en-GB" sz="2448" b="0" i="0" u="none" strike="noStrike" kern="0" cap="none" spc="0" normalizeH="0" baseline="0" noProof="0" dirty="0">
                <a:ln>
                  <a:noFill/>
                </a:ln>
                <a:solidFill>
                  <a:sysClr val="windowText" lastClr="000000"/>
                </a:solidFill>
                <a:effectLst/>
                <a:uLnTx/>
                <a:uFillTx/>
                <a:latin typeface="Segoe UI Light"/>
                <a:ea typeface="+mn-ea"/>
                <a:cs typeface="+mn-cs"/>
              </a:rPr>
              <a:t>41</a:t>
            </a:r>
          </a:p>
        </p:txBody>
      </p:sp>
      <p:sp>
        <p:nvSpPr>
          <p:cNvPr id="141" name="Flowchart: Manual Operation 140">
            <a:extLst>
              <a:ext uri="{FF2B5EF4-FFF2-40B4-BE49-F238E27FC236}">
                <a16:creationId xmlns:a16="http://schemas.microsoft.com/office/drawing/2014/main" id="{29084DFF-0BBB-473D-995D-4E9BD7049C0C}"/>
              </a:ext>
            </a:extLst>
          </p:cNvPr>
          <p:cNvSpPr/>
          <p:nvPr/>
        </p:nvSpPr>
        <p:spPr>
          <a:xfrm>
            <a:off x="5257681" y="4552329"/>
            <a:ext cx="881075" cy="734229"/>
          </a:xfrm>
          <a:prstGeom prst="flowChartManualOperation">
            <a:avLst/>
          </a:prstGeom>
          <a:solidFill>
            <a:srgbClr val="D83B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r>
              <a:rPr kumimoji="0" lang="en-GB" sz="2448" b="0" i="0" u="none" strike="noStrike" kern="0" cap="none" spc="0" normalizeH="0" baseline="0" noProof="0" dirty="0">
                <a:ln>
                  <a:noFill/>
                </a:ln>
                <a:solidFill>
                  <a:sysClr val="windowText" lastClr="000000"/>
                </a:solidFill>
                <a:effectLst/>
                <a:uLnTx/>
                <a:uFillTx/>
                <a:latin typeface="Segoe UI Light"/>
                <a:ea typeface="+mn-ea"/>
                <a:cs typeface="+mn-cs"/>
              </a:rPr>
              <a:t>42</a:t>
            </a:r>
          </a:p>
        </p:txBody>
      </p:sp>
      <p:sp>
        <p:nvSpPr>
          <p:cNvPr id="142" name="Flowchart: Manual Operation 141">
            <a:extLst>
              <a:ext uri="{FF2B5EF4-FFF2-40B4-BE49-F238E27FC236}">
                <a16:creationId xmlns:a16="http://schemas.microsoft.com/office/drawing/2014/main" id="{D833C2A4-54C1-4AEF-B92B-233DCEB5063E}"/>
              </a:ext>
            </a:extLst>
          </p:cNvPr>
          <p:cNvSpPr/>
          <p:nvPr/>
        </p:nvSpPr>
        <p:spPr>
          <a:xfrm>
            <a:off x="7019831" y="4552329"/>
            <a:ext cx="881075" cy="734229"/>
          </a:xfrm>
          <a:prstGeom prst="flowChartManualOperation">
            <a:avLst/>
          </a:prstGeom>
          <a:solidFill>
            <a:srgbClr val="D83B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r>
              <a:rPr kumimoji="0" lang="en-GB" sz="2448" b="0" i="0" u="none" strike="noStrike" kern="0" cap="none" spc="0" normalizeH="0" baseline="0" noProof="0" dirty="0">
                <a:ln>
                  <a:noFill/>
                </a:ln>
                <a:solidFill>
                  <a:sysClr val="windowText" lastClr="000000"/>
                </a:solidFill>
                <a:effectLst/>
                <a:uLnTx/>
                <a:uFillTx/>
                <a:latin typeface="Segoe UI Light"/>
                <a:ea typeface="+mn-ea"/>
                <a:cs typeface="+mn-cs"/>
              </a:rPr>
              <a:t>44</a:t>
            </a:r>
          </a:p>
        </p:txBody>
      </p:sp>
      <p:sp>
        <p:nvSpPr>
          <p:cNvPr id="143" name="Flowchart: Manual Operation 142">
            <a:extLst>
              <a:ext uri="{FF2B5EF4-FFF2-40B4-BE49-F238E27FC236}">
                <a16:creationId xmlns:a16="http://schemas.microsoft.com/office/drawing/2014/main" id="{538A9C5A-796F-40A2-BF0E-F6A8F67CE277}"/>
              </a:ext>
            </a:extLst>
          </p:cNvPr>
          <p:cNvSpPr/>
          <p:nvPr/>
        </p:nvSpPr>
        <p:spPr>
          <a:xfrm>
            <a:off x="6138757" y="4552329"/>
            <a:ext cx="881075" cy="734229"/>
          </a:xfrm>
          <a:prstGeom prst="flowChartManualOperation">
            <a:avLst/>
          </a:prstGeom>
          <a:solidFill>
            <a:srgbClr val="D83B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r>
              <a:rPr kumimoji="0" lang="en-GB" sz="2448" b="0" i="0" u="none" strike="noStrike" kern="0" cap="none" spc="0" normalizeH="0" baseline="0" noProof="0" dirty="0">
                <a:ln>
                  <a:noFill/>
                </a:ln>
                <a:solidFill>
                  <a:sysClr val="windowText" lastClr="000000"/>
                </a:solidFill>
                <a:effectLst/>
                <a:uLnTx/>
                <a:uFillTx/>
                <a:latin typeface="Segoe UI Light"/>
                <a:ea typeface="+mn-ea"/>
                <a:cs typeface="+mn-cs"/>
              </a:rPr>
              <a:t>43</a:t>
            </a:r>
          </a:p>
        </p:txBody>
      </p:sp>
      <p:sp>
        <p:nvSpPr>
          <p:cNvPr id="144" name="Flowchart: Manual Operation 143">
            <a:extLst>
              <a:ext uri="{FF2B5EF4-FFF2-40B4-BE49-F238E27FC236}">
                <a16:creationId xmlns:a16="http://schemas.microsoft.com/office/drawing/2014/main" id="{CE33F752-B653-4E16-BBF6-F63C88550051}"/>
              </a:ext>
            </a:extLst>
          </p:cNvPr>
          <p:cNvSpPr/>
          <p:nvPr/>
        </p:nvSpPr>
        <p:spPr>
          <a:xfrm>
            <a:off x="7900907" y="4552329"/>
            <a:ext cx="881075" cy="734229"/>
          </a:xfrm>
          <a:prstGeom prst="flowChartManualOperation">
            <a:avLst/>
          </a:prstGeom>
          <a:solidFill>
            <a:srgbClr val="D83B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r>
              <a:rPr kumimoji="0" lang="en-GB" sz="2448" b="0" i="0" u="none" strike="noStrike" kern="0" cap="none" spc="0" normalizeH="0" baseline="0" noProof="0" dirty="0">
                <a:ln>
                  <a:noFill/>
                </a:ln>
                <a:solidFill>
                  <a:sysClr val="windowText" lastClr="000000"/>
                </a:solidFill>
                <a:effectLst/>
                <a:uLnTx/>
                <a:uFillTx/>
                <a:latin typeface="Segoe UI Light"/>
                <a:ea typeface="+mn-ea"/>
                <a:cs typeface="+mn-cs"/>
              </a:rPr>
              <a:t>45</a:t>
            </a:r>
          </a:p>
        </p:txBody>
      </p:sp>
      <p:sp>
        <p:nvSpPr>
          <p:cNvPr id="145" name="Flowchart: Manual Operation 144">
            <a:extLst>
              <a:ext uri="{FF2B5EF4-FFF2-40B4-BE49-F238E27FC236}">
                <a16:creationId xmlns:a16="http://schemas.microsoft.com/office/drawing/2014/main" id="{8DB30212-986A-4F89-867B-4113A2075252}"/>
              </a:ext>
            </a:extLst>
          </p:cNvPr>
          <p:cNvSpPr/>
          <p:nvPr/>
        </p:nvSpPr>
        <p:spPr>
          <a:xfrm>
            <a:off x="8781982" y="4552329"/>
            <a:ext cx="881075" cy="734229"/>
          </a:xfrm>
          <a:prstGeom prst="flowChartManualOperation">
            <a:avLst/>
          </a:prstGeom>
          <a:solidFill>
            <a:srgbClr val="D83B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r>
              <a:rPr kumimoji="0" lang="en-GB" sz="2448" b="0" i="0" u="none" strike="noStrike" kern="0" cap="none" spc="0" normalizeH="0" baseline="0" noProof="0" dirty="0">
                <a:ln>
                  <a:noFill/>
                </a:ln>
                <a:solidFill>
                  <a:sysClr val="windowText" lastClr="000000"/>
                </a:solidFill>
                <a:effectLst/>
                <a:uLnTx/>
                <a:uFillTx/>
                <a:latin typeface="Segoe UI Light"/>
                <a:ea typeface="+mn-ea"/>
                <a:cs typeface="+mn-cs"/>
              </a:rPr>
              <a:t>46</a:t>
            </a:r>
          </a:p>
        </p:txBody>
      </p:sp>
      <p:sp>
        <p:nvSpPr>
          <p:cNvPr id="146" name="Flowchart: Manual Operation 145">
            <a:extLst>
              <a:ext uri="{FF2B5EF4-FFF2-40B4-BE49-F238E27FC236}">
                <a16:creationId xmlns:a16="http://schemas.microsoft.com/office/drawing/2014/main" id="{BC375E95-6463-4904-8DE8-C282B1A88703}"/>
              </a:ext>
            </a:extLst>
          </p:cNvPr>
          <p:cNvSpPr/>
          <p:nvPr/>
        </p:nvSpPr>
        <p:spPr>
          <a:xfrm>
            <a:off x="10544132" y="4552329"/>
            <a:ext cx="881075" cy="734229"/>
          </a:xfrm>
          <a:prstGeom prst="flowChartManualOperation">
            <a:avLst/>
          </a:prstGeom>
          <a:solidFill>
            <a:srgbClr val="D83B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r>
              <a:rPr kumimoji="0" lang="en-GB" sz="2448" b="0" i="0" u="none" strike="noStrike" kern="0" cap="none" spc="0" normalizeH="0" baseline="0" noProof="0" dirty="0">
                <a:ln>
                  <a:noFill/>
                </a:ln>
                <a:solidFill>
                  <a:sysClr val="windowText" lastClr="000000"/>
                </a:solidFill>
                <a:effectLst/>
                <a:uLnTx/>
                <a:uFillTx/>
                <a:latin typeface="Segoe UI Light"/>
                <a:ea typeface="+mn-ea"/>
                <a:cs typeface="+mn-cs"/>
              </a:rPr>
              <a:t>48</a:t>
            </a:r>
          </a:p>
        </p:txBody>
      </p:sp>
      <p:sp>
        <p:nvSpPr>
          <p:cNvPr id="147" name="Flowchart: Manual Operation 146">
            <a:extLst>
              <a:ext uri="{FF2B5EF4-FFF2-40B4-BE49-F238E27FC236}">
                <a16:creationId xmlns:a16="http://schemas.microsoft.com/office/drawing/2014/main" id="{72022603-DF4F-46C7-9C6B-4AF38774CFCF}"/>
              </a:ext>
            </a:extLst>
          </p:cNvPr>
          <p:cNvSpPr/>
          <p:nvPr/>
        </p:nvSpPr>
        <p:spPr>
          <a:xfrm>
            <a:off x="9663057" y="4552329"/>
            <a:ext cx="881075" cy="734229"/>
          </a:xfrm>
          <a:prstGeom prst="flowChartManualOperation">
            <a:avLst/>
          </a:prstGeom>
          <a:solidFill>
            <a:srgbClr val="D83B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r>
              <a:rPr kumimoji="0" lang="en-GB" sz="2448" b="0" i="0" u="none" strike="noStrike" kern="0" cap="none" spc="0" normalizeH="0" baseline="0" noProof="0" dirty="0">
                <a:ln>
                  <a:noFill/>
                </a:ln>
                <a:solidFill>
                  <a:sysClr val="windowText" lastClr="000000"/>
                </a:solidFill>
                <a:effectLst/>
                <a:uLnTx/>
                <a:uFillTx/>
                <a:latin typeface="Segoe UI Light"/>
                <a:ea typeface="+mn-ea"/>
                <a:cs typeface="+mn-cs"/>
              </a:rPr>
              <a:t>47</a:t>
            </a:r>
          </a:p>
        </p:txBody>
      </p:sp>
      <p:sp>
        <p:nvSpPr>
          <p:cNvPr id="148" name="Flowchart: Manual Operation 147">
            <a:extLst>
              <a:ext uri="{FF2B5EF4-FFF2-40B4-BE49-F238E27FC236}">
                <a16:creationId xmlns:a16="http://schemas.microsoft.com/office/drawing/2014/main" id="{E574172B-446D-40D0-BCFC-E1A36BF68725}"/>
              </a:ext>
            </a:extLst>
          </p:cNvPr>
          <p:cNvSpPr/>
          <p:nvPr/>
        </p:nvSpPr>
        <p:spPr>
          <a:xfrm>
            <a:off x="856529" y="5368241"/>
            <a:ext cx="881075" cy="734229"/>
          </a:xfrm>
          <a:prstGeom prst="flowChartManualOperation">
            <a:avLst/>
          </a:prstGeom>
          <a:solidFill>
            <a:srgbClr val="D83B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r>
              <a:rPr kumimoji="0" lang="en-GB" sz="2448" b="0" i="0" u="none" strike="noStrike" kern="0" cap="none" spc="0" normalizeH="0" baseline="0" noProof="0" dirty="0">
                <a:ln>
                  <a:noFill/>
                </a:ln>
                <a:solidFill>
                  <a:sysClr val="windowText" lastClr="000000"/>
                </a:solidFill>
                <a:effectLst/>
                <a:uLnTx/>
                <a:uFillTx/>
                <a:latin typeface="Segoe UI Light"/>
                <a:ea typeface="+mn-ea"/>
                <a:cs typeface="+mn-cs"/>
              </a:rPr>
              <a:t>49</a:t>
            </a:r>
          </a:p>
        </p:txBody>
      </p:sp>
      <p:sp>
        <p:nvSpPr>
          <p:cNvPr id="149" name="Flowchart: Manual Operation 148">
            <a:extLst>
              <a:ext uri="{FF2B5EF4-FFF2-40B4-BE49-F238E27FC236}">
                <a16:creationId xmlns:a16="http://schemas.microsoft.com/office/drawing/2014/main" id="{78AEC57E-F58C-4F8A-9663-108E40D8E918}"/>
              </a:ext>
            </a:extLst>
          </p:cNvPr>
          <p:cNvSpPr/>
          <p:nvPr/>
        </p:nvSpPr>
        <p:spPr>
          <a:xfrm>
            <a:off x="1737605" y="5368241"/>
            <a:ext cx="881075" cy="734229"/>
          </a:xfrm>
          <a:prstGeom prst="flowChartManualOperation">
            <a:avLst/>
          </a:prstGeom>
          <a:solidFill>
            <a:srgbClr val="D83B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r>
              <a:rPr kumimoji="0" lang="en-GB" sz="2448" b="0" i="0" u="none" strike="noStrike" kern="0" cap="none" spc="0" normalizeH="0" baseline="0" noProof="0" dirty="0">
                <a:ln>
                  <a:noFill/>
                </a:ln>
                <a:solidFill>
                  <a:sysClr val="windowText" lastClr="000000"/>
                </a:solidFill>
                <a:effectLst/>
                <a:uLnTx/>
                <a:uFillTx/>
                <a:latin typeface="Segoe UI Light"/>
                <a:ea typeface="+mn-ea"/>
                <a:cs typeface="+mn-cs"/>
              </a:rPr>
              <a:t>50</a:t>
            </a:r>
          </a:p>
        </p:txBody>
      </p:sp>
      <p:sp>
        <p:nvSpPr>
          <p:cNvPr id="150" name="Flowchart: Manual Operation 149">
            <a:extLst>
              <a:ext uri="{FF2B5EF4-FFF2-40B4-BE49-F238E27FC236}">
                <a16:creationId xmlns:a16="http://schemas.microsoft.com/office/drawing/2014/main" id="{7627ABDB-CB52-4AA9-A32B-4E6D6AF7CFE9}"/>
              </a:ext>
            </a:extLst>
          </p:cNvPr>
          <p:cNvSpPr/>
          <p:nvPr/>
        </p:nvSpPr>
        <p:spPr>
          <a:xfrm>
            <a:off x="3499754" y="5368241"/>
            <a:ext cx="881075" cy="734229"/>
          </a:xfrm>
          <a:prstGeom prst="flowChartManualOperation">
            <a:avLst/>
          </a:prstGeom>
          <a:solidFill>
            <a:srgbClr val="D83B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r>
              <a:rPr kumimoji="0" lang="en-GB" sz="2448" b="0" i="0" u="none" strike="noStrike" kern="0" cap="none" spc="0" normalizeH="0" baseline="0" noProof="0" dirty="0">
                <a:ln>
                  <a:noFill/>
                </a:ln>
                <a:solidFill>
                  <a:sysClr val="windowText" lastClr="000000"/>
                </a:solidFill>
                <a:effectLst/>
                <a:uLnTx/>
                <a:uFillTx/>
                <a:latin typeface="Segoe UI Light"/>
                <a:ea typeface="+mn-ea"/>
                <a:cs typeface="+mn-cs"/>
              </a:rPr>
              <a:t>52</a:t>
            </a:r>
          </a:p>
        </p:txBody>
      </p:sp>
      <p:sp>
        <p:nvSpPr>
          <p:cNvPr id="151" name="Flowchart: Manual Operation 150">
            <a:extLst>
              <a:ext uri="{FF2B5EF4-FFF2-40B4-BE49-F238E27FC236}">
                <a16:creationId xmlns:a16="http://schemas.microsoft.com/office/drawing/2014/main" id="{A9F9ABB2-C11F-4B80-A0B3-168379AD99F5}"/>
              </a:ext>
            </a:extLst>
          </p:cNvPr>
          <p:cNvSpPr/>
          <p:nvPr/>
        </p:nvSpPr>
        <p:spPr>
          <a:xfrm>
            <a:off x="2618679" y="5368241"/>
            <a:ext cx="881075" cy="734229"/>
          </a:xfrm>
          <a:prstGeom prst="flowChartManualOperation">
            <a:avLst/>
          </a:prstGeom>
          <a:solidFill>
            <a:srgbClr val="D83B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r>
              <a:rPr kumimoji="0" lang="en-GB" sz="2448" b="0" i="0" u="none" strike="noStrike" kern="0" cap="none" spc="0" normalizeH="0" baseline="0" noProof="0" dirty="0">
                <a:ln>
                  <a:noFill/>
                </a:ln>
                <a:solidFill>
                  <a:sysClr val="windowText" lastClr="000000"/>
                </a:solidFill>
                <a:effectLst/>
                <a:uLnTx/>
                <a:uFillTx/>
                <a:latin typeface="Segoe UI Light"/>
                <a:ea typeface="+mn-ea"/>
                <a:cs typeface="+mn-cs"/>
              </a:rPr>
              <a:t>51</a:t>
            </a:r>
          </a:p>
        </p:txBody>
      </p:sp>
      <p:sp>
        <p:nvSpPr>
          <p:cNvPr id="152" name="Flowchart: Manual Operation 151">
            <a:extLst>
              <a:ext uri="{FF2B5EF4-FFF2-40B4-BE49-F238E27FC236}">
                <a16:creationId xmlns:a16="http://schemas.microsoft.com/office/drawing/2014/main" id="{C2CDAD4E-9A4B-4322-9A37-2834B8630284}"/>
              </a:ext>
            </a:extLst>
          </p:cNvPr>
          <p:cNvSpPr/>
          <p:nvPr/>
        </p:nvSpPr>
        <p:spPr>
          <a:xfrm>
            <a:off x="4376607" y="5368241"/>
            <a:ext cx="881075" cy="734229"/>
          </a:xfrm>
          <a:prstGeom prst="flowChartManualOperation">
            <a:avLst/>
          </a:prstGeom>
          <a:solidFill>
            <a:srgbClr val="D83B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r>
              <a:rPr kumimoji="0" lang="en-GB" sz="2448" b="0" i="0" u="none" strike="noStrike" kern="0" cap="none" spc="0" normalizeH="0" baseline="0" noProof="0" dirty="0">
                <a:ln>
                  <a:noFill/>
                </a:ln>
                <a:solidFill>
                  <a:sysClr val="windowText" lastClr="000000"/>
                </a:solidFill>
                <a:effectLst/>
                <a:uLnTx/>
                <a:uFillTx/>
                <a:latin typeface="Segoe UI Light"/>
                <a:ea typeface="+mn-ea"/>
                <a:cs typeface="+mn-cs"/>
              </a:rPr>
              <a:t>53</a:t>
            </a:r>
          </a:p>
        </p:txBody>
      </p:sp>
      <p:sp>
        <p:nvSpPr>
          <p:cNvPr id="153" name="Flowchart: Manual Operation 152">
            <a:extLst>
              <a:ext uri="{FF2B5EF4-FFF2-40B4-BE49-F238E27FC236}">
                <a16:creationId xmlns:a16="http://schemas.microsoft.com/office/drawing/2014/main" id="{D94C2DC2-A3F5-4F8C-8F9F-2D1F0177F086}"/>
              </a:ext>
            </a:extLst>
          </p:cNvPr>
          <p:cNvSpPr/>
          <p:nvPr/>
        </p:nvSpPr>
        <p:spPr>
          <a:xfrm>
            <a:off x="5257681" y="5368241"/>
            <a:ext cx="881075" cy="734229"/>
          </a:xfrm>
          <a:prstGeom prst="flowChartManualOperation">
            <a:avLst/>
          </a:prstGeom>
          <a:solidFill>
            <a:srgbClr val="D83B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r>
              <a:rPr kumimoji="0" lang="en-GB" sz="2448" b="0" i="0" u="none" strike="noStrike" kern="0" cap="none" spc="0" normalizeH="0" baseline="0" noProof="0" dirty="0">
                <a:ln>
                  <a:noFill/>
                </a:ln>
                <a:solidFill>
                  <a:sysClr val="windowText" lastClr="000000"/>
                </a:solidFill>
                <a:effectLst/>
                <a:uLnTx/>
                <a:uFillTx/>
                <a:latin typeface="Segoe UI Light"/>
                <a:ea typeface="+mn-ea"/>
                <a:cs typeface="+mn-cs"/>
              </a:rPr>
              <a:t>54</a:t>
            </a:r>
          </a:p>
        </p:txBody>
      </p:sp>
      <p:sp>
        <p:nvSpPr>
          <p:cNvPr id="154" name="Flowchart: Manual Operation 153">
            <a:extLst>
              <a:ext uri="{FF2B5EF4-FFF2-40B4-BE49-F238E27FC236}">
                <a16:creationId xmlns:a16="http://schemas.microsoft.com/office/drawing/2014/main" id="{1918D6EE-FBDB-47C4-8CB9-9EACC98B7FBA}"/>
              </a:ext>
            </a:extLst>
          </p:cNvPr>
          <p:cNvSpPr/>
          <p:nvPr/>
        </p:nvSpPr>
        <p:spPr>
          <a:xfrm>
            <a:off x="7019831" y="5368241"/>
            <a:ext cx="881075" cy="734229"/>
          </a:xfrm>
          <a:prstGeom prst="flowChartManualOperation">
            <a:avLst/>
          </a:prstGeom>
          <a:solidFill>
            <a:srgbClr val="D83B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r>
              <a:rPr kumimoji="0" lang="en-GB" sz="2448" b="0" i="0" u="none" strike="noStrike" kern="0" cap="none" spc="0" normalizeH="0" baseline="0" noProof="0" dirty="0">
                <a:ln>
                  <a:noFill/>
                </a:ln>
                <a:solidFill>
                  <a:sysClr val="windowText" lastClr="000000"/>
                </a:solidFill>
                <a:effectLst/>
                <a:uLnTx/>
                <a:uFillTx/>
                <a:latin typeface="Segoe UI Light"/>
                <a:ea typeface="+mn-ea"/>
                <a:cs typeface="+mn-cs"/>
              </a:rPr>
              <a:t>56</a:t>
            </a:r>
          </a:p>
        </p:txBody>
      </p:sp>
      <p:sp>
        <p:nvSpPr>
          <p:cNvPr id="155" name="Flowchart: Manual Operation 154">
            <a:extLst>
              <a:ext uri="{FF2B5EF4-FFF2-40B4-BE49-F238E27FC236}">
                <a16:creationId xmlns:a16="http://schemas.microsoft.com/office/drawing/2014/main" id="{D4DCADEC-EE66-4D7D-83C6-4CCA8E0132C5}"/>
              </a:ext>
            </a:extLst>
          </p:cNvPr>
          <p:cNvSpPr/>
          <p:nvPr/>
        </p:nvSpPr>
        <p:spPr>
          <a:xfrm>
            <a:off x="6138757" y="5368241"/>
            <a:ext cx="881075" cy="734229"/>
          </a:xfrm>
          <a:prstGeom prst="flowChartManualOperation">
            <a:avLst/>
          </a:prstGeom>
          <a:solidFill>
            <a:srgbClr val="D83B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r>
              <a:rPr kumimoji="0" lang="en-GB" sz="2448" b="0" i="0" u="none" strike="noStrike" kern="0" cap="none" spc="0" normalizeH="0" baseline="0" noProof="0" dirty="0">
                <a:ln>
                  <a:noFill/>
                </a:ln>
                <a:solidFill>
                  <a:sysClr val="windowText" lastClr="000000"/>
                </a:solidFill>
                <a:effectLst/>
                <a:uLnTx/>
                <a:uFillTx/>
                <a:latin typeface="Segoe UI Light"/>
                <a:ea typeface="+mn-ea"/>
                <a:cs typeface="+mn-cs"/>
              </a:rPr>
              <a:t>55</a:t>
            </a:r>
          </a:p>
        </p:txBody>
      </p:sp>
      <p:sp>
        <p:nvSpPr>
          <p:cNvPr id="156" name="Flowchart: Manual Operation 155">
            <a:extLst>
              <a:ext uri="{FF2B5EF4-FFF2-40B4-BE49-F238E27FC236}">
                <a16:creationId xmlns:a16="http://schemas.microsoft.com/office/drawing/2014/main" id="{A90A6BAF-DBC6-4FF3-9774-56D40A18FF30}"/>
              </a:ext>
            </a:extLst>
          </p:cNvPr>
          <p:cNvSpPr/>
          <p:nvPr/>
        </p:nvSpPr>
        <p:spPr>
          <a:xfrm>
            <a:off x="7900907" y="5368241"/>
            <a:ext cx="881075" cy="734229"/>
          </a:xfrm>
          <a:prstGeom prst="flowChartManualOperation">
            <a:avLst/>
          </a:prstGeom>
          <a:solidFill>
            <a:srgbClr val="D83B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r>
              <a:rPr kumimoji="0" lang="en-GB" sz="2448" b="0" i="0" u="none" strike="noStrike" kern="0" cap="none" spc="0" normalizeH="0" baseline="0" noProof="0" dirty="0">
                <a:ln>
                  <a:noFill/>
                </a:ln>
                <a:solidFill>
                  <a:sysClr val="windowText" lastClr="000000"/>
                </a:solidFill>
                <a:effectLst/>
                <a:uLnTx/>
                <a:uFillTx/>
                <a:latin typeface="Segoe UI Light"/>
                <a:ea typeface="+mn-ea"/>
                <a:cs typeface="+mn-cs"/>
              </a:rPr>
              <a:t>57</a:t>
            </a:r>
          </a:p>
        </p:txBody>
      </p:sp>
      <p:sp>
        <p:nvSpPr>
          <p:cNvPr id="157" name="Flowchart: Manual Operation 156">
            <a:extLst>
              <a:ext uri="{FF2B5EF4-FFF2-40B4-BE49-F238E27FC236}">
                <a16:creationId xmlns:a16="http://schemas.microsoft.com/office/drawing/2014/main" id="{AA3D39A2-2A9A-4164-804D-FD1853CBF66A}"/>
              </a:ext>
            </a:extLst>
          </p:cNvPr>
          <p:cNvSpPr/>
          <p:nvPr/>
        </p:nvSpPr>
        <p:spPr>
          <a:xfrm>
            <a:off x="8781982" y="5368241"/>
            <a:ext cx="881075" cy="734229"/>
          </a:xfrm>
          <a:prstGeom prst="flowChartManualOperation">
            <a:avLst/>
          </a:prstGeom>
          <a:solidFill>
            <a:srgbClr val="D83B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r>
              <a:rPr kumimoji="0" lang="en-GB" sz="2448" b="0" i="0" u="none" strike="noStrike" kern="0" cap="none" spc="0" normalizeH="0" baseline="0" noProof="0" dirty="0">
                <a:ln>
                  <a:noFill/>
                </a:ln>
                <a:solidFill>
                  <a:sysClr val="windowText" lastClr="000000"/>
                </a:solidFill>
                <a:effectLst/>
                <a:uLnTx/>
                <a:uFillTx/>
                <a:latin typeface="Segoe UI Light"/>
                <a:ea typeface="+mn-ea"/>
                <a:cs typeface="+mn-cs"/>
              </a:rPr>
              <a:t>58</a:t>
            </a:r>
          </a:p>
        </p:txBody>
      </p:sp>
      <p:sp>
        <p:nvSpPr>
          <p:cNvPr id="158" name="Flowchart: Manual Operation 157">
            <a:extLst>
              <a:ext uri="{FF2B5EF4-FFF2-40B4-BE49-F238E27FC236}">
                <a16:creationId xmlns:a16="http://schemas.microsoft.com/office/drawing/2014/main" id="{52FB6896-03E5-463D-8DCB-DC3F12430CC7}"/>
              </a:ext>
            </a:extLst>
          </p:cNvPr>
          <p:cNvSpPr/>
          <p:nvPr/>
        </p:nvSpPr>
        <p:spPr>
          <a:xfrm>
            <a:off x="10544132" y="5368241"/>
            <a:ext cx="881075" cy="734229"/>
          </a:xfrm>
          <a:prstGeom prst="flowChartManualOperation">
            <a:avLst/>
          </a:prstGeom>
          <a:solidFill>
            <a:srgbClr val="D83B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r>
              <a:rPr kumimoji="0" lang="en-GB" sz="2448" b="0" i="0" u="none" strike="noStrike" kern="0" cap="none" spc="0" normalizeH="0" baseline="0" noProof="0" dirty="0">
                <a:ln>
                  <a:noFill/>
                </a:ln>
                <a:solidFill>
                  <a:sysClr val="windowText" lastClr="000000"/>
                </a:solidFill>
                <a:effectLst/>
                <a:uLnTx/>
                <a:uFillTx/>
                <a:latin typeface="Segoe UI Light"/>
                <a:ea typeface="+mn-ea"/>
                <a:cs typeface="+mn-cs"/>
              </a:rPr>
              <a:t>60</a:t>
            </a:r>
          </a:p>
        </p:txBody>
      </p:sp>
      <p:sp>
        <p:nvSpPr>
          <p:cNvPr id="159" name="Flowchart: Manual Operation 158">
            <a:extLst>
              <a:ext uri="{FF2B5EF4-FFF2-40B4-BE49-F238E27FC236}">
                <a16:creationId xmlns:a16="http://schemas.microsoft.com/office/drawing/2014/main" id="{DFE58305-E09D-45FE-87C6-8C2D39645905}"/>
              </a:ext>
            </a:extLst>
          </p:cNvPr>
          <p:cNvSpPr/>
          <p:nvPr/>
        </p:nvSpPr>
        <p:spPr>
          <a:xfrm>
            <a:off x="9663057" y="5368241"/>
            <a:ext cx="881075" cy="734229"/>
          </a:xfrm>
          <a:prstGeom prst="flowChartManualOperation">
            <a:avLst/>
          </a:prstGeom>
          <a:solidFill>
            <a:srgbClr val="D83B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r>
              <a:rPr kumimoji="0" lang="en-GB" sz="2448" b="0" i="0" u="none" strike="noStrike" kern="0" cap="none" spc="0" normalizeH="0" baseline="0" noProof="0" dirty="0">
                <a:ln>
                  <a:noFill/>
                </a:ln>
                <a:solidFill>
                  <a:sysClr val="windowText" lastClr="000000"/>
                </a:solidFill>
                <a:effectLst/>
                <a:uLnTx/>
                <a:uFillTx/>
                <a:latin typeface="Segoe UI Light"/>
                <a:ea typeface="+mn-ea"/>
                <a:cs typeface="+mn-cs"/>
              </a:rPr>
              <a:t>59</a:t>
            </a:r>
          </a:p>
        </p:txBody>
      </p:sp>
      <p:sp>
        <p:nvSpPr>
          <p:cNvPr id="160" name="Flowchart: Manual Operation 159">
            <a:extLst>
              <a:ext uri="{FF2B5EF4-FFF2-40B4-BE49-F238E27FC236}">
                <a16:creationId xmlns:a16="http://schemas.microsoft.com/office/drawing/2014/main" id="{AFADBC76-87F2-42F3-8410-70849FA8EEE9}"/>
              </a:ext>
            </a:extLst>
          </p:cNvPr>
          <p:cNvSpPr/>
          <p:nvPr/>
        </p:nvSpPr>
        <p:spPr>
          <a:xfrm>
            <a:off x="856529" y="2104592"/>
            <a:ext cx="881075" cy="734229"/>
          </a:xfrm>
          <a:prstGeom prst="flowChartManualOperation">
            <a:avLst/>
          </a:prstGeom>
          <a:solidFill>
            <a:srgbClr val="D83B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r>
              <a:rPr kumimoji="0" lang="en-GB" sz="2448" b="0" i="0" u="none" strike="noStrike" kern="0" cap="none" spc="0" normalizeH="0" baseline="0" noProof="0" dirty="0">
                <a:ln>
                  <a:noFill/>
                </a:ln>
                <a:solidFill>
                  <a:sysClr val="windowText" lastClr="000000"/>
                </a:solidFill>
                <a:effectLst/>
                <a:uLnTx/>
                <a:uFillTx/>
                <a:latin typeface="Segoe UI Light"/>
                <a:ea typeface="+mn-ea"/>
                <a:cs typeface="+mn-cs"/>
              </a:rPr>
              <a:t>01</a:t>
            </a:r>
          </a:p>
        </p:txBody>
      </p:sp>
      <p:sp>
        <p:nvSpPr>
          <p:cNvPr id="161" name="Flowchart: Manual Operation 160">
            <a:extLst>
              <a:ext uri="{FF2B5EF4-FFF2-40B4-BE49-F238E27FC236}">
                <a16:creationId xmlns:a16="http://schemas.microsoft.com/office/drawing/2014/main" id="{EA0030C9-E9CF-4B65-A196-8E595C380FAF}"/>
              </a:ext>
            </a:extLst>
          </p:cNvPr>
          <p:cNvSpPr/>
          <p:nvPr/>
        </p:nvSpPr>
        <p:spPr>
          <a:xfrm>
            <a:off x="1737605" y="2104592"/>
            <a:ext cx="881075" cy="734229"/>
          </a:xfrm>
          <a:prstGeom prst="flowChartManualOperation">
            <a:avLst/>
          </a:prstGeom>
          <a:solidFill>
            <a:srgbClr val="D83B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r>
              <a:rPr kumimoji="0" lang="en-GB" sz="2448" b="0" i="0" u="none" strike="noStrike" kern="0" cap="none" spc="0" normalizeH="0" baseline="0" noProof="0" dirty="0">
                <a:ln>
                  <a:noFill/>
                </a:ln>
                <a:solidFill>
                  <a:sysClr val="windowText" lastClr="000000"/>
                </a:solidFill>
                <a:effectLst/>
                <a:uLnTx/>
                <a:uFillTx/>
                <a:latin typeface="Segoe UI Light"/>
                <a:ea typeface="+mn-ea"/>
                <a:cs typeface="+mn-cs"/>
              </a:rPr>
              <a:t>02</a:t>
            </a:r>
          </a:p>
        </p:txBody>
      </p:sp>
      <p:sp>
        <p:nvSpPr>
          <p:cNvPr id="162" name="Flowchart: Manual Operation 161">
            <a:extLst>
              <a:ext uri="{FF2B5EF4-FFF2-40B4-BE49-F238E27FC236}">
                <a16:creationId xmlns:a16="http://schemas.microsoft.com/office/drawing/2014/main" id="{ACB7157A-81D7-400A-A9D4-8035C21FBF7F}"/>
              </a:ext>
            </a:extLst>
          </p:cNvPr>
          <p:cNvSpPr/>
          <p:nvPr/>
        </p:nvSpPr>
        <p:spPr>
          <a:xfrm>
            <a:off x="3499754" y="2104592"/>
            <a:ext cx="881075" cy="734229"/>
          </a:xfrm>
          <a:prstGeom prst="flowChartManualOperation">
            <a:avLst/>
          </a:prstGeom>
          <a:solidFill>
            <a:srgbClr val="D83B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r>
              <a:rPr kumimoji="0" lang="en-GB" sz="2448" b="0" i="0" u="none" strike="noStrike" kern="0" cap="none" spc="0" normalizeH="0" baseline="0" noProof="0" dirty="0">
                <a:ln>
                  <a:noFill/>
                </a:ln>
                <a:solidFill>
                  <a:sysClr val="windowText" lastClr="000000"/>
                </a:solidFill>
                <a:effectLst/>
                <a:uLnTx/>
                <a:uFillTx/>
                <a:latin typeface="Segoe UI Light"/>
                <a:ea typeface="+mn-ea"/>
                <a:cs typeface="+mn-cs"/>
              </a:rPr>
              <a:t>04</a:t>
            </a:r>
          </a:p>
        </p:txBody>
      </p:sp>
      <p:sp>
        <p:nvSpPr>
          <p:cNvPr id="163" name="Flowchart: Manual Operation 162">
            <a:extLst>
              <a:ext uri="{FF2B5EF4-FFF2-40B4-BE49-F238E27FC236}">
                <a16:creationId xmlns:a16="http://schemas.microsoft.com/office/drawing/2014/main" id="{EEA23F0F-E106-49FF-BFA2-A24ECF95AD0F}"/>
              </a:ext>
            </a:extLst>
          </p:cNvPr>
          <p:cNvSpPr/>
          <p:nvPr/>
        </p:nvSpPr>
        <p:spPr>
          <a:xfrm>
            <a:off x="2618679" y="2104592"/>
            <a:ext cx="881075" cy="734229"/>
          </a:xfrm>
          <a:prstGeom prst="flowChartManualOperation">
            <a:avLst/>
          </a:prstGeom>
          <a:solidFill>
            <a:srgbClr val="D83B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r>
              <a:rPr kumimoji="0" lang="en-GB" sz="2448" b="0" i="0" u="none" strike="noStrike" kern="0" cap="none" spc="0" normalizeH="0" baseline="0" noProof="0" dirty="0">
                <a:ln>
                  <a:noFill/>
                </a:ln>
                <a:solidFill>
                  <a:sysClr val="windowText" lastClr="000000"/>
                </a:solidFill>
                <a:effectLst/>
                <a:uLnTx/>
                <a:uFillTx/>
                <a:latin typeface="Segoe UI Light"/>
                <a:ea typeface="+mn-ea"/>
                <a:cs typeface="+mn-cs"/>
              </a:rPr>
              <a:t>03</a:t>
            </a:r>
          </a:p>
        </p:txBody>
      </p:sp>
      <p:sp>
        <p:nvSpPr>
          <p:cNvPr id="164" name="Flowchart: Manual Operation 163">
            <a:extLst>
              <a:ext uri="{FF2B5EF4-FFF2-40B4-BE49-F238E27FC236}">
                <a16:creationId xmlns:a16="http://schemas.microsoft.com/office/drawing/2014/main" id="{1E1DDD98-7BB4-4140-B3BE-59FB84D9CA16}"/>
              </a:ext>
            </a:extLst>
          </p:cNvPr>
          <p:cNvSpPr/>
          <p:nvPr/>
        </p:nvSpPr>
        <p:spPr>
          <a:xfrm>
            <a:off x="4376607" y="2104592"/>
            <a:ext cx="881075" cy="734229"/>
          </a:xfrm>
          <a:prstGeom prst="flowChartManualOperation">
            <a:avLst/>
          </a:prstGeom>
          <a:solidFill>
            <a:srgbClr val="D83B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r>
              <a:rPr kumimoji="0" lang="en-GB" sz="2448" b="0" i="0" u="none" strike="noStrike" kern="0" cap="none" spc="0" normalizeH="0" baseline="0" noProof="0" dirty="0">
                <a:ln>
                  <a:noFill/>
                </a:ln>
                <a:solidFill>
                  <a:sysClr val="windowText" lastClr="000000"/>
                </a:solidFill>
                <a:effectLst/>
                <a:uLnTx/>
                <a:uFillTx/>
                <a:latin typeface="Segoe UI Light"/>
                <a:ea typeface="+mn-ea"/>
                <a:cs typeface="+mn-cs"/>
              </a:rPr>
              <a:t>05</a:t>
            </a:r>
          </a:p>
        </p:txBody>
      </p:sp>
      <p:sp>
        <p:nvSpPr>
          <p:cNvPr id="165" name="Flowchart: Manual Operation 164">
            <a:extLst>
              <a:ext uri="{FF2B5EF4-FFF2-40B4-BE49-F238E27FC236}">
                <a16:creationId xmlns:a16="http://schemas.microsoft.com/office/drawing/2014/main" id="{FFC0E1E7-6380-4539-8A3A-F884F2CD041C}"/>
              </a:ext>
            </a:extLst>
          </p:cNvPr>
          <p:cNvSpPr/>
          <p:nvPr/>
        </p:nvSpPr>
        <p:spPr>
          <a:xfrm>
            <a:off x="5257681" y="2104592"/>
            <a:ext cx="881075" cy="734229"/>
          </a:xfrm>
          <a:prstGeom prst="flowChartManualOperation">
            <a:avLst/>
          </a:prstGeom>
          <a:solidFill>
            <a:srgbClr val="D83B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r>
              <a:rPr kumimoji="0" lang="en-GB" sz="2448" b="0" i="0" u="none" strike="noStrike" kern="0" cap="none" spc="0" normalizeH="0" baseline="0" noProof="0" dirty="0">
                <a:ln>
                  <a:noFill/>
                </a:ln>
                <a:solidFill>
                  <a:sysClr val="windowText" lastClr="000000"/>
                </a:solidFill>
                <a:effectLst/>
                <a:uLnTx/>
                <a:uFillTx/>
                <a:latin typeface="Segoe UI Light"/>
                <a:ea typeface="+mn-ea"/>
                <a:cs typeface="+mn-cs"/>
              </a:rPr>
              <a:t>06</a:t>
            </a:r>
          </a:p>
        </p:txBody>
      </p:sp>
      <p:sp>
        <p:nvSpPr>
          <p:cNvPr id="166" name="Flowchart: Manual Operation 165">
            <a:extLst>
              <a:ext uri="{FF2B5EF4-FFF2-40B4-BE49-F238E27FC236}">
                <a16:creationId xmlns:a16="http://schemas.microsoft.com/office/drawing/2014/main" id="{57BB9CB5-895F-4721-974D-1BFFBD1BB243}"/>
              </a:ext>
            </a:extLst>
          </p:cNvPr>
          <p:cNvSpPr/>
          <p:nvPr/>
        </p:nvSpPr>
        <p:spPr>
          <a:xfrm>
            <a:off x="7019831" y="2104592"/>
            <a:ext cx="881075" cy="734229"/>
          </a:xfrm>
          <a:prstGeom prst="flowChartManualOperation">
            <a:avLst/>
          </a:prstGeom>
          <a:solidFill>
            <a:srgbClr val="D83B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r>
              <a:rPr kumimoji="0" lang="en-GB" sz="2448" b="0" i="0" u="none" strike="noStrike" kern="0" cap="none" spc="0" normalizeH="0" baseline="0" noProof="0" dirty="0">
                <a:ln>
                  <a:noFill/>
                </a:ln>
                <a:solidFill>
                  <a:sysClr val="windowText" lastClr="000000"/>
                </a:solidFill>
                <a:effectLst/>
                <a:uLnTx/>
                <a:uFillTx/>
                <a:latin typeface="Segoe UI Light"/>
                <a:ea typeface="+mn-ea"/>
                <a:cs typeface="+mn-cs"/>
              </a:rPr>
              <a:t>08</a:t>
            </a:r>
          </a:p>
        </p:txBody>
      </p:sp>
      <p:sp>
        <p:nvSpPr>
          <p:cNvPr id="167" name="Flowchart: Manual Operation 166">
            <a:extLst>
              <a:ext uri="{FF2B5EF4-FFF2-40B4-BE49-F238E27FC236}">
                <a16:creationId xmlns:a16="http://schemas.microsoft.com/office/drawing/2014/main" id="{8505CA24-9216-4EE6-8248-6C261833BE51}"/>
              </a:ext>
            </a:extLst>
          </p:cNvPr>
          <p:cNvSpPr/>
          <p:nvPr/>
        </p:nvSpPr>
        <p:spPr>
          <a:xfrm>
            <a:off x="6138757" y="2104592"/>
            <a:ext cx="881075" cy="734229"/>
          </a:xfrm>
          <a:prstGeom prst="flowChartManualOperation">
            <a:avLst/>
          </a:prstGeom>
          <a:solidFill>
            <a:srgbClr val="D83B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r>
              <a:rPr kumimoji="0" lang="en-GB" sz="2448" b="0" i="0" u="none" strike="noStrike" kern="0" cap="none" spc="0" normalizeH="0" baseline="0" noProof="0" dirty="0">
                <a:ln>
                  <a:noFill/>
                </a:ln>
                <a:solidFill>
                  <a:sysClr val="windowText" lastClr="000000"/>
                </a:solidFill>
                <a:effectLst/>
                <a:uLnTx/>
                <a:uFillTx/>
                <a:latin typeface="Segoe UI Light"/>
                <a:ea typeface="+mn-ea"/>
                <a:cs typeface="+mn-cs"/>
              </a:rPr>
              <a:t>07</a:t>
            </a:r>
          </a:p>
        </p:txBody>
      </p:sp>
      <p:sp>
        <p:nvSpPr>
          <p:cNvPr id="168" name="Flowchart: Manual Operation 167">
            <a:extLst>
              <a:ext uri="{FF2B5EF4-FFF2-40B4-BE49-F238E27FC236}">
                <a16:creationId xmlns:a16="http://schemas.microsoft.com/office/drawing/2014/main" id="{7178B1B4-6041-49B1-B103-0709247112BA}"/>
              </a:ext>
            </a:extLst>
          </p:cNvPr>
          <p:cNvSpPr/>
          <p:nvPr/>
        </p:nvSpPr>
        <p:spPr>
          <a:xfrm>
            <a:off x="7900907" y="2104592"/>
            <a:ext cx="881075" cy="734229"/>
          </a:xfrm>
          <a:prstGeom prst="flowChartManualOperation">
            <a:avLst/>
          </a:prstGeom>
          <a:solidFill>
            <a:srgbClr val="D83B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r>
              <a:rPr kumimoji="0" lang="en-GB" sz="2448" b="0" i="0" u="none" strike="noStrike" kern="0" cap="none" spc="0" normalizeH="0" baseline="0" noProof="0" dirty="0">
                <a:ln>
                  <a:noFill/>
                </a:ln>
                <a:solidFill>
                  <a:sysClr val="windowText" lastClr="000000"/>
                </a:solidFill>
                <a:effectLst/>
                <a:uLnTx/>
                <a:uFillTx/>
                <a:latin typeface="Segoe UI Light"/>
                <a:ea typeface="+mn-ea"/>
                <a:cs typeface="+mn-cs"/>
              </a:rPr>
              <a:t>09</a:t>
            </a:r>
          </a:p>
        </p:txBody>
      </p:sp>
      <p:sp>
        <p:nvSpPr>
          <p:cNvPr id="169" name="Flowchart: Manual Operation 168">
            <a:extLst>
              <a:ext uri="{FF2B5EF4-FFF2-40B4-BE49-F238E27FC236}">
                <a16:creationId xmlns:a16="http://schemas.microsoft.com/office/drawing/2014/main" id="{5A931556-E085-4D99-B5A0-EA3246BB504B}"/>
              </a:ext>
            </a:extLst>
          </p:cNvPr>
          <p:cNvSpPr/>
          <p:nvPr/>
        </p:nvSpPr>
        <p:spPr>
          <a:xfrm>
            <a:off x="8781982" y="2104592"/>
            <a:ext cx="881075" cy="734229"/>
          </a:xfrm>
          <a:prstGeom prst="flowChartManualOperation">
            <a:avLst/>
          </a:prstGeom>
          <a:solidFill>
            <a:srgbClr val="D83B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r>
              <a:rPr kumimoji="0" lang="en-GB" sz="2448" b="0" i="0" u="none" strike="noStrike" kern="0" cap="none" spc="0" normalizeH="0" baseline="0" noProof="0" dirty="0">
                <a:ln>
                  <a:noFill/>
                </a:ln>
                <a:solidFill>
                  <a:sysClr val="windowText" lastClr="000000"/>
                </a:solidFill>
                <a:effectLst/>
                <a:uLnTx/>
                <a:uFillTx/>
                <a:latin typeface="Segoe UI Light"/>
                <a:ea typeface="+mn-ea"/>
                <a:cs typeface="+mn-cs"/>
              </a:rPr>
              <a:t>10</a:t>
            </a:r>
          </a:p>
        </p:txBody>
      </p:sp>
      <p:sp>
        <p:nvSpPr>
          <p:cNvPr id="170" name="Flowchart: Manual Operation 169">
            <a:extLst>
              <a:ext uri="{FF2B5EF4-FFF2-40B4-BE49-F238E27FC236}">
                <a16:creationId xmlns:a16="http://schemas.microsoft.com/office/drawing/2014/main" id="{86E00F7E-D742-484C-BC8D-B402023E3272}"/>
              </a:ext>
            </a:extLst>
          </p:cNvPr>
          <p:cNvSpPr/>
          <p:nvPr/>
        </p:nvSpPr>
        <p:spPr>
          <a:xfrm>
            <a:off x="10544132" y="2104592"/>
            <a:ext cx="881075" cy="734229"/>
          </a:xfrm>
          <a:prstGeom prst="flowChartManualOperation">
            <a:avLst/>
          </a:prstGeom>
          <a:solidFill>
            <a:srgbClr val="D83B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r>
              <a:rPr kumimoji="0" lang="en-GB" sz="2448" b="0" i="0" u="none" strike="noStrike" kern="0" cap="none" spc="0" normalizeH="0" baseline="0" noProof="0" dirty="0">
                <a:ln>
                  <a:noFill/>
                </a:ln>
                <a:solidFill>
                  <a:sysClr val="windowText" lastClr="000000"/>
                </a:solidFill>
                <a:effectLst/>
                <a:uLnTx/>
                <a:uFillTx/>
                <a:latin typeface="Segoe UI Light"/>
                <a:ea typeface="+mn-ea"/>
                <a:cs typeface="+mn-cs"/>
              </a:rPr>
              <a:t>12</a:t>
            </a:r>
          </a:p>
        </p:txBody>
      </p:sp>
      <p:sp>
        <p:nvSpPr>
          <p:cNvPr id="171" name="Flowchart: Manual Operation 170">
            <a:extLst>
              <a:ext uri="{FF2B5EF4-FFF2-40B4-BE49-F238E27FC236}">
                <a16:creationId xmlns:a16="http://schemas.microsoft.com/office/drawing/2014/main" id="{7CB10292-78CF-409A-B234-6BE5D7E42B09}"/>
              </a:ext>
            </a:extLst>
          </p:cNvPr>
          <p:cNvSpPr/>
          <p:nvPr/>
        </p:nvSpPr>
        <p:spPr>
          <a:xfrm>
            <a:off x="9663057" y="2104592"/>
            <a:ext cx="881075" cy="734229"/>
          </a:xfrm>
          <a:prstGeom prst="flowChartManualOperation">
            <a:avLst/>
          </a:prstGeom>
          <a:solidFill>
            <a:srgbClr val="D83B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r>
              <a:rPr kumimoji="0" lang="en-GB" sz="2448" b="0" i="0" u="none" strike="noStrike" kern="0" cap="none" spc="0" normalizeH="0" baseline="0" noProof="0" dirty="0">
                <a:ln>
                  <a:noFill/>
                </a:ln>
                <a:solidFill>
                  <a:sysClr val="windowText" lastClr="000000"/>
                </a:solidFill>
                <a:effectLst/>
                <a:uLnTx/>
                <a:uFillTx/>
                <a:latin typeface="Segoe UI Light"/>
                <a:ea typeface="+mn-ea"/>
                <a:cs typeface="+mn-cs"/>
              </a:rPr>
              <a:t>11</a:t>
            </a:r>
          </a:p>
        </p:txBody>
      </p:sp>
      <p:sp>
        <p:nvSpPr>
          <p:cNvPr id="172" name="Flowchart: Manual Operation 171">
            <a:extLst>
              <a:ext uri="{FF2B5EF4-FFF2-40B4-BE49-F238E27FC236}">
                <a16:creationId xmlns:a16="http://schemas.microsoft.com/office/drawing/2014/main" id="{28CBDB3F-C7BF-44AE-915F-55A92A2C2E5E}"/>
              </a:ext>
            </a:extLst>
          </p:cNvPr>
          <p:cNvSpPr/>
          <p:nvPr/>
        </p:nvSpPr>
        <p:spPr>
          <a:xfrm>
            <a:off x="858264" y="3743979"/>
            <a:ext cx="881075" cy="734229"/>
          </a:xfrm>
          <a:prstGeom prst="flowChartManualOperation">
            <a:avLst/>
          </a:prstGeom>
          <a:solidFill>
            <a:srgbClr val="107C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r>
              <a:rPr kumimoji="0" lang="en-GB" sz="2448" b="0" i="0" u="none" strike="noStrike" kern="0" cap="none" spc="0" normalizeH="0" baseline="0" noProof="0" dirty="0">
                <a:ln>
                  <a:noFill/>
                </a:ln>
                <a:solidFill>
                  <a:srgbClr val="FFFF00"/>
                </a:solidFill>
                <a:effectLst/>
                <a:uLnTx/>
                <a:uFillTx/>
                <a:latin typeface="Segoe UI Light"/>
                <a:ea typeface="+mn-ea"/>
                <a:cs typeface="+mn-cs"/>
              </a:rPr>
              <a:t>01</a:t>
            </a:r>
          </a:p>
        </p:txBody>
      </p:sp>
      <p:sp>
        <p:nvSpPr>
          <p:cNvPr id="173" name="Flowchart: Manual Operation 172">
            <a:extLst>
              <a:ext uri="{FF2B5EF4-FFF2-40B4-BE49-F238E27FC236}">
                <a16:creationId xmlns:a16="http://schemas.microsoft.com/office/drawing/2014/main" id="{38AE8562-FC6B-449D-900B-787C9DF5E3BF}"/>
              </a:ext>
            </a:extLst>
          </p:cNvPr>
          <p:cNvSpPr/>
          <p:nvPr/>
        </p:nvSpPr>
        <p:spPr>
          <a:xfrm>
            <a:off x="1739340" y="3743979"/>
            <a:ext cx="881075" cy="734229"/>
          </a:xfrm>
          <a:prstGeom prst="flowChartManualOperation">
            <a:avLst/>
          </a:prstGeom>
          <a:solidFill>
            <a:srgbClr val="107C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r>
              <a:rPr kumimoji="0" lang="en-GB" sz="2448" b="0" i="0" u="none" strike="noStrike" kern="0" cap="none" spc="0" normalizeH="0" baseline="0" noProof="0" dirty="0">
                <a:ln>
                  <a:noFill/>
                </a:ln>
                <a:solidFill>
                  <a:srgbClr val="FFFF00"/>
                </a:solidFill>
                <a:effectLst/>
                <a:uLnTx/>
                <a:uFillTx/>
                <a:latin typeface="Segoe UI Light"/>
                <a:ea typeface="+mn-ea"/>
                <a:cs typeface="+mn-cs"/>
              </a:rPr>
              <a:t>02</a:t>
            </a:r>
          </a:p>
        </p:txBody>
      </p:sp>
      <p:sp>
        <p:nvSpPr>
          <p:cNvPr id="174" name="Flowchart: Manual Operation 173">
            <a:extLst>
              <a:ext uri="{FF2B5EF4-FFF2-40B4-BE49-F238E27FC236}">
                <a16:creationId xmlns:a16="http://schemas.microsoft.com/office/drawing/2014/main" id="{0207CF82-A90E-49F0-9AB7-A6366F9776D1}"/>
              </a:ext>
            </a:extLst>
          </p:cNvPr>
          <p:cNvSpPr/>
          <p:nvPr/>
        </p:nvSpPr>
        <p:spPr>
          <a:xfrm>
            <a:off x="3501489" y="3743979"/>
            <a:ext cx="881075" cy="734229"/>
          </a:xfrm>
          <a:prstGeom prst="flowChartManualOperation">
            <a:avLst/>
          </a:prstGeom>
          <a:solidFill>
            <a:srgbClr val="107C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r>
              <a:rPr kumimoji="0" lang="en-GB" sz="2448" b="0" i="0" u="none" strike="noStrike" kern="0" cap="none" spc="0" normalizeH="0" baseline="0" noProof="0" dirty="0">
                <a:ln>
                  <a:noFill/>
                </a:ln>
                <a:solidFill>
                  <a:srgbClr val="FFFF00"/>
                </a:solidFill>
                <a:effectLst/>
                <a:uLnTx/>
                <a:uFillTx/>
                <a:latin typeface="Segoe UI Light"/>
                <a:ea typeface="+mn-ea"/>
                <a:cs typeface="+mn-cs"/>
              </a:rPr>
              <a:t>04</a:t>
            </a:r>
          </a:p>
        </p:txBody>
      </p:sp>
      <p:sp>
        <p:nvSpPr>
          <p:cNvPr id="175" name="Flowchart: Manual Operation 174">
            <a:extLst>
              <a:ext uri="{FF2B5EF4-FFF2-40B4-BE49-F238E27FC236}">
                <a16:creationId xmlns:a16="http://schemas.microsoft.com/office/drawing/2014/main" id="{72976883-2CAB-4EB4-8AE2-3DA62042C01B}"/>
              </a:ext>
            </a:extLst>
          </p:cNvPr>
          <p:cNvSpPr/>
          <p:nvPr/>
        </p:nvSpPr>
        <p:spPr>
          <a:xfrm>
            <a:off x="2620414" y="3743979"/>
            <a:ext cx="881075" cy="734229"/>
          </a:xfrm>
          <a:prstGeom prst="flowChartManualOperation">
            <a:avLst/>
          </a:prstGeom>
          <a:solidFill>
            <a:srgbClr val="107C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r>
              <a:rPr kumimoji="0" lang="en-GB" sz="2448" b="0" i="0" u="none" strike="noStrike" kern="0" cap="none" spc="0" normalizeH="0" baseline="0" noProof="0" dirty="0">
                <a:ln>
                  <a:noFill/>
                </a:ln>
                <a:solidFill>
                  <a:srgbClr val="FFFF00"/>
                </a:solidFill>
                <a:effectLst/>
                <a:uLnTx/>
                <a:uFillTx/>
                <a:latin typeface="Segoe UI Light"/>
                <a:ea typeface="+mn-ea"/>
                <a:cs typeface="+mn-cs"/>
              </a:rPr>
              <a:t>03</a:t>
            </a:r>
          </a:p>
        </p:txBody>
      </p:sp>
      <p:sp>
        <p:nvSpPr>
          <p:cNvPr id="176" name="Flowchart: Manual Operation 175">
            <a:extLst>
              <a:ext uri="{FF2B5EF4-FFF2-40B4-BE49-F238E27FC236}">
                <a16:creationId xmlns:a16="http://schemas.microsoft.com/office/drawing/2014/main" id="{886C1B67-6964-48BF-B82F-71AB062E0892}"/>
              </a:ext>
            </a:extLst>
          </p:cNvPr>
          <p:cNvSpPr/>
          <p:nvPr/>
        </p:nvSpPr>
        <p:spPr>
          <a:xfrm>
            <a:off x="4378342" y="3743979"/>
            <a:ext cx="881075" cy="734229"/>
          </a:xfrm>
          <a:prstGeom prst="flowChartManualOperation">
            <a:avLst/>
          </a:prstGeom>
          <a:solidFill>
            <a:srgbClr val="107C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r>
              <a:rPr kumimoji="0" lang="en-GB" sz="2448" b="0" i="0" u="none" strike="noStrike" kern="0" cap="none" spc="0" normalizeH="0" baseline="0" noProof="0" dirty="0">
                <a:ln>
                  <a:noFill/>
                </a:ln>
                <a:solidFill>
                  <a:srgbClr val="FFFF00"/>
                </a:solidFill>
                <a:effectLst/>
                <a:uLnTx/>
                <a:uFillTx/>
                <a:latin typeface="Segoe UI Light"/>
                <a:ea typeface="+mn-ea"/>
                <a:cs typeface="+mn-cs"/>
              </a:rPr>
              <a:t>05</a:t>
            </a:r>
          </a:p>
        </p:txBody>
      </p:sp>
      <p:sp>
        <p:nvSpPr>
          <p:cNvPr id="177" name="Flowchart: Manual Operation 176">
            <a:extLst>
              <a:ext uri="{FF2B5EF4-FFF2-40B4-BE49-F238E27FC236}">
                <a16:creationId xmlns:a16="http://schemas.microsoft.com/office/drawing/2014/main" id="{26D85955-2A98-49E5-AAD3-8861514182D9}"/>
              </a:ext>
            </a:extLst>
          </p:cNvPr>
          <p:cNvSpPr/>
          <p:nvPr/>
        </p:nvSpPr>
        <p:spPr>
          <a:xfrm>
            <a:off x="5259416" y="3743979"/>
            <a:ext cx="881075" cy="734229"/>
          </a:xfrm>
          <a:prstGeom prst="flowChartManualOperation">
            <a:avLst/>
          </a:prstGeom>
          <a:solidFill>
            <a:srgbClr val="107C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r>
              <a:rPr kumimoji="0" lang="en-GB" sz="2448" b="0" i="0" u="none" strike="noStrike" kern="0" cap="none" spc="0" normalizeH="0" baseline="0" noProof="0" dirty="0">
                <a:ln>
                  <a:noFill/>
                </a:ln>
                <a:solidFill>
                  <a:srgbClr val="FFFF00"/>
                </a:solidFill>
                <a:effectLst/>
                <a:uLnTx/>
                <a:uFillTx/>
                <a:latin typeface="Segoe UI Light"/>
                <a:ea typeface="+mn-ea"/>
                <a:cs typeface="+mn-cs"/>
              </a:rPr>
              <a:t>06</a:t>
            </a:r>
          </a:p>
        </p:txBody>
      </p:sp>
      <p:sp>
        <p:nvSpPr>
          <p:cNvPr id="178" name="Flowchart: Manual Operation 177">
            <a:extLst>
              <a:ext uri="{FF2B5EF4-FFF2-40B4-BE49-F238E27FC236}">
                <a16:creationId xmlns:a16="http://schemas.microsoft.com/office/drawing/2014/main" id="{DE588944-6856-4B03-8440-FCD17FB4393D}"/>
              </a:ext>
            </a:extLst>
          </p:cNvPr>
          <p:cNvSpPr/>
          <p:nvPr/>
        </p:nvSpPr>
        <p:spPr>
          <a:xfrm>
            <a:off x="7021566" y="3743979"/>
            <a:ext cx="881075" cy="734229"/>
          </a:xfrm>
          <a:prstGeom prst="flowChartManualOperation">
            <a:avLst/>
          </a:prstGeom>
          <a:solidFill>
            <a:srgbClr val="107C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r>
              <a:rPr kumimoji="0" lang="en-GB" sz="2448" b="0" i="0" u="none" strike="noStrike" kern="0" cap="none" spc="0" normalizeH="0" baseline="0" noProof="0" dirty="0">
                <a:ln>
                  <a:noFill/>
                </a:ln>
                <a:solidFill>
                  <a:srgbClr val="FFFF00"/>
                </a:solidFill>
                <a:effectLst/>
                <a:uLnTx/>
                <a:uFillTx/>
                <a:latin typeface="Segoe UI Light"/>
                <a:ea typeface="+mn-ea"/>
                <a:cs typeface="+mn-cs"/>
              </a:rPr>
              <a:t>08</a:t>
            </a:r>
          </a:p>
        </p:txBody>
      </p:sp>
      <p:sp>
        <p:nvSpPr>
          <p:cNvPr id="179" name="Flowchart: Manual Operation 178">
            <a:extLst>
              <a:ext uri="{FF2B5EF4-FFF2-40B4-BE49-F238E27FC236}">
                <a16:creationId xmlns:a16="http://schemas.microsoft.com/office/drawing/2014/main" id="{866AB02D-117B-4D7B-AC8E-E73273961AD4}"/>
              </a:ext>
            </a:extLst>
          </p:cNvPr>
          <p:cNvSpPr/>
          <p:nvPr/>
        </p:nvSpPr>
        <p:spPr>
          <a:xfrm>
            <a:off x="6140492" y="3743979"/>
            <a:ext cx="881075" cy="734229"/>
          </a:xfrm>
          <a:prstGeom prst="flowChartManualOperation">
            <a:avLst/>
          </a:prstGeom>
          <a:solidFill>
            <a:srgbClr val="107C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r>
              <a:rPr kumimoji="0" lang="en-GB" sz="2448" b="0" i="0" u="none" strike="noStrike" kern="0" cap="none" spc="0" normalizeH="0" baseline="0" noProof="0" dirty="0">
                <a:ln>
                  <a:noFill/>
                </a:ln>
                <a:solidFill>
                  <a:srgbClr val="FFFF00"/>
                </a:solidFill>
                <a:effectLst/>
                <a:uLnTx/>
                <a:uFillTx/>
                <a:latin typeface="Segoe UI Light"/>
                <a:ea typeface="+mn-ea"/>
                <a:cs typeface="+mn-cs"/>
              </a:rPr>
              <a:t>07</a:t>
            </a:r>
          </a:p>
        </p:txBody>
      </p:sp>
      <p:sp>
        <p:nvSpPr>
          <p:cNvPr id="180" name="Flowchart: Manual Operation 179">
            <a:extLst>
              <a:ext uri="{FF2B5EF4-FFF2-40B4-BE49-F238E27FC236}">
                <a16:creationId xmlns:a16="http://schemas.microsoft.com/office/drawing/2014/main" id="{942C9E1F-FF7F-449E-87C2-D62C60BADAF1}"/>
              </a:ext>
            </a:extLst>
          </p:cNvPr>
          <p:cNvSpPr/>
          <p:nvPr/>
        </p:nvSpPr>
        <p:spPr>
          <a:xfrm>
            <a:off x="7902642" y="3743979"/>
            <a:ext cx="881075" cy="734229"/>
          </a:xfrm>
          <a:prstGeom prst="flowChartManualOperation">
            <a:avLst/>
          </a:prstGeom>
          <a:solidFill>
            <a:srgbClr val="107C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r>
              <a:rPr kumimoji="0" lang="en-GB" sz="2448" b="0" i="0" u="none" strike="noStrike" kern="0" cap="none" spc="0" normalizeH="0" baseline="0" noProof="0" dirty="0">
                <a:ln>
                  <a:noFill/>
                </a:ln>
                <a:solidFill>
                  <a:srgbClr val="FFFF00"/>
                </a:solidFill>
                <a:effectLst/>
                <a:uLnTx/>
                <a:uFillTx/>
                <a:latin typeface="Segoe UI Light"/>
                <a:ea typeface="+mn-ea"/>
                <a:cs typeface="+mn-cs"/>
              </a:rPr>
              <a:t>09</a:t>
            </a:r>
          </a:p>
        </p:txBody>
      </p:sp>
      <p:sp>
        <p:nvSpPr>
          <p:cNvPr id="181" name="Flowchart: Manual Operation 180">
            <a:extLst>
              <a:ext uri="{FF2B5EF4-FFF2-40B4-BE49-F238E27FC236}">
                <a16:creationId xmlns:a16="http://schemas.microsoft.com/office/drawing/2014/main" id="{2B18C83C-06D8-4C85-A52F-6D9F56C8F4F2}"/>
              </a:ext>
            </a:extLst>
          </p:cNvPr>
          <p:cNvSpPr/>
          <p:nvPr/>
        </p:nvSpPr>
        <p:spPr>
          <a:xfrm>
            <a:off x="8783717" y="3743979"/>
            <a:ext cx="881075" cy="734229"/>
          </a:xfrm>
          <a:prstGeom prst="flowChartManualOperation">
            <a:avLst/>
          </a:prstGeom>
          <a:solidFill>
            <a:srgbClr val="107C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r>
              <a:rPr kumimoji="0" lang="en-GB" sz="2448" b="0" i="0" u="none" strike="noStrike" kern="0" cap="none" spc="0" normalizeH="0" baseline="0" noProof="0" dirty="0">
                <a:ln>
                  <a:noFill/>
                </a:ln>
                <a:solidFill>
                  <a:srgbClr val="FFFF00"/>
                </a:solidFill>
                <a:effectLst/>
                <a:uLnTx/>
                <a:uFillTx/>
                <a:latin typeface="Segoe UI Light"/>
                <a:ea typeface="+mn-ea"/>
                <a:cs typeface="+mn-cs"/>
              </a:rPr>
              <a:t>10</a:t>
            </a:r>
          </a:p>
        </p:txBody>
      </p:sp>
      <p:sp>
        <p:nvSpPr>
          <p:cNvPr id="182" name="Flowchart: Manual Operation 181">
            <a:extLst>
              <a:ext uri="{FF2B5EF4-FFF2-40B4-BE49-F238E27FC236}">
                <a16:creationId xmlns:a16="http://schemas.microsoft.com/office/drawing/2014/main" id="{25EF10AE-1FFE-4486-B178-7023E57EB5B9}"/>
              </a:ext>
            </a:extLst>
          </p:cNvPr>
          <p:cNvSpPr/>
          <p:nvPr/>
        </p:nvSpPr>
        <p:spPr>
          <a:xfrm>
            <a:off x="10545867" y="3743979"/>
            <a:ext cx="881075" cy="734229"/>
          </a:xfrm>
          <a:prstGeom prst="flowChartManualOperation">
            <a:avLst/>
          </a:prstGeom>
          <a:solidFill>
            <a:srgbClr val="107C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r>
              <a:rPr kumimoji="0" lang="en-GB" sz="2448" b="0" i="0" u="none" strike="noStrike" kern="0" cap="none" spc="0" normalizeH="0" baseline="0" noProof="0" dirty="0">
                <a:ln>
                  <a:noFill/>
                </a:ln>
                <a:solidFill>
                  <a:srgbClr val="FFFF00"/>
                </a:solidFill>
                <a:effectLst/>
                <a:uLnTx/>
                <a:uFillTx/>
                <a:latin typeface="Segoe UI Light"/>
                <a:ea typeface="+mn-ea"/>
                <a:cs typeface="+mn-cs"/>
              </a:rPr>
              <a:t>12</a:t>
            </a:r>
          </a:p>
        </p:txBody>
      </p:sp>
      <p:sp>
        <p:nvSpPr>
          <p:cNvPr id="183" name="Flowchart: Manual Operation 182">
            <a:extLst>
              <a:ext uri="{FF2B5EF4-FFF2-40B4-BE49-F238E27FC236}">
                <a16:creationId xmlns:a16="http://schemas.microsoft.com/office/drawing/2014/main" id="{69435124-69C8-4717-BF6F-9474F78E7EE2}"/>
              </a:ext>
            </a:extLst>
          </p:cNvPr>
          <p:cNvSpPr/>
          <p:nvPr/>
        </p:nvSpPr>
        <p:spPr>
          <a:xfrm>
            <a:off x="9664792" y="3743979"/>
            <a:ext cx="881075" cy="734229"/>
          </a:xfrm>
          <a:prstGeom prst="flowChartManualOperation">
            <a:avLst/>
          </a:prstGeom>
          <a:solidFill>
            <a:srgbClr val="107C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r>
              <a:rPr kumimoji="0" lang="en-GB" sz="2448" b="0" i="0" u="none" strike="noStrike" kern="0" cap="none" spc="0" normalizeH="0" baseline="0" noProof="0" dirty="0">
                <a:ln>
                  <a:noFill/>
                </a:ln>
                <a:solidFill>
                  <a:srgbClr val="FFFF00"/>
                </a:solidFill>
                <a:effectLst/>
                <a:uLnTx/>
                <a:uFillTx/>
                <a:latin typeface="Segoe UI Light"/>
                <a:ea typeface="+mn-ea"/>
                <a:cs typeface="+mn-cs"/>
              </a:rPr>
              <a:t>11</a:t>
            </a:r>
          </a:p>
        </p:txBody>
      </p:sp>
      <p:sp>
        <p:nvSpPr>
          <p:cNvPr id="184" name="TextBox 183">
            <a:extLst>
              <a:ext uri="{FF2B5EF4-FFF2-40B4-BE49-F238E27FC236}">
                <a16:creationId xmlns:a16="http://schemas.microsoft.com/office/drawing/2014/main" id="{87FD8992-AB9C-4540-8074-D4D9CAF0867E}"/>
              </a:ext>
            </a:extLst>
          </p:cNvPr>
          <p:cNvSpPr txBox="1"/>
          <p:nvPr/>
        </p:nvSpPr>
        <p:spPr>
          <a:xfrm>
            <a:off x="11444968" y="2155862"/>
            <a:ext cx="971854" cy="627864"/>
          </a:xfrm>
          <a:prstGeom prst="rect">
            <a:avLst/>
          </a:prstGeom>
          <a:noFill/>
        </p:spPr>
        <p:txBody>
          <a:bodyPr wrap="square" lIns="182880" tIns="146304" rIns="182880" bIns="146304" rtlCol="0">
            <a:spAutoFit/>
          </a:bodyPr>
          <a:lstStyle/>
          <a:p>
            <a:pPr>
              <a:lnSpc>
                <a:spcPct val="90000"/>
              </a:lnSpc>
              <a:spcAft>
                <a:spcPts val="600"/>
              </a:spcAft>
            </a:pPr>
            <a:r>
              <a:rPr lang="en-US" sz="2400" b="1" dirty="0">
                <a:solidFill>
                  <a:srgbClr val="C00000"/>
                </a:solidFill>
              </a:rPr>
              <a:t>…..</a:t>
            </a:r>
          </a:p>
        </p:txBody>
      </p:sp>
      <p:sp>
        <p:nvSpPr>
          <p:cNvPr id="185" name="TextBox 184">
            <a:extLst>
              <a:ext uri="{FF2B5EF4-FFF2-40B4-BE49-F238E27FC236}">
                <a16:creationId xmlns:a16="http://schemas.microsoft.com/office/drawing/2014/main" id="{DE698D58-BFC2-4B07-862E-FFBBA975C0FD}"/>
              </a:ext>
            </a:extLst>
          </p:cNvPr>
          <p:cNvSpPr txBox="1"/>
          <p:nvPr/>
        </p:nvSpPr>
        <p:spPr>
          <a:xfrm>
            <a:off x="11490357" y="3759650"/>
            <a:ext cx="881075" cy="627864"/>
          </a:xfrm>
          <a:prstGeom prst="rect">
            <a:avLst/>
          </a:prstGeom>
          <a:noFill/>
        </p:spPr>
        <p:txBody>
          <a:bodyPr wrap="square" lIns="182880" tIns="146304" rIns="182880" bIns="146304" rtlCol="0">
            <a:spAutoFit/>
          </a:bodyPr>
          <a:lstStyle/>
          <a:p>
            <a:pPr>
              <a:lnSpc>
                <a:spcPct val="90000"/>
              </a:lnSpc>
              <a:spcAft>
                <a:spcPts val="600"/>
              </a:spcAft>
            </a:pPr>
            <a:r>
              <a:rPr lang="en-US" sz="2400" b="1" dirty="0">
                <a:solidFill>
                  <a:srgbClr val="008272"/>
                </a:solidFill>
              </a:rPr>
              <a:t>…..</a:t>
            </a:r>
          </a:p>
        </p:txBody>
      </p:sp>
      <p:cxnSp>
        <p:nvCxnSpPr>
          <p:cNvPr id="186" name="Straight Arrow Connector 185">
            <a:extLst>
              <a:ext uri="{FF2B5EF4-FFF2-40B4-BE49-F238E27FC236}">
                <a16:creationId xmlns:a16="http://schemas.microsoft.com/office/drawing/2014/main" id="{83449B0D-B4F1-42AD-BDA1-DE1DAE6DE1AE}"/>
              </a:ext>
            </a:extLst>
          </p:cNvPr>
          <p:cNvCxnSpPr>
            <a:cxnSpLocks/>
          </p:cNvCxnSpPr>
          <p:nvPr/>
        </p:nvCxnSpPr>
        <p:spPr>
          <a:xfrm flipV="1">
            <a:off x="1297066" y="2754219"/>
            <a:ext cx="0" cy="1066800"/>
          </a:xfrm>
          <a:prstGeom prst="straightConnector1">
            <a:avLst/>
          </a:prstGeom>
          <a:ln w="57150">
            <a:solidFill>
              <a:srgbClr val="00188F"/>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7" name="Straight Arrow Connector 186">
            <a:extLst>
              <a:ext uri="{FF2B5EF4-FFF2-40B4-BE49-F238E27FC236}">
                <a16:creationId xmlns:a16="http://schemas.microsoft.com/office/drawing/2014/main" id="{3760F8F1-3702-4454-9C18-D9134852E49B}"/>
              </a:ext>
            </a:extLst>
          </p:cNvPr>
          <p:cNvCxnSpPr>
            <a:cxnSpLocks/>
          </p:cNvCxnSpPr>
          <p:nvPr/>
        </p:nvCxnSpPr>
        <p:spPr>
          <a:xfrm flipV="1">
            <a:off x="2168678" y="2754219"/>
            <a:ext cx="0" cy="1066800"/>
          </a:xfrm>
          <a:prstGeom prst="straightConnector1">
            <a:avLst/>
          </a:prstGeom>
          <a:ln w="57150">
            <a:solidFill>
              <a:srgbClr val="00188F"/>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8" name="Straight Arrow Connector 187">
            <a:extLst>
              <a:ext uri="{FF2B5EF4-FFF2-40B4-BE49-F238E27FC236}">
                <a16:creationId xmlns:a16="http://schemas.microsoft.com/office/drawing/2014/main" id="{FAEFAAF1-DF35-4E15-9C73-E0C984D611DC}"/>
              </a:ext>
            </a:extLst>
          </p:cNvPr>
          <p:cNvCxnSpPr>
            <a:cxnSpLocks/>
          </p:cNvCxnSpPr>
          <p:nvPr/>
        </p:nvCxnSpPr>
        <p:spPr>
          <a:xfrm flipV="1">
            <a:off x="3028315" y="2783726"/>
            <a:ext cx="0" cy="1066800"/>
          </a:xfrm>
          <a:prstGeom prst="straightConnector1">
            <a:avLst/>
          </a:prstGeom>
          <a:ln w="57150">
            <a:solidFill>
              <a:srgbClr val="00188F"/>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9" name="Straight Arrow Connector 188">
            <a:extLst>
              <a:ext uri="{FF2B5EF4-FFF2-40B4-BE49-F238E27FC236}">
                <a16:creationId xmlns:a16="http://schemas.microsoft.com/office/drawing/2014/main" id="{B61A11EC-D29C-450D-ACDE-8EBD1EF48A1A}"/>
              </a:ext>
            </a:extLst>
          </p:cNvPr>
          <p:cNvCxnSpPr>
            <a:cxnSpLocks/>
          </p:cNvCxnSpPr>
          <p:nvPr/>
        </p:nvCxnSpPr>
        <p:spPr>
          <a:xfrm flipV="1">
            <a:off x="3933245" y="2770201"/>
            <a:ext cx="0" cy="1066800"/>
          </a:xfrm>
          <a:prstGeom prst="straightConnector1">
            <a:avLst/>
          </a:prstGeom>
          <a:ln w="57150">
            <a:solidFill>
              <a:srgbClr val="00188F"/>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0" name="Straight Arrow Connector 189">
            <a:extLst>
              <a:ext uri="{FF2B5EF4-FFF2-40B4-BE49-F238E27FC236}">
                <a16:creationId xmlns:a16="http://schemas.microsoft.com/office/drawing/2014/main" id="{C72100A0-D4CB-4AB8-A2AC-8C5628579875}"/>
              </a:ext>
            </a:extLst>
          </p:cNvPr>
          <p:cNvCxnSpPr>
            <a:cxnSpLocks/>
          </p:cNvCxnSpPr>
          <p:nvPr/>
        </p:nvCxnSpPr>
        <p:spPr>
          <a:xfrm flipV="1">
            <a:off x="4770437" y="2770201"/>
            <a:ext cx="0" cy="1066800"/>
          </a:xfrm>
          <a:prstGeom prst="straightConnector1">
            <a:avLst/>
          </a:prstGeom>
          <a:ln w="57150">
            <a:solidFill>
              <a:srgbClr val="00188F"/>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1" name="Straight Arrow Connector 190">
            <a:extLst>
              <a:ext uri="{FF2B5EF4-FFF2-40B4-BE49-F238E27FC236}">
                <a16:creationId xmlns:a16="http://schemas.microsoft.com/office/drawing/2014/main" id="{7C13CC32-2427-4DA0-B137-7E8CE70AA933}"/>
              </a:ext>
            </a:extLst>
          </p:cNvPr>
          <p:cNvCxnSpPr>
            <a:cxnSpLocks/>
          </p:cNvCxnSpPr>
          <p:nvPr/>
        </p:nvCxnSpPr>
        <p:spPr>
          <a:xfrm flipV="1">
            <a:off x="5698218" y="2770201"/>
            <a:ext cx="0" cy="1066800"/>
          </a:xfrm>
          <a:prstGeom prst="straightConnector1">
            <a:avLst/>
          </a:prstGeom>
          <a:ln w="57150">
            <a:solidFill>
              <a:srgbClr val="00188F"/>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2" name="Straight Arrow Connector 191">
            <a:extLst>
              <a:ext uri="{FF2B5EF4-FFF2-40B4-BE49-F238E27FC236}">
                <a16:creationId xmlns:a16="http://schemas.microsoft.com/office/drawing/2014/main" id="{5DDE140E-F7C1-410C-BFC5-77910D5F0E73}"/>
              </a:ext>
            </a:extLst>
          </p:cNvPr>
          <p:cNvCxnSpPr>
            <a:cxnSpLocks/>
          </p:cNvCxnSpPr>
          <p:nvPr/>
        </p:nvCxnSpPr>
        <p:spPr>
          <a:xfrm flipV="1">
            <a:off x="6579294" y="2768377"/>
            <a:ext cx="0" cy="1066800"/>
          </a:xfrm>
          <a:prstGeom prst="straightConnector1">
            <a:avLst/>
          </a:prstGeom>
          <a:ln w="57150">
            <a:solidFill>
              <a:srgbClr val="00188F"/>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3" name="Straight Arrow Connector 192">
            <a:extLst>
              <a:ext uri="{FF2B5EF4-FFF2-40B4-BE49-F238E27FC236}">
                <a16:creationId xmlns:a16="http://schemas.microsoft.com/office/drawing/2014/main" id="{F08827EA-1F1D-4512-8D96-C95C79D0525E}"/>
              </a:ext>
            </a:extLst>
          </p:cNvPr>
          <p:cNvCxnSpPr>
            <a:cxnSpLocks/>
          </p:cNvCxnSpPr>
          <p:nvPr/>
        </p:nvCxnSpPr>
        <p:spPr>
          <a:xfrm flipV="1">
            <a:off x="7460368" y="2783726"/>
            <a:ext cx="0" cy="1066800"/>
          </a:xfrm>
          <a:prstGeom prst="straightConnector1">
            <a:avLst/>
          </a:prstGeom>
          <a:ln w="57150">
            <a:solidFill>
              <a:srgbClr val="00188F"/>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4" name="Straight Arrow Connector 193">
            <a:extLst>
              <a:ext uri="{FF2B5EF4-FFF2-40B4-BE49-F238E27FC236}">
                <a16:creationId xmlns:a16="http://schemas.microsoft.com/office/drawing/2014/main" id="{1D5E4925-EBDB-4615-BDA6-FAC49E49D629}"/>
              </a:ext>
            </a:extLst>
          </p:cNvPr>
          <p:cNvCxnSpPr>
            <a:cxnSpLocks/>
          </p:cNvCxnSpPr>
          <p:nvPr/>
        </p:nvCxnSpPr>
        <p:spPr>
          <a:xfrm flipV="1">
            <a:off x="8341444" y="2754219"/>
            <a:ext cx="0" cy="1066800"/>
          </a:xfrm>
          <a:prstGeom prst="straightConnector1">
            <a:avLst/>
          </a:prstGeom>
          <a:ln w="57150">
            <a:solidFill>
              <a:srgbClr val="00188F"/>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5" name="Straight Arrow Connector 194">
            <a:extLst>
              <a:ext uri="{FF2B5EF4-FFF2-40B4-BE49-F238E27FC236}">
                <a16:creationId xmlns:a16="http://schemas.microsoft.com/office/drawing/2014/main" id="{B92DEABB-E2F1-4E3B-A721-8F98C4B7138B}"/>
              </a:ext>
            </a:extLst>
          </p:cNvPr>
          <p:cNvCxnSpPr>
            <a:cxnSpLocks/>
          </p:cNvCxnSpPr>
          <p:nvPr/>
        </p:nvCxnSpPr>
        <p:spPr>
          <a:xfrm flipV="1">
            <a:off x="9222519" y="2754219"/>
            <a:ext cx="0" cy="1066800"/>
          </a:xfrm>
          <a:prstGeom prst="straightConnector1">
            <a:avLst/>
          </a:prstGeom>
          <a:ln w="57150">
            <a:solidFill>
              <a:srgbClr val="00188F"/>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6" name="Straight Arrow Connector 195">
            <a:extLst>
              <a:ext uri="{FF2B5EF4-FFF2-40B4-BE49-F238E27FC236}">
                <a16:creationId xmlns:a16="http://schemas.microsoft.com/office/drawing/2014/main" id="{64880E38-ED2B-4E46-B7D4-C5F20FDF431E}"/>
              </a:ext>
            </a:extLst>
          </p:cNvPr>
          <p:cNvCxnSpPr>
            <a:cxnSpLocks/>
          </p:cNvCxnSpPr>
          <p:nvPr/>
        </p:nvCxnSpPr>
        <p:spPr>
          <a:xfrm flipV="1">
            <a:off x="10103594" y="2754219"/>
            <a:ext cx="0" cy="1066800"/>
          </a:xfrm>
          <a:prstGeom prst="straightConnector1">
            <a:avLst/>
          </a:prstGeom>
          <a:ln w="57150">
            <a:solidFill>
              <a:srgbClr val="00188F"/>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7" name="Straight Arrow Connector 196">
            <a:extLst>
              <a:ext uri="{FF2B5EF4-FFF2-40B4-BE49-F238E27FC236}">
                <a16:creationId xmlns:a16="http://schemas.microsoft.com/office/drawing/2014/main" id="{91D8A766-2AF2-4317-9529-43C791AF5B7D}"/>
              </a:ext>
            </a:extLst>
          </p:cNvPr>
          <p:cNvCxnSpPr>
            <a:cxnSpLocks/>
          </p:cNvCxnSpPr>
          <p:nvPr/>
        </p:nvCxnSpPr>
        <p:spPr>
          <a:xfrm flipV="1">
            <a:off x="10984669" y="2768377"/>
            <a:ext cx="0" cy="1066800"/>
          </a:xfrm>
          <a:prstGeom prst="straightConnector1">
            <a:avLst/>
          </a:prstGeom>
          <a:ln w="57150">
            <a:solidFill>
              <a:srgbClr val="00188F"/>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8" name="Straight Arrow Connector 197">
            <a:extLst>
              <a:ext uri="{FF2B5EF4-FFF2-40B4-BE49-F238E27FC236}">
                <a16:creationId xmlns:a16="http://schemas.microsoft.com/office/drawing/2014/main" id="{A8D764D0-04D2-4B94-8F3A-8AD40D469565}"/>
              </a:ext>
            </a:extLst>
          </p:cNvPr>
          <p:cNvCxnSpPr>
            <a:cxnSpLocks/>
            <a:stCxn id="172" idx="0"/>
            <a:endCxn id="161" idx="2"/>
          </p:cNvCxnSpPr>
          <p:nvPr/>
        </p:nvCxnSpPr>
        <p:spPr>
          <a:xfrm flipV="1">
            <a:off x="1298802" y="2838821"/>
            <a:ext cx="879341" cy="905158"/>
          </a:xfrm>
          <a:prstGeom prst="straightConnector1">
            <a:avLst/>
          </a:prstGeom>
          <a:ln w="57150">
            <a:solidFill>
              <a:schemeClr val="accent1">
                <a:lumMod val="60000"/>
                <a:lumOff val="4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9" name="Straight Arrow Connector 198">
            <a:extLst>
              <a:ext uri="{FF2B5EF4-FFF2-40B4-BE49-F238E27FC236}">
                <a16:creationId xmlns:a16="http://schemas.microsoft.com/office/drawing/2014/main" id="{A45E2250-F8D7-411E-887F-9BBF85FA42EE}"/>
              </a:ext>
            </a:extLst>
          </p:cNvPr>
          <p:cNvCxnSpPr>
            <a:cxnSpLocks/>
            <a:stCxn id="172" idx="0"/>
            <a:endCxn id="162" idx="2"/>
          </p:cNvCxnSpPr>
          <p:nvPr/>
        </p:nvCxnSpPr>
        <p:spPr>
          <a:xfrm flipV="1">
            <a:off x="1298802" y="2838821"/>
            <a:ext cx="2641490" cy="905158"/>
          </a:xfrm>
          <a:prstGeom prst="straightConnector1">
            <a:avLst/>
          </a:prstGeom>
          <a:ln w="57150">
            <a:solidFill>
              <a:schemeClr val="accent1">
                <a:lumMod val="60000"/>
                <a:lumOff val="4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00" name="Multiplication Sign 199">
            <a:extLst>
              <a:ext uri="{FF2B5EF4-FFF2-40B4-BE49-F238E27FC236}">
                <a16:creationId xmlns:a16="http://schemas.microsoft.com/office/drawing/2014/main" id="{2FA35743-2DE0-4693-B843-9A3A97D74A2C}"/>
              </a:ext>
            </a:extLst>
          </p:cNvPr>
          <p:cNvSpPr/>
          <p:nvPr/>
        </p:nvSpPr>
        <p:spPr bwMode="auto">
          <a:xfrm>
            <a:off x="1519812" y="3003636"/>
            <a:ext cx="457200" cy="487573"/>
          </a:xfrm>
          <a:prstGeom prst="mathMultiply">
            <a:avLst/>
          </a:prstGeom>
          <a:solidFill>
            <a:srgbClr val="C00000"/>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01" name="Multiplication Sign 200">
            <a:extLst>
              <a:ext uri="{FF2B5EF4-FFF2-40B4-BE49-F238E27FC236}">
                <a16:creationId xmlns:a16="http://schemas.microsoft.com/office/drawing/2014/main" id="{9738FDB1-8E53-4F0E-8C2D-101FAE283EDE}"/>
              </a:ext>
            </a:extLst>
          </p:cNvPr>
          <p:cNvSpPr/>
          <p:nvPr/>
        </p:nvSpPr>
        <p:spPr bwMode="auto">
          <a:xfrm>
            <a:off x="2328277" y="3041599"/>
            <a:ext cx="457200" cy="487573"/>
          </a:xfrm>
          <a:prstGeom prst="mathMultiply">
            <a:avLst/>
          </a:prstGeom>
          <a:solidFill>
            <a:srgbClr val="C00000"/>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02" name="TextBox 201">
            <a:extLst>
              <a:ext uri="{FF2B5EF4-FFF2-40B4-BE49-F238E27FC236}">
                <a16:creationId xmlns:a16="http://schemas.microsoft.com/office/drawing/2014/main" id="{FC2D401B-D846-42D7-9E99-ABB307F1A05A}"/>
              </a:ext>
            </a:extLst>
          </p:cNvPr>
          <p:cNvSpPr txBox="1"/>
          <p:nvPr/>
        </p:nvSpPr>
        <p:spPr>
          <a:xfrm>
            <a:off x="294578" y="1556993"/>
            <a:ext cx="8397659"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solidFill>
                  <a:srgbClr val="C00000"/>
                </a:solidFill>
              </a:rPr>
              <a:t>Distributed table: </a:t>
            </a:r>
            <a:r>
              <a:rPr lang="en-US" sz="2400" dirty="0" err="1">
                <a:solidFill>
                  <a:srgbClr val="C00000"/>
                </a:solidFill>
              </a:rPr>
              <a:t>fct_OrderHeader</a:t>
            </a:r>
            <a:endParaRPr lang="en-US" sz="2400" dirty="0">
              <a:solidFill>
                <a:srgbClr val="C00000"/>
              </a:solidFill>
            </a:endParaRPr>
          </a:p>
        </p:txBody>
      </p:sp>
      <p:sp>
        <p:nvSpPr>
          <p:cNvPr id="203" name="TextBox 202">
            <a:extLst>
              <a:ext uri="{FF2B5EF4-FFF2-40B4-BE49-F238E27FC236}">
                <a16:creationId xmlns:a16="http://schemas.microsoft.com/office/drawing/2014/main" id="{C14F6747-EDD5-46A3-BB16-E4714433C92C}"/>
              </a:ext>
            </a:extLst>
          </p:cNvPr>
          <p:cNvSpPr txBox="1"/>
          <p:nvPr/>
        </p:nvSpPr>
        <p:spPr>
          <a:xfrm>
            <a:off x="294578" y="4387514"/>
            <a:ext cx="10247817"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solidFill>
                  <a:srgbClr val="008272"/>
                </a:solidFill>
              </a:rPr>
              <a:t>Distributed table: </a:t>
            </a:r>
            <a:r>
              <a:rPr lang="en-US" sz="2400" dirty="0" err="1">
                <a:solidFill>
                  <a:srgbClr val="008272"/>
                </a:solidFill>
              </a:rPr>
              <a:t>fct_OrderDetails</a:t>
            </a:r>
            <a:endParaRPr lang="en-US" sz="2400" dirty="0">
              <a:solidFill>
                <a:srgbClr val="008272"/>
              </a:solidFill>
            </a:endParaRPr>
          </a:p>
        </p:txBody>
      </p:sp>
    </p:spTree>
    <p:extLst>
      <p:ext uri="{BB962C8B-B14F-4D97-AF65-F5344CB8AC3E}">
        <p14:creationId xmlns:p14="http://schemas.microsoft.com/office/powerpoint/2010/main" val="14926807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0"/>
                                        </p:tgtEl>
                                        <p:attrNameLst>
                                          <p:attrName>style.visibility</p:attrName>
                                        </p:attrNameLst>
                                      </p:cBhvr>
                                      <p:to>
                                        <p:strVal val="visible"/>
                                      </p:to>
                                    </p:set>
                                    <p:animEffect transition="in" filter="fade">
                                      <p:cBhvr>
                                        <p:cTn id="7" dur="500"/>
                                        <p:tgtEl>
                                          <p:spTgt spid="1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1"/>
                                        </p:tgtEl>
                                        <p:attrNameLst>
                                          <p:attrName>style.visibility</p:attrName>
                                        </p:attrNameLst>
                                      </p:cBhvr>
                                      <p:to>
                                        <p:strVal val="visible"/>
                                      </p:to>
                                    </p:set>
                                    <p:animEffect transition="in" filter="fade">
                                      <p:cBhvr>
                                        <p:cTn id="10" dur="500"/>
                                        <p:tgtEl>
                                          <p:spTgt spid="111"/>
                                        </p:tgtEl>
                                      </p:cBhvr>
                                    </p:animEffect>
                                  </p:childTnLst>
                                </p:cTn>
                              </p:par>
                              <p:par>
                                <p:cTn id="11" presetID="10" presetClass="exit" presetSubtype="0" fill="hold" grpId="0" nodeType="withEffect">
                                  <p:stCondLst>
                                    <p:cond delay="0"/>
                                  </p:stCondLst>
                                  <p:childTnLst>
                                    <p:animEffect transition="out" filter="fade">
                                      <p:cBhvr>
                                        <p:cTn id="12" dur="500"/>
                                        <p:tgtEl>
                                          <p:spTgt spid="112"/>
                                        </p:tgtEl>
                                      </p:cBhvr>
                                    </p:animEffect>
                                    <p:set>
                                      <p:cBhvr>
                                        <p:cTn id="13" dur="1" fill="hold">
                                          <p:stCondLst>
                                            <p:cond delay="499"/>
                                          </p:stCondLst>
                                        </p:cTn>
                                        <p:tgtEl>
                                          <p:spTgt spid="112"/>
                                        </p:tgtEl>
                                        <p:attrNameLst>
                                          <p:attrName>style.visibility</p:attrName>
                                        </p:attrNameLst>
                                      </p:cBhvr>
                                      <p:to>
                                        <p:strVal val="hidden"/>
                                      </p:to>
                                    </p:set>
                                  </p:childTnLst>
                                </p:cTn>
                              </p:par>
                              <p:par>
                                <p:cTn id="14" presetID="10" presetClass="exit" presetSubtype="0" fill="hold" grpId="0" nodeType="withEffect">
                                  <p:stCondLst>
                                    <p:cond delay="0"/>
                                  </p:stCondLst>
                                  <p:childTnLst>
                                    <p:animEffect transition="out" filter="fade">
                                      <p:cBhvr>
                                        <p:cTn id="15" dur="500"/>
                                        <p:tgtEl>
                                          <p:spTgt spid="113"/>
                                        </p:tgtEl>
                                      </p:cBhvr>
                                    </p:animEffect>
                                    <p:set>
                                      <p:cBhvr>
                                        <p:cTn id="16" dur="1" fill="hold">
                                          <p:stCondLst>
                                            <p:cond delay="499"/>
                                          </p:stCondLst>
                                        </p:cTn>
                                        <p:tgtEl>
                                          <p:spTgt spid="113"/>
                                        </p:tgtEl>
                                        <p:attrNameLst>
                                          <p:attrName>style.visibility</p:attrName>
                                        </p:attrNameLst>
                                      </p:cBhvr>
                                      <p:to>
                                        <p:strVal val="hidden"/>
                                      </p:to>
                                    </p:set>
                                  </p:childTnLst>
                                </p:cTn>
                              </p:par>
                              <p:par>
                                <p:cTn id="17" presetID="10" presetClass="exit" presetSubtype="0" fill="hold" grpId="0" nodeType="withEffect">
                                  <p:stCondLst>
                                    <p:cond delay="0"/>
                                  </p:stCondLst>
                                  <p:childTnLst>
                                    <p:animEffect transition="out" filter="fade">
                                      <p:cBhvr>
                                        <p:cTn id="18" dur="500"/>
                                        <p:tgtEl>
                                          <p:spTgt spid="114"/>
                                        </p:tgtEl>
                                      </p:cBhvr>
                                    </p:animEffect>
                                    <p:set>
                                      <p:cBhvr>
                                        <p:cTn id="19" dur="1" fill="hold">
                                          <p:stCondLst>
                                            <p:cond delay="499"/>
                                          </p:stCondLst>
                                        </p:cTn>
                                        <p:tgtEl>
                                          <p:spTgt spid="114"/>
                                        </p:tgtEl>
                                        <p:attrNameLst>
                                          <p:attrName>style.visibility</p:attrName>
                                        </p:attrNameLst>
                                      </p:cBhvr>
                                      <p:to>
                                        <p:strVal val="hidden"/>
                                      </p:to>
                                    </p:set>
                                  </p:childTnLst>
                                </p:cTn>
                              </p:par>
                              <p:par>
                                <p:cTn id="20" presetID="10" presetClass="exit" presetSubtype="0" fill="hold" grpId="0" nodeType="withEffect">
                                  <p:stCondLst>
                                    <p:cond delay="0"/>
                                  </p:stCondLst>
                                  <p:childTnLst>
                                    <p:animEffect transition="out" filter="fade">
                                      <p:cBhvr>
                                        <p:cTn id="21" dur="500"/>
                                        <p:tgtEl>
                                          <p:spTgt spid="115"/>
                                        </p:tgtEl>
                                      </p:cBhvr>
                                    </p:animEffect>
                                    <p:set>
                                      <p:cBhvr>
                                        <p:cTn id="22" dur="1" fill="hold">
                                          <p:stCondLst>
                                            <p:cond delay="499"/>
                                          </p:stCondLst>
                                        </p:cTn>
                                        <p:tgtEl>
                                          <p:spTgt spid="115"/>
                                        </p:tgtEl>
                                        <p:attrNameLst>
                                          <p:attrName>style.visibility</p:attrName>
                                        </p:attrNameLst>
                                      </p:cBhvr>
                                      <p:to>
                                        <p:strVal val="hidden"/>
                                      </p:to>
                                    </p:set>
                                  </p:childTnLst>
                                </p:cTn>
                              </p:par>
                              <p:par>
                                <p:cTn id="23" presetID="10" presetClass="exit" presetSubtype="0" fill="hold" grpId="0" nodeType="withEffect">
                                  <p:stCondLst>
                                    <p:cond delay="0"/>
                                  </p:stCondLst>
                                  <p:childTnLst>
                                    <p:animEffect transition="out" filter="fade">
                                      <p:cBhvr>
                                        <p:cTn id="24" dur="500"/>
                                        <p:tgtEl>
                                          <p:spTgt spid="116"/>
                                        </p:tgtEl>
                                      </p:cBhvr>
                                    </p:animEffect>
                                    <p:set>
                                      <p:cBhvr>
                                        <p:cTn id="25" dur="1" fill="hold">
                                          <p:stCondLst>
                                            <p:cond delay="499"/>
                                          </p:stCondLst>
                                        </p:cTn>
                                        <p:tgtEl>
                                          <p:spTgt spid="116"/>
                                        </p:tgtEl>
                                        <p:attrNameLst>
                                          <p:attrName>style.visibility</p:attrName>
                                        </p:attrNameLst>
                                      </p:cBhvr>
                                      <p:to>
                                        <p:strVal val="hidden"/>
                                      </p:to>
                                    </p:set>
                                  </p:childTnLst>
                                </p:cTn>
                              </p:par>
                              <p:par>
                                <p:cTn id="26" presetID="10" presetClass="exit" presetSubtype="0" fill="hold" grpId="0" nodeType="withEffect">
                                  <p:stCondLst>
                                    <p:cond delay="0"/>
                                  </p:stCondLst>
                                  <p:childTnLst>
                                    <p:animEffect transition="out" filter="fade">
                                      <p:cBhvr>
                                        <p:cTn id="27" dur="500"/>
                                        <p:tgtEl>
                                          <p:spTgt spid="117"/>
                                        </p:tgtEl>
                                      </p:cBhvr>
                                    </p:animEffect>
                                    <p:set>
                                      <p:cBhvr>
                                        <p:cTn id="28" dur="1" fill="hold">
                                          <p:stCondLst>
                                            <p:cond delay="499"/>
                                          </p:stCondLst>
                                        </p:cTn>
                                        <p:tgtEl>
                                          <p:spTgt spid="117"/>
                                        </p:tgtEl>
                                        <p:attrNameLst>
                                          <p:attrName>style.visibility</p:attrName>
                                        </p:attrNameLst>
                                      </p:cBhvr>
                                      <p:to>
                                        <p:strVal val="hidden"/>
                                      </p:to>
                                    </p:set>
                                  </p:childTnLst>
                                </p:cTn>
                              </p:par>
                              <p:par>
                                <p:cTn id="29" presetID="10" presetClass="exit" presetSubtype="0" fill="hold" grpId="0" nodeType="withEffect">
                                  <p:stCondLst>
                                    <p:cond delay="0"/>
                                  </p:stCondLst>
                                  <p:childTnLst>
                                    <p:animEffect transition="out" filter="fade">
                                      <p:cBhvr>
                                        <p:cTn id="30" dur="500"/>
                                        <p:tgtEl>
                                          <p:spTgt spid="118"/>
                                        </p:tgtEl>
                                      </p:cBhvr>
                                    </p:animEffect>
                                    <p:set>
                                      <p:cBhvr>
                                        <p:cTn id="31" dur="1" fill="hold">
                                          <p:stCondLst>
                                            <p:cond delay="499"/>
                                          </p:stCondLst>
                                        </p:cTn>
                                        <p:tgtEl>
                                          <p:spTgt spid="118"/>
                                        </p:tgtEl>
                                        <p:attrNameLst>
                                          <p:attrName>style.visibility</p:attrName>
                                        </p:attrNameLst>
                                      </p:cBhvr>
                                      <p:to>
                                        <p:strVal val="hidden"/>
                                      </p:to>
                                    </p:set>
                                  </p:childTnLst>
                                </p:cTn>
                              </p:par>
                              <p:par>
                                <p:cTn id="32" presetID="10" presetClass="exit" presetSubtype="0" fill="hold" grpId="0" nodeType="withEffect">
                                  <p:stCondLst>
                                    <p:cond delay="0"/>
                                  </p:stCondLst>
                                  <p:childTnLst>
                                    <p:animEffect transition="out" filter="fade">
                                      <p:cBhvr>
                                        <p:cTn id="33" dur="500"/>
                                        <p:tgtEl>
                                          <p:spTgt spid="119"/>
                                        </p:tgtEl>
                                      </p:cBhvr>
                                    </p:animEffect>
                                    <p:set>
                                      <p:cBhvr>
                                        <p:cTn id="34" dur="1" fill="hold">
                                          <p:stCondLst>
                                            <p:cond delay="499"/>
                                          </p:stCondLst>
                                        </p:cTn>
                                        <p:tgtEl>
                                          <p:spTgt spid="119"/>
                                        </p:tgtEl>
                                        <p:attrNameLst>
                                          <p:attrName>style.visibility</p:attrName>
                                        </p:attrNameLst>
                                      </p:cBhvr>
                                      <p:to>
                                        <p:strVal val="hidden"/>
                                      </p:to>
                                    </p:set>
                                  </p:childTnLst>
                                </p:cTn>
                              </p:par>
                              <p:par>
                                <p:cTn id="35" presetID="10" presetClass="exit" presetSubtype="0" fill="hold" grpId="0" nodeType="withEffect">
                                  <p:stCondLst>
                                    <p:cond delay="0"/>
                                  </p:stCondLst>
                                  <p:childTnLst>
                                    <p:animEffect transition="out" filter="fade">
                                      <p:cBhvr>
                                        <p:cTn id="36" dur="500"/>
                                        <p:tgtEl>
                                          <p:spTgt spid="120"/>
                                        </p:tgtEl>
                                      </p:cBhvr>
                                    </p:animEffect>
                                    <p:set>
                                      <p:cBhvr>
                                        <p:cTn id="37" dur="1" fill="hold">
                                          <p:stCondLst>
                                            <p:cond delay="499"/>
                                          </p:stCondLst>
                                        </p:cTn>
                                        <p:tgtEl>
                                          <p:spTgt spid="120"/>
                                        </p:tgtEl>
                                        <p:attrNameLst>
                                          <p:attrName>style.visibility</p:attrName>
                                        </p:attrNameLst>
                                      </p:cBhvr>
                                      <p:to>
                                        <p:strVal val="hidden"/>
                                      </p:to>
                                    </p:set>
                                  </p:childTnLst>
                                </p:cTn>
                              </p:par>
                              <p:par>
                                <p:cTn id="38" presetID="10" presetClass="exit" presetSubtype="0" fill="hold" grpId="0" nodeType="withEffect">
                                  <p:stCondLst>
                                    <p:cond delay="0"/>
                                  </p:stCondLst>
                                  <p:childTnLst>
                                    <p:animEffect transition="out" filter="fade">
                                      <p:cBhvr>
                                        <p:cTn id="39" dur="500"/>
                                        <p:tgtEl>
                                          <p:spTgt spid="121"/>
                                        </p:tgtEl>
                                      </p:cBhvr>
                                    </p:animEffect>
                                    <p:set>
                                      <p:cBhvr>
                                        <p:cTn id="40" dur="1" fill="hold">
                                          <p:stCondLst>
                                            <p:cond delay="499"/>
                                          </p:stCondLst>
                                        </p:cTn>
                                        <p:tgtEl>
                                          <p:spTgt spid="121"/>
                                        </p:tgtEl>
                                        <p:attrNameLst>
                                          <p:attrName>style.visibility</p:attrName>
                                        </p:attrNameLst>
                                      </p:cBhvr>
                                      <p:to>
                                        <p:strVal val="hidden"/>
                                      </p:to>
                                    </p:set>
                                  </p:childTnLst>
                                </p:cTn>
                              </p:par>
                              <p:par>
                                <p:cTn id="41" presetID="10" presetClass="exit" presetSubtype="0" fill="hold" grpId="0" nodeType="withEffect">
                                  <p:stCondLst>
                                    <p:cond delay="0"/>
                                  </p:stCondLst>
                                  <p:childTnLst>
                                    <p:animEffect transition="out" filter="fade">
                                      <p:cBhvr>
                                        <p:cTn id="42" dur="500"/>
                                        <p:tgtEl>
                                          <p:spTgt spid="122"/>
                                        </p:tgtEl>
                                      </p:cBhvr>
                                    </p:animEffect>
                                    <p:set>
                                      <p:cBhvr>
                                        <p:cTn id="43" dur="1" fill="hold">
                                          <p:stCondLst>
                                            <p:cond delay="499"/>
                                          </p:stCondLst>
                                        </p:cTn>
                                        <p:tgtEl>
                                          <p:spTgt spid="122"/>
                                        </p:tgtEl>
                                        <p:attrNameLst>
                                          <p:attrName>style.visibility</p:attrName>
                                        </p:attrNameLst>
                                      </p:cBhvr>
                                      <p:to>
                                        <p:strVal val="hidden"/>
                                      </p:to>
                                    </p:set>
                                  </p:childTnLst>
                                </p:cTn>
                              </p:par>
                              <p:par>
                                <p:cTn id="44" presetID="10" presetClass="exit" presetSubtype="0" fill="hold" grpId="0" nodeType="withEffect">
                                  <p:stCondLst>
                                    <p:cond delay="0"/>
                                  </p:stCondLst>
                                  <p:childTnLst>
                                    <p:animEffect transition="out" filter="fade">
                                      <p:cBhvr>
                                        <p:cTn id="45" dur="500"/>
                                        <p:tgtEl>
                                          <p:spTgt spid="123"/>
                                        </p:tgtEl>
                                      </p:cBhvr>
                                    </p:animEffect>
                                    <p:set>
                                      <p:cBhvr>
                                        <p:cTn id="46" dur="1" fill="hold">
                                          <p:stCondLst>
                                            <p:cond delay="499"/>
                                          </p:stCondLst>
                                        </p:cTn>
                                        <p:tgtEl>
                                          <p:spTgt spid="123"/>
                                        </p:tgtEl>
                                        <p:attrNameLst>
                                          <p:attrName>style.visibility</p:attrName>
                                        </p:attrNameLst>
                                      </p:cBhvr>
                                      <p:to>
                                        <p:strVal val="hidden"/>
                                      </p:to>
                                    </p:set>
                                  </p:childTnLst>
                                </p:cTn>
                              </p:par>
                              <p:par>
                                <p:cTn id="47" presetID="10" presetClass="exit" presetSubtype="0" fill="hold" grpId="0" nodeType="withEffect">
                                  <p:stCondLst>
                                    <p:cond delay="0"/>
                                  </p:stCondLst>
                                  <p:childTnLst>
                                    <p:animEffect transition="out" filter="fade">
                                      <p:cBhvr>
                                        <p:cTn id="48" dur="500"/>
                                        <p:tgtEl>
                                          <p:spTgt spid="124"/>
                                        </p:tgtEl>
                                      </p:cBhvr>
                                    </p:animEffect>
                                    <p:set>
                                      <p:cBhvr>
                                        <p:cTn id="49" dur="1" fill="hold">
                                          <p:stCondLst>
                                            <p:cond delay="499"/>
                                          </p:stCondLst>
                                        </p:cTn>
                                        <p:tgtEl>
                                          <p:spTgt spid="124"/>
                                        </p:tgtEl>
                                        <p:attrNameLst>
                                          <p:attrName>style.visibility</p:attrName>
                                        </p:attrNameLst>
                                      </p:cBhvr>
                                      <p:to>
                                        <p:strVal val="hidden"/>
                                      </p:to>
                                    </p:set>
                                  </p:childTnLst>
                                </p:cTn>
                              </p:par>
                              <p:par>
                                <p:cTn id="50" presetID="10" presetClass="exit" presetSubtype="0" fill="hold" grpId="0" nodeType="withEffect">
                                  <p:stCondLst>
                                    <p:cond delay="0"/>
                                  </p:stCondLst>
                                  <p:childTnLst>
                                    <p:animEffect transition="out" filter="fade">
                                      <p:cBhvr>
                                        <p:cTn id="51" dur="500"/>
                                        <p:tgtEl>
                                          <p:spTgt spid="125"/>
                                        </p:tgtEl>
                                      </p:cBhvr>
                                    </p:animEffect>
                                    <p:set>
                                      <p:cBhvr>
                                        <p:cTn id="52" dur="1" fill="hold">
                                          <p:stCondLst>
                                            <p:cond delay="499"/>
                                          </p:stCondLst>
                                        </p:cTn>
                                        <p:tgtEl>
                                          <p:spTgt spid="125"/>
                                        </p:tgtEl>
                                        <p:attrNameLst>
                                          <p:attrName>style.visibility</p:attrName>
                                        </p:attrNameLst>
                                      </p:cBhvr>
                                      <p:to>
                                        <p:strVal val="hidden"/>
                                      </p:to>
                                    </p:set>
                                  </p:childTnLst>
                                </p:cTn>
                              </p:par>
                              <p:par>
                                <p:cTn id="53" presetID="10" presetClass="exit" presetSubtype="0" fill="hold" grpId="0" nodeType="withEffect">
                                  <p:stCondLst>
                                    <p:cond delay="0"/>
                                  </p:stCondLst>
                                  <p:childTnLst>
                                    <p:animEffect transition="out" filter="fade">
                                      <p:cBhvr>
                                        <p:cTn id="54" dur="500"/>
                                        <p:tgtEl>
                                          <p:spTgt spid="126"/>
                                        </p:tgtEl>
                                      </p:cBhvr>
                                    </p:animEffect>
                                    <p:set>
                                      <p:cBhvr>
                                        <p:cTn id="55" dur="1" fill="hold">
                                          <p:stCondLst>
                                            <p:cond delay="499"/>
                                          </p:stCondLst>
                                        </p:cTn>
                                        <p:tgtEl>
                                          <p:spTgt spid="126"/>
                                        </p:tgtEl>
                                        <p:attrNameLst>
                                          <p:attrName>style.visibility</p:attrName>
                                        </p:attrNameLst>
                                      </p:cBhvr>
                                      <p:to>
                                        <p:strVal val="hidden"/>
                                      </p:to>
                                    </p:set>
                                  </p:childTnLst>
                                </p:cTn>
                              </p:par>
                              <p:par>
                                <p:cTn id="56" presetID="10" presetClass="exit" presetSubtype="0" fill="hold" grpId="0" nodeType="withEffect">
                                  <p:stCondLst>
                                    <p:cond delay="0"/>
                                  </p:stCondLst>
                                  <p:childTnLst>
                                    <p:animEffect transition="out" filter="fade">
                                      <p:cBhvr>
                                        <p:cTn id="57" dur="500"/>
                                        <p:tgtEl>
                                          <p:spTgt spid="127"/>
                                        </p:tgtEl>
                                      </p:cBhvr>
                                    </p:animEffect>
                                    <p:set>
                                      <p:cBhvr>
                                        <p:cTn id="58" dur="1" fill="hold">
                                          <p:stCondLst>
                                            <p:cond delay="499"/>
                                          </p:stCondLst>
                                        </p:cTn>
                                        <p:tgtEl>
                                          <p:spTgt spid="127"/>
                                        </p:tgtEl>
                                        <p:attrNameLst>
                                          <p:attrName>style.visibility</p:attrName>
                                        </p:attrNameLst>
                                      </p:cBhvr>
                                      <p:to>
                                        <p:strVal val="hidden"/>
                                      </p:to>
                                    </p:set>
                                  </p:childTnLst>
                                </p:cTn>
                              </p:par>
                              <p:par>
                                <p:cTn id="59" presetID="10" presetClass="exit" presetSubtype="0" fill="hold" grpId="0" nodeType="withEffect">
                                  <p:stCondLst>
                                    <p:cond delay="0"/>
                                  </p:stCondLst>
                                  <p:childTnLst>
                                    <p:animEffect transition="out" filter="fade">
                                      <p:cBhvr>
                                        <p:cTn id="60" dur="500"/>
                                        <p:tgtEl>
                                          <p:spTgt spid="128"/>
                                        </p:tgtEl>
                                      </p:cBhvr>
                                    </p:animEffect>
                                    <p:set>
                                      <p:cBhvr>
                                        <p:cTn id="61" dur="1" fill="hold">
                                          <p:stCondLst>
                                            <p:cond delay="499"/>
                                          </p:stCondLst>
                                        </p:cTn>
                                        <p:tgtEl>
                                          <p:spTgt spid="128"/>
                                        </p:tgtEl>
                                        <p:attrNameLst>
                                          <p:attrName>style.visibility</p:attrName>
                                        </p:attrNameLst>
                                      </p:cBhvr>
                                      <p:to>
                                        <p:strVal val="hidden"/>
                                      </p:to>
                                    </p:set>
                                  </p:childTnLst>
                                </p:cTn>
                              </p:par>
                              <p:par>
                                <p:cTn id="62" presetID="10" presetClass="exit" presetSubtype="0" fill="hold" grpId="0" nodeType="withEffect">
                                  <p:stCondLst>
                                    <p:cond delay="0"/>
                                  </p:stCondLst>
                                  <p:childTnLst>
                                    <p:animEffect transition="out" filter="fade">
                                      <p:cBhvr>
                                        <p:cTn id="63" dur="500"/>
                                        <p:tgtEl>
                                          <p:spTgt spid="129"/>
                                        </p:tgtEl>
                                      </p:cBhvr>
                                    </p:animEffect>
                                    <p:set>
                                      <p:cBhvr>
                                        <p:cTn id="64" dur="1" fill="hold">
                                          <p:stCondLst>
                                            <p:cond delay="499"/>
                                          </p:stCondLst>
                                        </p:cTn>
                                        <p:tgtEl>
                                          <p:spTgt spid="129"/>
                                        </p:tgtEl>
                                        <p:attrNameLst>
                                          <p:attrName>style.visibility</p:attrName>
                                        </p:attrNameLst>
                                      </p:cBhvr>
                                      <p:to>
                                        <p:strVal val="hidden"/>
                                      </p:to>
                                    </p:set>
                                  </p:childTnLst>
                                </p:cTn>
                              </p:par>
                              <p:par>
                                <p:cTn id="65" presetID="10" presetClass="exit" presetSubtype="0" fill="hold" grpId="0" nodeType="withEffect">
                                  <p:stCondLst>
                                    <p:cond delay="0"/>
                                  </p:stCondLst>
                                  <p:childTnLst>
                                    <p:animEffect transition="out" filter="fade">
                                      <p:cBhvr>
                                        <p:cTn id="66" dur="500"/>
                                        <p:tgtEl>
                                          <p:spTgt spid="130"/>
                                        </p:tgtEl>
                                      </p:cBhvr>
                                    </p:animEffect>
                                    <p:set>
                                      <p:cBhvr>
                                        <p:cTn id="67" dur="1" fill="hold">
                                          <p:stCondLst>
                                            <p:cond delay="499"/>
                                          </p:stCondLst>
                                        </p:cTn>
                                        <p:tgtEl>
                                          <p:spTgt spid="130"/>
                                        </p:tgtEl>
                                        <p:attrNameLst>
                                          <p:attrName>style.visibility</p:attrName>
                                        </p:attrNameLst>
                                      </p:cBhvr>
                                      <p:to>
                                        <p:strVal val="hidden"/>
                                      </p:to>
                                    </p:set>
                                  </p:childTnLst>
                                </p:cTn>
                              </p:par>
                              <p:par>
                                <p:cTn id="68" presetID="10" presetClass="exit" presetSubtype="0" fill="hold" grpId="0" nodeType="withEffect">
                                  <p:stCondLst>
                                    <p:cond delay="0"/>
                                  </p:stCondLst>
                                  <p:childTnLst>
                                    <p:animEffect transition="out" filter="fade">
                                      <p:cBhvr>
                                        <p:cTn id="69" dur="500"/>
                                        <p:tgtEl>
                                          <p:spTgt spid="131"/>
                                        </p:tgtEl>
                                      </p:cBhvr>
                                    </p:animEffect>
                                    <p:set>
                                      <p:cBhvr>
                                        <p:cTn id="70" dur="1" fill="hold">
                                          <p:stCondLst>
                                            <p:cond delay="499"/>
                                          </p:stCondLst>
                                        </p:cTn>
                                        <p:tgtEl>
                                          <p:spTgt spid="131"/>
                                        </p:tgtEl>
                                        <p:attrNameLst>
                                          <p:attrName>style.visibility</p:attrName>
                                        </p:attrNameLst>
                                      </p:cBhvr>
                                      <p:to>
                                        <p:strVal val="hidden"/>
                                      </p:to>
                                    </p:set>
                                  </p:childTnLst>
                                </p:cTn>
                              </p:par>
                              <p:par>
                                <p:cTn id="71" presetID="10" presetClass="exit" presetSubtype="0" fill="hold" grpId="0" nodeType="withEffect">
                                  <p:stCondLst>
                                    <p:cond delay="0"/>
                                  </p:stCondLst>
                                  <p:childTnLst>
                                    <p:animEffect transition="out" filter="fade">
                                      <p:cBhvr>
                                        <p:cTn id="72" dur="500"/>
                                        <p:tgtEl>
                                          <p:spTgt spid="132"/>
                                        </p:tgtEl>
                                      </p:cBhvr>
                                    </p:animEffect>
                                    <p:set>
                                      <p:cBhvr>
                                        <p:cTn id="73" dur="1" fill="hold">
                                          <p:stCondLst>
                                            <p:cond delay="499"/>
                                          </p:stCondLst>
                                        </p:cTn>
                                        <p:tgtEl>
                                          <p:spTgt spid="132"/>
                                        </p:tgtEl>
                                        <p:attrNameLst>
                                          <p:attrName>style.visibility</p:attrName>
                                        </p:attrNameLst>
                                      </p:cBhvr>
                                      <p:to>
                                        <p:strVal val="hidden"/>
                                      </p:to>
                                    </p:set>
                                  </p:childTnLst>
                                </p:cTn>
                              </p:par>
                              <p:par>
                                <p:cTn id="74" presetID="10" presetClass="exit" presetSubtype="0" fill="hold" grpId="0" nodeType="withEffect">
                                  <p:stCondLst>
                                    <p:cond delay="0"/>
                                  </p:stCondLst>
                                  <p:childTnLst>
                                    <p:animEffect transition="out" filter="fade">
                                      <p:cBhvr>
                                        <p:cTn id="75" dur="500"/>
                                        <p:tgtEl>
                                          <p:spTgt spid="133"/>
                                        </p:tgtEl>
                                      </p:cBhvr>
                                    </p:animEffect>
                                    <p:set>
                                      <p:cBhvr>
                                        <p:cTn id="76" dur="1" fill="hold">
                                          <p:stCondLst>
                                            <p:cond delay="499"/>
                                          </p:stCondLst>
                                        </p:cTn>
                                        <p:tgtEl>
                                          <p:spTgt spid="133"/>
                                        </p:tgtEl>
                                        <p:attrNameLst>
                                          <p:attrName>style.visibility</p:attrName>
                                        </p:attrNameLst>
                                      </p:cBhvr>
                                      <p:to>
                                        <p:strVal val="hidden"/>
                                      </p:to>
                                    </p:set>
                                  </p:childTnLst>
                                </p:cTn>
                              </p:par>
                              <p:par>
                                <p:cTn id="77" presetID="10" presetClass="exit" presetSubtype="0" fill="hold" grpId="0" nodeType="withEffect">
                                  <p:stCondLst>
                                    <p:cond delay="0"/>
                                  </p:stCondLst>
                                  <p:childTnLst>
                                    <p:animEffect transition="out" filter="fade">
                                      <p:cBhvr>
                                        <p:cTn id="78" dur="500"/>
                                        <p:tgtEl>
                                          <p:spTgt spid="134"/>
                                        </p:tgtEl>
                                      </p:cBhvr>
                                    </p:animEffect>
                                    <p:set>
                                      <p:cBhvr>
                                        <p:cTn id="79" dur="1" fill="hold">
                                          <p:stCondLst>
                                            <p:cond delay="499"/>
                                          </p:stCondLst>
                                        </p:cTn>
                                        <p:tgtEl>
                                          <p:spTgt spid="134"/>
                                        </p:tgtEl>
                                        <p:attrNameLst>
                                          <p:attrName>style.visibility</p:attrName>
                                        </p:attrNameLst>
                                      </p:cBhvr>
                                      <p:to>
                                        <p:strVal val="hidden"/>
                                      </p:to>
                                    </p:set>
                                  </p:childTnLst>
                                </p:cTn>
                              </p:par>
                              <p:par>
                                <p:cTn id="80" presetID="10" presetClass="exit" presetSubtype="0" fill="hold" grpId="0" nodeType="withEffect">
                                  <p:stCondLst>
                                    <p:cond delay="0"/>
                                  </p:stCondLst>
                                  <p:childTnLst>
                                    <p:animEffect transition="out" filter="fade">
                                      <p:cBhvr>
                                        <p:cTn id="81" dur="500"/>
                                        <p:tgtEl>
                                          <p:spTgt spid="135"/>
                                        </p:tgtEl>
                                      </p:cBhvr>
                                    </p:animEffect>
                                    <p:set>
                                      <p:cBhvr>
                                        <p:cTn id="82" dur="1" fill="hold">
                                          <p:stCondLst>
                                            <p:cond delay="499"/>
                                          </p:stCondLst>
                                        </p:cTn>
                                        <p:tgtEl>
                                          <p:spTgt spid="135"/>
                                        </p:tgtEl>
                                        <p:attrNameLst>
                                          <p:attrName>style.visibility</p:attrName>
                                        </p:attrNameLst>
                                      </p:cBhvr>
                                      <p:to>
                                        <p:strVal val="hidden"/>
                                      </p:to>
                                    </p:set>
                                  </p:childTnLst>
                                </p:cTn>
                              </p:par>
                              <p:par>
                                <p:cTn id="83" presetID="10" presetClass="exit" presetSubtype="0" fill="hold" grpId="0" nodeType="withEffect">
                                  <p:stCondLst>
                                    <p:cond delay="0"/>
                                  </p:stCondLst>
                                  <p:childTnLst>
                                    <p:animEffect transition="out" filter="fade">
                                      <p:cBhvr>
                                        <p:cTn id="84" dur="500"/>
                                        <p:tgtEl>
                                          <p:spTgt spid="136"/>
                                        </p:tgtEl>
                                      </p:cBhvr>
                                    </p:animEffect>
                                    <p:set>
                                      <p:cBhvr>
                                        <p:cTn id="85" dur="1" fill="hold">
                                          <p:stCondLst>
                                            <p:cond delay="499"/>
                                          </p:stCondLst>
                                        </p:cTn>
                                        <p:tgtEl>
                                          <p:spTgt spid="136"/>
                                        </p:tgtEl>
                                        <p:attrNameLst>
                                          <p:attrName>style.visibility</p:attrName>
                                        </p:attrNameLst>
                                      </p:cBhvr>
                                      <p:to>
                                        <p:strVal val="hidden"/>
                                      </p:to>
                                    </p:set>
                                  </p:childTnLst>
                                </p:cTn>
                              </p:par>
                              <p:par>
                                <p:cTn id="86" presetID="10" presetClass="exit" presetSubtype="0" fill="hold" grpId="0" nodeType="withEffect">
                                  <p:stCondLst>
                                    <p:cond delay="0"/>
                                  </p:stCondLst>
                                  <p:childTnLst>
                                    <p:animEffect transition="out" filter="fade">
                                      <p:cBhvr>
                                        <p:cTn id="87" dur="500"/>
                                        <p:tgtEl>
                                          <p:spTgt spid="137"/>
                                        </p:tgtEl>
                                      </p:cBhvr>
                                    </p:animEffect>
                                    <p:set>
                                      <p:cBhvr>
                                        <p:cTn id="88" dur="1" fill="hold">
                                          <p:stCondLst>
                                            <p:cond delay="499"/>
                                          </p:stCondLst>
                                        </p:cTn>
                                        <p:tgtEl>
                                          <p:spTgt spid="137"/>
                                        </p:tgtEl>
                                        <p:attrNameLst>
                                          <p:attrName>style.visibility</p:attrName>
                                        </p:attrNameLst>
                                      </p:cBhvr>
                                      <p:to>
                                        <p:strVal val="hidden"/>
                                      </p:to>
                                    </p:set>
                                  </p:childTnLst>
                                </p:cTn>
                              </p:par>
                              <p:par>
                                <p:cTn id="89" presetID="10" presetClass="exit" presetSubtype="0" fill="hold" grpId="0" nodeType="withEffect">
                                  <p:stCondLst>
                                    <p:cond delay="0"/>
                                  </p:stCondLst>
                                  <p:childTnLst>
                                    <p:animEffect transition="out" filter="fade">
                                      <p:cBhvr>
                                        <p:cTn id="90" dur="500"/>
                                        <p:tgtEl>
                                          <p:spTgt spid="138"/>
                                        </p:tgtEl>
                                      </p:cBhvr>
                                    </p:animEffect>
                                    <p:set>
                                      <p:cBhvr>
                                        <p:cTn id="91" dur="1" fill="hold">
                                          <p:stCondLst>
                                            <p:cond delay="499"/>
                                          </p:stCondLst>
                                        </p:cTn>
                                        <p:tgtEl>
                                          <p:spTgt spid="138"/>
                                        </p:tgtEl>
                                        <p:attrNameLst>
                                          <p:attrName>style.visibility</p:attrName>
                                        </p:attrNameLst>
                                      </p:cBhvr>
                                      <p:to>
                                        <p:strVal val="hidden"/>
                                      </p:to>
                                    </p:set>
                                  </p:childTnLst>
                                </p:cTn>
                              </p:par>
                              <p:par>
                                <p:cTn id="92" presetID="10" presetClass="exit" presetSubtype="0" fill="hold" grpId="0" nodeType="withEffect">
                                  <p:stCondLst>
                                    <p:cond delay="0"/>
                                  </p:stCondLst>
                                  <p:childTnLst>
                                    <p:animEffect transition="out" filter="fade">
                                      <p:cBhvr>
                                        <p:cTn id="93" dur="500"/>
                                        <p:tgtEl>
                                          <p:spTgt spid="139"/>
                                        </p:tgtEl>
                                      </p:cBhvr>
                                    </p:animEffect>
                                    <p:set>
                                      <p:cBhvr>
                                        <p:cTn id="94" dur="1" fill="hold">
                                          <p:stCondLst>
                                            <p:cond delay="499"/>
                                          </p:stCondLst>
                                        </p:cTn>
                                        <p:tgtEl>
                                          <p:spTgt spid="139"/>
                                        </p:tgtEl>
                                        <p:attrNameLst>
                                          <p:attrName>style.visibility</p:attrName>
                                        </p:attrNameLst>
                                      </p:cBhvr>
                                      <p:to>
                                        <p:strVal val="hidden"/>
                                      </p:to>
                                    </p:set>
                                  </p:childTnLst>
                                </p:cTn>
                              </p:par>
                              <p:par>
                                <p:cTn id="95" presetID="10" presetClass="exit" presetSubtype="0" fill="hold" grpId="0" nodeType="withEffect">
                                  <p:stCondLst>
                                    <p:cond delay="0"/>
                                  </p:stCondLst>
                                  <p:childTnLst>
                                    <p:animEffect transition="out" filter="fade">
                                      <p:cBhvr>
                                        <p:cTn id="96" dur="500"/>
                                        <p:tgtEl>
                                          <p:spTgt spid="140"/>
                                        </p:tgtEl>
                                      </p:cBhvr>
                                    </p:animEffect>
                                    <p:set>
                                      <p:cBhvr>
                                        <p:cTn id="97" dur="1" fill="hold">
                                          <p:stCondLst>
                                            <p:cond delay="499"/>
                                          </p:stCondLst>
                                        </p:cTn>
                                        <p:tgtEl>
                                          <p:spTgt spid="140"/>
                                        </p:tgtEl>
                                        <p:attrNameLst>
                                          <p:attrName>style.visibility</p:attrName>
                                        </p:attrNameLst>
                                      </p:cBhvr>
                                      <p:to>
                                        <p:strVal val="hidden"/>
                                      </p:to>
                                    </p:set>
                                  </p:childTnLst>
                                </p:cTn>
                              </p:par>
                              <p:par>
                                <p:cTn id="98" presetID="10" presetClass="exit" presetSubtype="0" fill="hold" grpId="0" nodeType="withEffect">
                                  <p:stCondLst>
                                    <p:cond delay="0"/>
                                  </p:stCondLst>
                                  <p:childTnLst>
                                    <p:animEffect transition="out" filter="fade">
                                      <p:cBhvr>
                                        <p:cTn id="99" dur="500"/>
                                        <p:tgtEl>
                                          <p:spTgt spid="141"/>
                                        </p:tgtEl>
                                      </p:cBhvr>
                                    </p:animEffect>
                                    <p:set>
                                      <p:cBhvr>
                                        <p:cTn id="100" dur="1" fill="hold">
                                          <p:stCondLst>
                                            <p:cond delay="499"/>
                                          </p:stCondLst>
                                        </p:cTn>
                                        <p:tgtEl>
                                          <p:spTgt spid="141"/>
                                        </p:tgtEl>
                                        <p:attrNameLst>
                                          <p:attrName>style.visibility</p:attrName>
                                        </p:attrNameLst>
                                      </p:cBhvr>
                                      <p:to>
                                        <p:strVal val="hidden"/>
                                      </p:to>
                                    </p:set>
                                  </p:childTnLst>
                                </p:cTn>
                              </p:par>
                              <p:par>
                                <p:cTn id="101" presetID="10" presetClass="exit" presetSubtype="0" fill="hold" grpId="0" nodeType="withEffect">
                                  <p:stCondLst>
                                    <p:cond delay="0"/>
                                  </p:stCondLst>
                                  <p:childTnLst>
                                    <p:animEffect transition="out" filter="fade">
                                      <p:cBhvr>
                                        <p:cTn id="102" dur="500"/>
                                        <p:tgtEl>
                                          <p:spTgt spid="142"/>
                                        </p:tgtEl>
                                      </p:cBhvr>
                                    </p:animEffect>
                                    <p:set>
                                      <p:cBhvr>
                                        <p:cTn id="103" dur="1" fill="hold">
                                          <p:stCondLst>
                                            <p:cond delay="499"/>
                                          </p:stCondLst>
                                        </p:cTn>
                                        <p:tgtEl>
                                          <p:spTgt spid="142"/>
                                        </p:tgtEl>
                                        <p:attrNameLst>
                                          <p:attrName>style.visibility</p:attrName>
                                        </p:attrNameLst>
                                      </p:cBhvr>
                                      <p:to>
                                        <p:strVal val="hidden"/>
                                      </p:to>
                                    </p:set>
                                  </p:childTnLst>
                                </p:cTn>
                              </p:par>
                              <p:par>
                                <p:cTn id="104" presetID="10" presetClass="exit" presetSubtype="0" fill="hold" grpId="0" nodeType="withEffect">
                                  <p:stCondLst>
                                    <p:cond delay="0"/>
                                  </p:stCondLst>
                                  <p:childTnLst>
                                    <p:animEffect transition="out" filter="fade">
                                      <p:cBhvr>
                                        <p:cTn id="105" dur="500"/>
                                        <p:tgtEl>
                                          <p:spTgt spid="143"/>
                                        </p:tgtEl>
                                      </p:cBhvr>
                                    </p:animEffect>
                                    <p:set>
                                      <p:cBhvr>
                                        <p:cTn id="106" dur="1" fill="hold">
                                          <p:stCondLst>
                                            <p:cond delay="499"/>
                                          </p:stCondLst>
                                        </p:cTn>
                                        <p:tgtEl>
                                          <p:spTgt spid="143"/>
                                        </p:tgtEl>
                                        <p:attrNameLst>
                                          <p:attrName>style.visibility</p:attrName>
                                        </p:attrNameLst>
                                      </p:cBhvr>
                                      <p:to>
                                        <p:strVal val="hidden"/>
                                      </p:to>
                                    </p:set>
                                  </p:childTnLst>
                                </p:cTn>
                              </p:par>
                              <p:par>
                                <p:cTn id="107" presetID="10" presetClass="exit" presetSubtype="0" fill="hold" grpId="0" nodeType="withEffect">
                                  <p:stCondLst>
                                    <p:cond delay="0"/>
                                  </p:stCondLst>
                                  <p:childTnLst>
                                    <p:animEffect transition="out" filter="fade">
                                      <p:cBhvr>
                                        <p:cTn id="108" dur="500"/>
                                        <p:tgtEl>
                                          <p:spTgt spid="144"/>
                                        </p:tgtEl>
                                      </p:cBhvr>
                                    </p:animEffect>
                                    <p:set>
                                      <p:cBhvr>
                                        <p:cTn id="109" dur="1" fill="hold">
                                          <p:stCondLst>
                                            <p:cond delay="499"/>
                                          </p:stCondLst>
                                        </p:cTn>
                                        <p:tgtEl>
                                          <p:spTgt spid="144"/>
                                        </p:tgtEl>
                                        <p:attrNameLst>
                                          <p:attrName>style.visibility</p:attrName>
                                        </p:attrNameLst>
                                      </p:cBhvr>
                                      <p:to>
                                        <p:strVal val="hidden"/>
                                      </p:to>
                                    </p:set>
                                  </p:childTnLst>
                                </p:cTn>
                              </p:par>
                              <p:par>
                                <p:cTn id="110" presetID="10" presetClass="exit" presetSubtype="0" fill="hold" grpId="0" nodeType="withEffect">
                                  <p:stCondLst>
                                    <p:cond delay="0"/>
                                  </p:stCondLst>
                                  <p:childTnLst>
                                    <p:animEffect transition="out" filter="fade">
                                      <p:cBhvr>
                                        <p:cTn id="111" dur="500"/>
                                        <p:tgtEl>
                                          <p:spTgt spid="145"/>
                                        </p:tgtEl>
                                      </p:cBhvr>
                                    </p:animEffect>
                                    <p:set>
                                      <p:cBhvr>
                                        <p:cTn id="112" dur="1" fill="hold">
                                          <p:stCondLst>
                                            <p:cond delay="499"/>
                                          </p:stCondLst>
                                        </p:cTn>
                                        <p:tgtEl>
                                          <p:spTgt spid="145"/>
                                        </p:tgtEl>
                                        <p:attrNameLst>
                                          <p:attrName>style.visibility</p:attrName>
                                        </p:attrNameLst>
                                      </p:cBhvr>
                                      <p:to>
                                        <p:strVal val="hidden"/>
                                      </p:to>
                                    </p:set>
                                  </p:childTnLst>
                                </p:cTn>
                              </p:par>
                              <p:par>
                                <p:cTn id="113" presetID="10" presetClass="exit" presetSubtype="0" fill="hold" grpId="0" nodeType="withEffect">
                                  <p:stCondLst>
                                    <p:cond delay="0"/>
                                  </p:stCondLst>
                                  <p:childTnLst>
                                    <p:animEffect transition="out" filter="fade">
                                      <p:cBhvr>
                                        <p:cTn id="114" dur="500"/>
                                        <p:tgtEl>
                                          <p:spTgt spid="146"/>
                                        </p:tgtEl>
                                      </p:cBhvr>
                                    </p:animEffect>
                                    <p:set>
                                      <p:cBhvr>
                                        <p:cTn id="115" dur="1" fill="hold">
                                          <p:stCondLst>
                                            <p:cond delay="499"/>
                                          </p:stCondLst>
                                        </p:cTn>
                                        <p:tgtEl>
                                          <p:spTgt spid="146"/>
                                        </p:tgtEl>
                                        <p:attrNameLst>
                                          <p:attrName>style.visibility</p:attrName>
                                        </p:attrNameLst>
                                      </p:cBhvr>
                                      <p:to>
                                        <p:strVal val="hidden"/>
                                      </p:to>
                                    </p:set>
                                  </p:childTnLst>
                                </p:cTn>
                              </p:par>
                              <p:par>
                                <p:cTn id="116" presetID="10" presetClass="exit" presetSubtype="0" fill="hold" grpId="0" nodeType="withEffect">
                                  <p:stCondLst>
                                    <p:cond delay="0"/>
                                  </p:stCondLst>
                                  <p:childTnLst>
                                    <p:animEffect transition="out" filter="fade">
                                      <p:cBhvr>
                                        <p:cTn id="117" dur="500"/>
                                        <p:tgtEl>
                                          <p:spTgt spid="147"/>
                                        </p:tgtEl>
                                      </p:cBhvr>
                                    </p:animEffect>
                                    <p:set>
                                      <p:cBhvr>
                                        <p:cTn id="118" dur="1" fill="hold">
                                          <p:stCondLst>
                                            <p:cond delay="499"/>
                                          </p:stCondLst>
                                        </p:cTn>
                                        <p:tgtEl>
                                          <p:spTgt spid="147"/>
                                        </p:tgtEl>
                                        <p:attrNameLst>
                                          <p:attrName>style.visibility</p:attrName>
                                        </p:attrNameLst>
                                      </p:cBhvr>
                                      <p:to>
                                        <p:strVal val="hidden"/>
                                      </p:to>
                                    </p:set>
                                  </p:childTnLst>
                                </p:cTn>
                              </p:par>
                              <p:par>
                                <p:cTn id="119" presetID="10" presetClass="exit" presetSubtype="0" fill="hold" grpId="0" nodeType="withEffect">
                                  <p:stCondLst>
                                    <p:cond delay="0"/>
                                  </p:stCondLst>
                                  <p:childTnLst>
                                    <p:animEffect transition="out" filter="fade">
                                      <p:cBhvr>
                                        <p:cTn id="120" dur="500"/>
                                        <p:tgtEl>
                                          <p:spTgt spid="148"/>
                                        </p:tgtEl>
                                      </p:cBhvr>
                                    </p:animEffect>
                                    <p:set>
                                      <p:cBhvr>
                                        <p:cTn id="121" dur="1" fill="hold">
                                          <p:stCondLst>
                                            <p:cond delay="499"/>
                                          </p:stCondLst>
                                        </p:cTn>
                                        <p:tgtEl>
                                          <p:spTgt spid="148"/>
                                        </p:tgtEl>
                                        <p:attrNameLst>
                                          <p:attrName>style.visibility</p:attrName>
                                        </p:attrNameLst>
                                      </p:cBhvr>
                                      <p:to>
                                        <p:strVal val="hidden"/>
                                      </p:to>
                                    </p:set>
                                  </p:childTnLst>
                                </p:cTn>
                              </p:par>
                              <p:par>
                                <p:cTn id="122" presetID="10" presetClass="exit" presetSubtype="0" fill="hold" grpId="0" nodeType="withEffect">
                                  <p:stCondLst>
                                    <p:cond delay="0"/>
                                  </p:stCondLst>
                                  <p:childTnLst>
                                    <p:animEffect transition="out" filter="fade">
                                      <p:cBhvr>
                                        <p:cTn id="123" dur="500"/>
                                        <p:tgtEl>
                                          <p:spTgt spid="149"/>
                                        </p:tgtEl>
                                      </p:cBhvr>
                                    </p:animEffect>
                                    <p:set>
                                      <p:cBhvr>
                                        <p:cTn id="124" dur="1" fill="hold">
                                          <p:stCondLst>
                                            <p:cond delay="499"/>
                                          </p:stCondLst>
                                        </p:cTn>
                                        <p:tgtEl>
                                          <p:spTgt spid="149"/>
                                        </p:tgtEl>
                                        <p:attrNameLst>
                                          <p:attrName>style.visibility</p:attrName>
                                        </p:attrNameLst>
                                      </p:cBhvr>
                                      <p:to>
                                        <p:strVal val="hidden"/>
                                      </p:to>
                                    </p:set>
                                  </p:childTnLst>
                                </p:cTn>
                              </p:par>
                              <p:par>
                                <p:cTn id="125" presetID="10" presetClass="exit" presetSubtype="0" fill="hold" grpId="0" nodeType="withEffect">
                                  <p:stCondLst>
                                    <p:cond delay="0"/>
                                  </p:stCondLst>
                                  <p:childTnLst>
                                    <p:animEffect transition="out" filter="fade">
                                      <p:cBhvr>
                                        <p:cTn id="126" dur="500"/>
                                        <p:tgtEl>
                                          <p:spTgt spid="150"/>
                                        </p:tgtEl>
                                      </p:cBhvr>
                                    </p:animEffect>
                                    <p:set>
                                      <p:cBhvr>
                                        <p:cTn id="127" dur="1" fill="hold">
                                          <p:stCondLst>
                                            <p:cond delay="499"/>
                                          </p:stCondLst>
                                        </p:cTn>
                                        <p:tgtEl>
                                          <p:spTgt spid="150"/>
                                        </p:tgtEl>
                                        <p:attrNameLst>
                                          <p:attrName>style.visibility</p:attrName>
                                        </p:attrNameLst>
                                      </p:cBhvr>
                                      <p:to>
                                        <p:strVal val="hidden"/>
                                      </p:to>
                                    </p:set>
                                  </p:childTnLst>
                                </p:cTn>
                              </p:par>
                              <p:par>
                                <p:cTn id="128" presetID="10" presetClass="exit" presetSubtype="0" fill="hold" grpId="0" nodeType="withEffect">
                                  <p:stCondLst>
                                    <p:cond delay="0"/>
                                  </p:stCondLst>
                                  <p:childTnLst>
                                    <p:animEffect transition="out" filter="fade">
                                      <p:cBhvr>
                                        <p:cTn id="129" dur="500"/>
                                        <p:tgtEl>
                                          <p:spTgt spid="151"/>
                                        </p:tgtEl>
                                      </p:cBhvr>
                                    </p:animEffect>
                                    <p:set>
                                      <p:cBhvr>
                                        <p:cTn id="130" dur="1" fill="hold">
                                          <p:stCondLst>
                                            <p:cond delay="499"/>
                                          </p:stCondLst>
                                        </p:cTn>
                                        <p:tgtEl>
                                          <p:spTgt spid="151"/>
                                        </p:tgtEl>
                                        <p:attrNameLst>
                                          <p:attrName>style.visibility</p:attrName>
                                        </p:attrNameLst>
                                      </p:cBhvr>
                                      <p:to>
                                        <p:strVal val="hidden"/>
                                      </p:to>
                                    </p:set>
                                  </p:childTnLst>
                                </p:cTn>
                              </p:par>
                              <p:par>
                                <p:cTn id="131" presetID="10" presetClass="exit" presetSubtype="0" fill="hold" grpId="0" nodeType="withEffect">
                                  <p:stCondLst>
                                    <p:cond delay="0"/>
                                  </p:stCondLst>
                                  <p:childTnLst>
                                    <p:animEffect transition="out" filter="fade">
                                      <p:cBhvr>
                                        <p:cTn id="132" dur="500"/>
                                        <p:tgtEl>
                                          <p:spTgt spid="152"/>
                                        </p:tgtEl>
                                      </p:cBhvr>
                                    </p:animEffect>
                                    <p:set>
                                      <p:cBhvr>
                                        <p:cTn id="133" dur="1" fill="hold">
                                          <p:stCondLst>
                                            <p:cond delay="499"/>
                                          </p:stCondLst>
                                        </p:cTn>
                                        <p:tgtEl>
                                          <p:spTgt spid="152"/>
                                        </p:tgtEl>
                                        <p:attrNameLst>
                                          <p:attrName>style.visibility</p:attrName>
                                        </p:attrNameLst>
                                      </p:cBhvr>
                                      <p:to>
                                        <p:strVal val="hidden"/>
                                      </p:to>
                                    </p:set>
                                  </p:childTnLst>
                                </p:cTn>
                              </p:par>
                              <p:par>
                                <p:cTn id="134" presetID="10" presetClass="exit" presetSubtype="0" fill="hold" grpId="0" nodeType="withEffect">
                                  <p:stCondLst>
                                    <p:cond delay="0"/>
                                  </p:stCondLst>
                                  <p:childTnLst>
                                    <p:animEffect transition="out" filter="fade">
                                      <p:cBhvr>
                                        <p:cTn id="135" dur="500"/>
                                        <p:tgtEl>
                                          <p:spTgt spid="153"/>
                                        </p:tgtEl>
                                      </p:cBhvr>
                                    </p:animEffect>
                                    <p:set>
                                      <p:cBhvr>
                                        <p:cTn id="136" dur="1" fill="hold">
                                          <p:stCondLst>
                                            <p:cond delay="499"/>
                                          </p:stCondLst>
                                        </p:cTn>
                                        <p:tgtEl>
                                          <p:spTgt spid="153"/>
                                        </p:tgtEl>
                                        <p:attrNameLst>
                                          <p:attrName>style.visibility</p:attrName>
                                        </p:attrNameLst>
                                      </p:cBhvr>
                                      <p:to>
                                        <p:strVal val="hidden"/>
                                      </p:to>
                                    </p:set>
                                  </p:childTnLst>
                                </p:cTn>
                              </p:par>
                              <p:par>
                                <p:cTn id="137" presetID="10" presetClass="exit" presetSubtype="0" fill="hold" grpId="0" nodeType="withEffect">
                                  <p:stCondLst>
                                    <p:cond delay="0"/>
                                  </p:stCondLst>
                                  <p:childTnLst>
                                    <p:animEffect transition="out" filter="fade">
                                      <p:cBhvr>
                                        <p:cTn id="138" dur="500"/>
                                        <p:tgtEl>
                                          <p:spTgt spid="154"/>
                                        </p:tgtEl>
                                      </p:cBhvr>
                                    </p:animEffect>
                                    <p:set>
                                      <p:cBhvr>
                                        <p:cTn id="139" dur="1" fill="hold">
                                          <p:stCondLst>
                                            <p:cond delay="499"/>
                                          </p:stCondLst>
                                        </p:cTn>
                                        <p:tgtEl>
                                          <p:spTgt spid="154"/>
                                        </p:tgtEl>
                                        <p:attrNameLst>
                                          <p:attrName>style.visibility</p:attrName>
                                        </p:attrNameLst>
                                      </p:cBhvr>
                                      <p:to>
                                        <p:strVal val="hidden"/>
                                      </p:to>
                                    </p:set>
                                  </p:childTnLst>
                                </p:cTn>
                              </p:par>
                              <p:par>
                                <p:cTn id="140" presetID="10" presetClass="exit" presetSubtype="0" fill="hold" grpId="0" nodeType="withEffect">
                                  <p:stCondLst>
                                    <p:cond delay="0"/>
                                  </p:stCondLst>
                                  <p:childTnLst>
                                    <p:animEffect transition="out" filter="fade">
                                      <p:cBhvr>
                                        <p:cTn id="141" dur="500"/>
                                        <p:tgtEl>
                                          <p:spTgt spid="155"/>
                                        </p:tgtEl>
                                      </p:cBhvr>
                                    </p:animEffect>
                                    <p:set>
                                      <p:cBhvr>
                                        <p:cTn id="142" dur="1" fill="hold">
                                          <p:stCondLst>
                                            <p:cond delay="499"/>
                                          </p:stCondLst>
                                        </p:cTn>
                                        <p:tgtEl>
                                          <p:spTgt spid="155"/>
                                        </p:tgtEl>
                                        <p:attrNameLst>
                                          <p:attrName>style.visibility</p:attrName>
                                        </p:attrNameLst>
                                      </p:cBhvr>
                                      <p:to>
                                        <p:strVal val="hidden"/>
                                      </p:to>
                                    </p:set>
                                  </p:childTnLst>
                                </p:cTn>
                              </p:par>
                              <p:par>
                                <p:cTn id="143" presetID="10" presetClass="exit" presetSubtype="0" fill="hold" grpId="0" nodeType="withEffect">
                                  <p:stCondLst>
                                    <p:cond delay="0"/>
                                  </p:stCondLst>
                                  <p:childTnLst>
                                    <p:animEffect transition="out" filter="fade">
                                      <p:cBhvr>
                                        <p:cTn id="144" dur="500"/>
                                        <p:tgtEl>
                                          <p:spTgt spid="156"/>
                                        </p:tgtEl>
                                      </p:cBhvr>
                                    </p:animEffect>
                                    <p:set>
                                      <p:cBhvr>
                                        <p:cTn id="145" dur="1" fill="hold">
                                          <p:stCondLst>
                                            <p:cond delay="499"/>
                                          </p:stCondLst>
                                        </p:cTn>
                                        <p:tgtEl>
                                          <p:spTgt spid="156"/>
                                        </p:tgtEl>
                                        <p:attrNameLst>
                                          <p:attrName>style.visibility</p:attrName>
                                        </p:attrNameLst>
                                      </p:cBhvr>
                                      <p:to>
                                        <p:strVal val="hidden"/>
                                      </p:to>
                                    </p:set>
                                  </p:childTnLst>
                                </p:cTn>
                              </p:par>
                              <p:par>
                                <p:cTn id="146" presetID="10" presetClass="exit" presetSubtype="0" fill="hold" grpId="0" nodeType="withEffect">
                                  <p:stCondLst>
                                    <p:cond delay="0"/>
                                  </p:stCondLst>
                                  <p:childTnLst>
                                    <p:animEffect transition="out" filter="fade">
                                      <p:cBhvr>
                                        <p:cTn id="147" dur="500"/>
                                        <p:tgtEl>
                                          <p:spTgt spid="157"/>
                                        </p:tgtEl>
                                      </p:cBhvr>
                                    </p:animEffect>
                                    <p:set>
                                      <p:cBhvr>
                                        <p:cTn id="148" dur="1" fill="hold">
                                          <p:stCondLst>
                                            <p:cond delay="499"/>
                                          </p:stCondLst>
                                        </p:cTn>
                                        <p:tgtEl>
                                          <p:spTgt spid="157"/>
                                        </p:tgtEl>
                                        <p:attrNameLst>
                                          <p:attrName>style.visibility</p:attrName>
                                        </p:attrNameLst>
                                      </p:cBhvr>
                                      <p:to>
                                        <p:strVal val="hidden"/>
                                      </p:to>
                                    </p:set>
                                  </p:childTnLst>
                                </p:cTn>
                              </p:par>
                              <p:par>
                                <p:cTn id="149" presetID="10" presetClass="exit" presetSubtype="0" fill="hold" grpId="0" nodeType="withEffect">
                                  <p:stCondLst>
                                    <p:cond delay="0"/>
                                  </p:stCondLst>
                                  <p:childTnLst>
                                    <p:animEffect transition="out" filter="fade">
                                      <p:cBhvr>
                                        <p:cTn id="150" dur="500"/>
                                        <p:tgtEl>
                                          <p:spTgt spid="158"/>
                                        </p:tgtEl>
                                      </p:cBhvr>
                                    </p:animEffect>
                                    <p:set>
                                      <p:cBhvr>
                                        <p:cTn id="151" dur="1" fill="hold">
                                          <p:stCondLst>
                                            <p:cond delay="499"/>
                                          </p:stCondLst>
                                        </p:cTn>
                                        <p:tgtEl>
                                          <p:spTgt spid="158"/>
                                        </p:tgtEl>
                                        <p:attrNameLst>
                                          <p:attrName>style.visibility</p:attrName>
                                        </p:attrNameLst>
                                      </p:cBhvr>
                                      <p:to>
                                        <p:strVal val="hidden"/>
                                      </p:to>
                                    </p:set>
                                  </p:childTnLst>
                                </p:cTn>
                              </p:par>
                              <p:par>
                                <p:cTn id="152" presetID="10" presetClass="exit" presetSubtype="0" fill="hold" grpId="0" nodeType="withEffect">
                                  <p:stCondLst>
                                    <p:cond delay="0"/>
                                  </p:stCondLst>
                                  <p:childTnLst>
                                    <p:animEffect transition="out" filter="fade">
                                      <p:cBhvr>
                                        <p:cTn id="153" dur="500"/>
                                        <p:tgtEl>
                                          <p:spTgt spid="159"/>
                                        </p:tgtEl>
                                      </p:cBhvr>
                                    </p:animEffect>
                                    <p:set>
                                      <p:cBhvr>
                                        <p:cTn id="154" dur="1" fill="hold">
                                          <p:stCondLst>
                                            <p:cond delay="499"/>
                                          </p:stCondLst>
                                        </p:cTn>
                                        <p:tgtEl>
                                          <p:spTgt spid="159"/>
                                        </p:tgtEl>
                                        <p:attrNameLst>
                                          <p:attrName>style.visibility</p:attrName>
                                        </p:attrNameLst>
                                      </p:cBhvr>
                                      <p:to>
                                        <p:strVal val="hidden"/>
                                      </p:to>
                                    </p:set>
                                  </p:childTnLst>
                                </p:cTn>
                              </p:par>
                              <p:par>
                                <p:cTn id="155" presetID="10" presetClass="entr" presetSubtype="0" fill="hold" grpId="0" nodeType="withEffect">
                                  <p:stCondLst>
                                    <p:cond delay="0"/>
                                  </p:stCondLst>
                                  <p:childTnLst>
                                    <p:set>
                                      <p:cBhvr>
                                        <p:cTn id="156" dur="1" fill="hold">
                                          <p:stCondLst>
                                            <p:cond delay="0"/>
                                          </p:stCondLst>
                                        </p:cTn>
                                        <p:tgtEl>
                                          <p:spTgt spid="184"/>
                                        </p:tgtEl>
                                        <p:attrNameLst>
                                          <p:attrName>style.visibility</p:attrName>
                                        </p:attrNameLst>
                                      </p:cBhvr>
                                      <p:to>
                                        <p:strVal val="visible"/>
                                      </p:to>
                                    </p:set>
                                    <p:animEffect transition="in" filter="fade">
                                      <p:cBhvr>
                                        <p:cTn id="157" dur="500"/>
                                        <p:tgtEl>
                                          <p:spTgt spid="184"/>
                                        </p:tgtEl>
                                      </p:cBhvr>
                                    </p:animEffect>
                                  </p:childTnLst>
                                </p:cTn>
                              </p:par>
                              <p:par>
                                <p:cTn id="158" presetID="10" presetClass="entr" presetSubtype="0" fill="hold" grpId="0" nodeType="withEffect">
                                  <p:stCondLst>
                                    <p:cond delay="0"/>
                                  </p:stCondLst>
                                  <p:childTnLst>
                                    <p:set>
                                      <p:cBhvr>
                                        <p:cTn id="159" dur="1" fill="hold">
                                          <p:stCondLst>
                                            <p:cond delay="0"/>
                                          </p:stCondLst>
                                        </p:cTn>
                                        <p:tgtEl>
                                          <p:spTgt spid="172"/>
                                        </p:tgtEl>
                                        <p:attrNameLst>
                                          <p:attrName>style.visibility</p:attrName>
                                        </p:attrNameLst>
                                      </p:cBhvr>
                                      <p:to>
                                        <p:strVal val="visible"/>
                                      </p:to>
                                    </p:set>
                                    <p:animEffect transition="in" filter="fade">
                                      <p:cBhvr>
                                        <p:cTn id="160" dur="500"/>
                                        <p:tgtEl>
                                          <p:spTgt spid="172"/>
                                        </p:tgtEl>
                                      </p:cBhvr>
                                    </p:animEffect>
                                  </p:childTnLst>
                                </p:cTn>
                              </p:par>
                              <p:par>
                                <p:cTn id="161" presetID="10" presetClass="entr" presetSubtype="0" fill="hold" grpId="0" nodeType="withEffect">
                                  <p:stCondLst>
                                    <p:cond delay="0"/>
                                  </p:stCondLst>
                                  <p:childTnLst>
                                    <p:set>
                                      <p:cBhvr>
                                        <p:cTn id="162" dur="1" fill="hold">
                                          <p:stCondLst>
                                            <p:cond delay="0"/>
                                          </p:stCondLst>
                                        </p:cTn>
                                        <p:tgtEl>
                                          <p:spTgt spid="173"/>
                                        </p:tgtEl>
                                        <p:attrNameLst>
                                          <p:attrName>style.visibility</p:attrName>
                                        </p:attrNameLst>
                                      </p:cBhvr>
                                      <p:to>
                                        <p:strVal val="visible"/>
                                      </p:to>
                                    </p:set>
                                    <p:animEffect transition="in" filter="fade">
                                      <p:cBhvr>
                                        <p:cTn id="163" dur="500"/>
                                        <p:tgtEl>
                                          <p:spTgt spid="173"/>
                                        </p:tgtEl>
                                      </p:cBhvr>
                                    </p:animEffect>
                                  </p:childTnLst>
                                </p:cTn>
                              </p:par>
                              <p:par>
                                <p:cTn id="164" presetID="10" presetClass="entr" presetSubtype="0" fill="hold" grpId="0" nodeType="withEffect">
                                  <p:stCondLst>
                                    <p:cond delay="0"/>
                                  </p:stCondLst>
                                  <p:childTnLst>
                                    <p:set>
                                      <p:cBhvr>
                                        <p:cTn id="165" dur="1" fill="hold">
                                          <p:stCondLst>
                                            <p:cond delay="0"/>
                                          </p:stCondLst>
                                        </p:cTn>
                                        <p:tgtEl>
                                          <p:spTgt spid="174"/>
                                        </p:tgtEl>
                                        <p:attrNameLst>
                                          <p:attrName>style.visibility</p:attrName>
                                        </p:attrNameLst>
                                      </p:cBhvr>
                                      <p:to>
                                        <p:strVal val="visible"/>
                                      </p:to>
                                    </p:set>
                                    <p:animEffect transition="in" filter="fade">
                                      <p:cBhvr>
                                        <p:cTn id="166" dur="500"/>
                                        <p:tgtEl>
                                          <p:spTgt spid="174"/>
                                        </p:tgtEl>
                                      </p:cBhvr>
                                    </p:animEffect>
                                  </p:childTnLst>
                                </p:cTn>
                              </p:par>
                              <p:par>
                                <p:cTn id="167" presetID="10" presetClass="entr" presetSubtype="0" fill="hold" grpId="0" nodeType="withEffect">
                                  <p:stCondLst>
                                    <p:cond delay="0"/>
                                  </p:stCondLst>
                                  <p:childTnLst>
                                    <p:set>
                                      <p:cBhvr>
                                        <p:cTn id="168" dur="1" fill="hold">
                                          <p:stCondLst>
                                            <p:cond delay="0"/>
                                          </p:stCondLst>
                                        </p:cTn>
                                        <p:tgtEl>
                                          <p:spTgt spid="175"/>
                                        </p:tgtEl>
                                        <p:attrNameLst>
                                          <p:attrName>style.visibility</p:attrName>
                                        </p:attrNameLst>
                                      </p:cBhvr>
                                      <p:to>
                                        <p:strVal val="visible"/>
                                      </p:to>
                                    </p:set>
                                    <p:animEffect transition="in" filter="fade">
                                      <p:cBhvr>
                                        <p:cTn id="169" dur="500"/>
                                        <p:tgtEl>
                                          <p:spTgt spid="175"/>
                                        </p:tgtEl>
                                      </p:cBhvr>
                                    </p:animEffect>
                                  </p:childTnLst>
                                </p:cTn>
                              </p:par>
                              <p:par>
                                <p:cTn id="170" presetID="10" presetClass="entr" presetSubtype="0" fill="hold" grpId="0" nodeType="withEffect">
                                  <p:stCondLst>
                                    <p:cond delay="0"/>
                                  </p:stCondLst>
                                  <p:childTnLst>
                                    <p:set>
                                      <p:cBhvr>
                                        <p:cTn id="171" dur="1" fill="hold">
                                          <p:stCondLst>
                                            <p:cond delay="0"/>
                                          </p:stCondLst>
                                        </p:cTn>
                                        <p:tgtEl>
                                          <p:spTgt spid="176"/>
                                        </p:tgtEl>
                                        <p:attrNameLst>
                                          <p:attrName>style.visibility</p:attrName>
                                        </p:attrNameLst>
                                      </p:cBhvr>
                                      <p:to>
                                        <p:strVal val="visible"/>
                                      </p:to>
                                    </p:set>
                                    <p:animEffect transition="in" filter="fade">
                                      <p:cBhvr>
                                        <p:cTn id="172" dur="500"/>
                                        <p:tgtEl>
                                          <p:spTgt spid="176"/>
                                        </p:tgtEl>
                                      </p:cBhvr>
                                    </p:animEffect>
                                  </p:childTnLst>
                                </p:cTn>
                              </p:par>
                              <p:par>
                                <p:cTn id="173" presetID="10" presetClass="entr" presetSubtype="0" fill="hold" grpId="0" nodeType="withEffect">
                                  <p:stCondLst>
                                    <p:cond delay="0"/>
                                  </p:stCondLst>
                                  <p:childTnLst>
                                    <p:set>
                                      <p:cBhvr>
                                        <p:cTn id="174" dur="1" fill="hold">
                                          <p:stCondLst>
                                            <p:cond delay="0"/>
                                          </p:stCondLst>
                                        </p:cTn>
                                        <p:tgtEl>
                                          <p:spTgt spid="177"/>
                                        </p:tgtEl>
                                        <p:attrNameLst>
                                          <p:attrName>style.visibility</p:attrName>
                                        </p:attrNameLst>
                                      </p:cBhvr>
                                      <p:to>
                                        <p:strVal val="visible"/>
                                      </p:to>
                                    </p:set>
                                    <p:animEffect transition="in" filter="fade">
                                      <p:cBhvr>
                                        <p:cTn id="175" dur="500"/>
                                        <p:tgtEl>
                                          <p:spTgt spid="177"/>
                                        </p:tgtEl>
                                      </p:cBhvr>
                                    </p:animEffect>
                                  </p:childTnLst>
                                </p:cTn>
                              </p:par>
                              <p:par>
                                <p:cTn id="176" presetID="10" presetClass="entr" presetSubtype="0" fill="hold" grpId="0" nodeType="withEffect">
                                  <p:stCondLst>
                                    <p:cond delay="0"/>
                                  </p:stCondLst>
                                  <p:childTnLst>
                                    <p:set>
                                      <p:cBhvr>
                                        <p:cTn id="177" dur="1" fill="hold">
                                          <p:stCondLst>
                                            <p:cond delay="0"/>
                                          </p:stCondLst>
                                        </p:cTn>
                                        <p:tgtEl>
                                          <p:spTgt spid="178"/>
                                        </p:tgtEl>
                                        <p:attrNameLst>
                                          <p:attrName>style.visibility</p:attrName>
                                        </p:attrNameLst>
                                      </p:cBhvr>
                                      <p:to>
                                        <p:strVal val="visible"/>
                                      </p:to>
                                    </p:set>
                                    <p:animEffect transition="in" filter="fade">
                                      <p:cBhvr>
                                        <p:cTn id="178" dur="500"/>
                                        <p:tgtEl>
                                          <p:spTgt spid="178"/>
                                        </p:tgtEl>
                                      </p:cBhvr>
                                    </p:animEffect>
                                  </p:childTnLst>
                                </p:cTn>
                              </p:par>
                              <p:par>
                                <p:cTn id="179" presetID="10" presetClass="entr" presetSubtype="0" fill="hold" grpId="0" nodeType="withEffect">
                                  <p:stCondLst>
                                    <p:cond delay="0"/>
                                  </p:stCondLst>
                                  <p:childTnLst>
                                    <p:set>
                                      <p:cBhvr>
                                        <p:cTn id="180" dur="1" fill="hold">
                                          <p:stCondLst>
                                            <p:cond delay="0"/>
                                          </p:stCondLst>
                                        </p:cTn>
                                        <p:tgtEl>
                                          <p:spTgt spid="179"/>
                                        </p:tgtEl>
                                        <p:attrNameLst>
                                          <p:attrName>style.visibility</p:attrName>
                                        </p:attrNameLst>
                                      </p:cBhvr>
                                      <p:to>
                                        <p:strVal val="visible"/>
                                      </p:to>
                                    </p:set>
                                    <p:animEffect transition="in" filter="fade">
                                      <p:cBhvr>
                                        <p:cTn id="181" dur="500"/>
                                        <p:tgtEl>
                                          <p:spTgt spid="179"/>
                                        </p:tgtEl>
                                      </p:cBhvr>
                                    </p:animEffect>
                                  </p:childTnLst>
                                </p:cTn>
                              </p:par>
                              <p:par>
                                <p:cTn id="182" presetID="10" presetClass="entr" presetSubtype="0" fill="hold" grpId="0" nodeType="withEffect">
                                  <p:stCondLst>
                                    <p:cond delay="0"/>
                                  </p:stCondLst>
                                  <p:childTnLst>
                                    <p:set>
                                      <p:cBhvr>
                                        <p:cTn id="183" dur="1" fill="hold">
                                          <p:stCondLst>
                                            <p:cond delay="0"/>
                                          </p:stCondLst>
                                        </p:cTn>
                                        <p:tgtEl>
                                          <p:spTgt spid="180"/>
                                        </p:tgtEl>
                                        <p:attrNameLst>
                                          <p:attrName>style.visibility</p:attrName>
                                        </p:attrNameLst>
                                      </p:cBhvr>
                                      <p:to>
                                        <p:strVal val="visible"/>
                                      </p:to>
                                    </p:set>
                                    <p:animEffect transition="in" filter="fade">
                                      <p:cBhvr>
                                        <p:cTn id="184" dur="500"/>
                                        <p:tgtEl>
                                          <p:spTgt spid="180"/>
                                        </p:tgtEl>
                                      </p:cBhvr>
                                    </p:animEffect>
                                  </p:childTnLst>
                                </p:cTn>
                              </p:par>
                              <p:par>
                                <p:cTn id="185" presetID="10" presetClass="entr" presetSubtype="0" fill="hold" grpId="0" nodeType="withEffect">
                                  <p:stCondLst>
                                    <p:cond delay="0"/>
                                  </p:stCondLst>
                                  <p:childTnLst>
                                    <p:set>
                                      <p:cBhvr>
                                        <p:cTn id="186" dur="1" fill="hold">
                                          <p:stCondLst>
                                            <p:cond delay="0"/>
                                          </p:stCondLst>
                                        </p:cTn>
                                        <p:tgtEl>
                                          <p:spTgt spid="181"/>
                                        </p:tgtEl>
                                        <p:attrNameLst>
                                          <p:attrName>style.visibility</p:attrName>
                                        </p:attrNameLst>
                                      </p:cBhvr>
                                      <p:to>
                                        <p:strVal val="visible"/>
                                      </p:to>
                                    </p:set>
                                    <p:animEffect transition="in" filter="fade">
                                      <p:cBhvr>
                                        <p:cTn id="187" dur="500"/>
                                        <p:tgtEl>
                                          <p:spTgt spid="181"/>
                                        </p:tgtEl>
                                      </p:cBhvr>
                                    </p:animEffect>
                                  </p:childTnLst>
                                </p:cTn>
                              </p:par>
                              <p:par>
                                <p:cTn id="188" presetID="10" presetClass="entr" presetSubtype="0" fill="hold" grpId="0" nodeType="withEffect">
                                  <p:stCondLst>
                                    <p:cond delay="0"/>
                                  </p:stCondLst>
                                  <p:childTnLst>
                                    <p:set>
                                      <p:cBhvr>
                                        <p:cTn id="189" dur="1" fill="hold">
                                          <p:stCondLst>
                                            <p:cond delay="0"/>
                                          </p:stCondLst>
                                        </p:cTn>
                                        <p:tgtEl>
                                          <p:spTgt spid="182"/>
                                        </p:tgtEl>
                                        <p:attrNameLst>
                                          <p:attrName>style.visibility</p:attrName>
                                        </p:attrNameLst>
                                      </p:cBhvr>
                                      <p:to>
                                        <p:strVal val="visible"/>
                                      </p:to>
                                    </p:set>
                                    <p:animEffect transition="in" filter="fade">
                                      <p:cBhvr>
                                        <p:cTn id="190" dur="500"/>
                                        <p:tgtEl>
                                          <p:spTgt spid="182"/>
                                        </p:tgtEl>
                                      </p:cBhvr>
                                    </p:animEffect>
                                  </p:childTnLst>
                                </p:cTn>
                              </p:par>
                              <p:par>
                                <p:cTn id="191" presetID="10" presetClass="entr" presetSubtype="0" fill="hold" grpId="0" nodeType="withEffect">
                                  <p:stCondLst>
                                    <p:cond delay="0"/>
                                  </p:stCondLst>
                                  <p:childTnLst>
                                    <p:set>
                                      <p:cBhvr>
                                        <p:cTn id="192" dur="1" fill="hold">
                                          <p:stCondLst>
                                            <p:cond delay="0"/>
                                          </p:stCondLst>
                                        </p:cTn>
                                        <p:tgtEl>
                                          <p:spTgt spid="183"/>
                                        </p:tgtEl>
                                        <p:attrNameLst>
                                          <p:attrName>style.visibility</p:attrName>
                                        </p:attrNameLst>
                                      </p:cBhvr>
                                      <p:to>
                                        <p:strVal val="visible"/>
                                      </p:to>
                                    </p:set>
                                    <p:animEffect transition="in" filter="fade">
                                      <p:cBhvr>
                                        <p:cTn id="193" dur="500"/>
                                        <p:tgtEl>
                                          <p:spTgt spid="183"/>
                                        </p:tgtEl>
                                      </p:cBhvr>
                                    </p:animEffect>
                                  </p:childTnLst>
                                </p:cTn>
                              </p:par>
                              <p:par>
                                <p:cTn id="194" presetID="10" presetClass="entr" presetSubtype="0" fill="hold" grpId="0" nodeType="withEffect">
                                  <p:stCondLst>
                                    <p:cond delay="0"/>
                                  </p:stCondLst>
                                  <p:childTnLst>
                                    <p:set>
                                      <p:cBhvr>
                                        <p:cTn id="195" dur="1" fill="hold">
                                          <p:stCondLst>
                                            <p:cond delay="0"/>
                                          </p:stCondLst>
                                        </p:cTn>
                                        <p:tgtEl>
                                          <p:spTgt spid="185"/>
                                        </p:tgtEl>
                                        <p:attrNameLst>
                                          <p:attrName>style.visibility</p:attrName>
                                        </p:attrNameLst>
                                      </p:cBhvr>
                                      <p:to>
                                        <p:strVal val="visible"/>
                                      </p:to>
                                    </p:set>
                                    <p:animEffect transition="in" filter="fade">
                                      <p:cBhvr>
                                        <p:cTn id="196" dur="500"/>
                                        <p:tgtEl>
                                          <p:spTgt spid="185"/>
                                        </p:tgtEl>
                                      </p:cBhvr>
                                    </p:animEffect>
                                  </p:childTnLst>
                                </p:cTn>
                              </p:par>
                            </p:childTnLst>
                          </p:cTn>
                        </p:par>
                        <p:par>
                          <p:cTn id="197" fill="hold">
                            <p:stCondLst>
                              <p:cond delay="500"/>
                            </p:stCondLst>
                            <p:childTnLst>
                              <p:par>
                                <p:cTn id="198" presetID="10" presetClass="entr" presetSubtype="0" fill="hold" grpId="0" nodeType="afterEffect">
                                  <p:stCondLst>
                                    <p:cond delay="0"/>
                                  </p:stCondLst>
                                  <p:childTnLst>
                                    <p:set>
                                      <p:cBhvr>
                                        <p:cTn id="199" dur="1" fill="hold">
                                          <p:stCondLst>
                                            <p:cond delay="0"/>
                                          </p:stCondLst>
                                        </p:cTn>
                                        <p:tgtEl>
                                          <p:spTgt spid="202"/>
                                        </p:tgtEl>
                                        <p:attrNameLst>
                                          <p:attrName>style.visibility</p:attrName>
                                        </p:attrNameLst>
                                      </p:cBhvr>
                                      <p:to>
                                        <p:strVal val="visible"/>
                                      </p:to>
                                    </p:set>
                                    <p:animEffect transition="in" filter="fade">
                                      <p:cBhvr>
                                        <p:cTn id="200" dur="500"/>
                                        <p:tgtEl>
                                          <p:spTgt spid="202"/>
                                        </p:tgtEl>
                                      </p:cBhvr>
                                    </p:animEffect>
                                  </p:childTnLst>
                                </p:cTn>
                              </p:par>
                              <p:par>
                                <p:cTn id="201" presetID="10" presetClass="entr" presetSubtype="0" fill="hold" grpId="0" nodeType="withEffect">
                                  <p:stCondLst>
                                    <p:cond delay="0"/>
                                  </p:stCondLst>
                                  <p:childTnLst>
                                    <p:set>
                                      <p:cBhvr>
                                        <p:cTn id="202" dur="1" fill="hold">
                                          <p:stCondLst>
                                            <p:cond delay="0"/>
                                          </p:stCondLst>
                                        </p:cTn>
                                        <p:tgtEl>
                                          <p:spTgt spid="203"/>
                                        </p:tgtEl>
                                        <p:attrNameLst>
                                          <p:attrName>style.visibility</p:attrName>
                                        </p:attrNameLst>
                                      </p:cBhvr>
                                      <p:to>
                                        <p:strVal val="visible"/>
                                      </p:to>
                                    </p:set>
                                    <p:animEffect transition="in" filter="fade">
                                      <p:cBhvr>
                                        <p:cTn id="203" dur="500"/>
                                        <p:tgtEl>
                                          <p:spTgt spid="203"/>
                                        </p:tgtEl>
                                      </p:cBhvr>
                                    </p:animEffect>
                                  </p:childTnLst>
                                </p:cTn>
                              </p:par>
                            </p:childTnLst>
                          </p:cTn>
                        </p:par>
                      </p:childTnLst>
                    </p:cTn>
                  </p:par>
                  <p:par>
                    <p:cTn id="204" fill="hold">
                      <p:stCondLst>
                        <p:cond delay="indefinite"/>
                      </p:stCondLst>
                      <p:childTnLst>
                        <p:par>
                          <p:cTn id="205" fill="hold">
                            <p:stCondLst>
                              <p:cond delay="0"/>
                            </p:stCondLst>
                            <p:childTnLst>
                              <p:par>
                                <p:cTn id="206" presetID="16" presetClass="entr" presetSubtype="42" fill="hold" nodeType="clickEffect">
                                  <p:stCondLst>
                                    <p:cond delay="0"/>
                                  </p:stCondLst>
                                  <p:childTnLst>
                                    <p:set>
                                      <p:cBhvr>
                                        <p:cTn id="207" dur="1" fill="hold">
                                          <p:stCondLst>
                                            <p:cond delay="0"/>
                                          </p:stCondLst>
                                        </p:cTn>
                                        <p:tgtEl>
                                          <p:spTgt spid="197"/>
                                        </p:tgtEl>
                                        <p:attrNameLst>
                                          <p:attrName>style.visibility</p:attrName>
                                        </p:attrNameLst>
                                      </p:cBhvr>
                                      <p:to>
                                        <p:strVal val="visible"/>
                                      </p:to>
                                    </p:set>
                                    <p:animEffect transition="in" filter="barn(outHorizontal)">
                                      <p:cBhvr>
                                        <p:cTn id="208" dur="500"/>
                                        <p:tgtEl>
                                          <p:spTgt spid="197"/>
                                        </p:tgtEl>
                                      </p:cBhvr>
                                    </p:animEffect>
                                  </p:childTnLst>
                                </p:cTn>
                              </p:par>
                              <p:par>
                                <p:cTn id="209" presetID="16" presetClass="entr" presetSubtype="42" fill="hold" nodeType="withEffect">
                                  <p:stCondLst>
                                    <p:cond delay="0"/>
                                  </p:stCondLst>
                                  <p:childTnLst>
                                    <p:set>
                                      <p:cBhvr>
                                        <p:cTn id="210" dur="1" fill="hold">
                                          <p:stCondLst>
                                            <p:cond delay="0"/>
                                          </p:stCondLst>
                                        </p:cTn>
                                        <p:tgtEl>
                                          <p:spTgt spid="196"/>
                                        </p:tgtEl>
                                        <p:attrNameLst>
                                          <p:attrName>style.visibility</p:attrName>
                                        </p:attrNameLst>
                                      </p:cBhvr>
                                      <p:to>
                                        <p:strVal val="visible"/>
                                      </p:to>
                                    </p:set>
                                    <p:animEffect transition="in" filter="barn(outHorizontal)">
                                      <p:cBhvr>
                                        <p:cTn id="211" dur="500"/>
                                        <p:tgtEl>
                                          <p:spTgt spid="196"/>
                                        </p:tgtEl>
                                      </p:cBhvr>
                                    </p:animEffect>
                                  </p:childTnLst>
                                </p:cTn>
                              </p:par>
                              <p:par>
                                <p:cTn id="212" presetID="16" presetClass="entr" presetSubtype="42" fill="hold" nodeType="withEffect">
                                  <p:stCondLst>
                                    <p:cond delay="0"/>
                                  </p:stCondLst>
                                  <p:childTnLst>
                                    <p:set>
                                      <p:cBhvr>
                                        <p:cTn id="213" dur="1" fill="hold">
                                          <p:stCondLst>
                                            <p:cond delay="0"/>
                                          </p:stCondLst>
                                        </p:cTn>
                                        <p:tgtEl>
                                          <p:spTgt spid="195"/>
                                        </p:tgtEl>
                                        <p:attrNameLst>
                                          <p:attrName>style.visibility</p:attrName>
                                        </p:attrNameLst>
                                      </p:cBhvr>
                                      <p:to>
                                        <p:strVal val="visible"/>
                                      </p:to>
                                    </p:set>
                                    <p:animEffect transition="in" filter="barn(outHorizontal)">
                                      <p:cBhvr>
                                        <p:cTn id="214" dur="500"/>
                                        <p:tgtEl>
                                          <p:spTgt spid="195"/>
                                        </p:tgtEl>
                                      </p:cBhvr>
                                    </p:animEffect>
                                  </p:childTnLst>
                                </p:cTn>
                              </p:par>
                              <p:par>
                                <p:cTn id="215" presetID="16" presetClass="entr" presetSubtype="42" fill="hold" nodeType="withEffect">
                                  <p:stCondLst>
                                    <p:cond delay="0"/>
                                  </p:stCondLst>
                                  <p:childTnLst>
                                    <p:set>
                                      <p:cBhvr>
                                        <p:cTn id="216" dur="1" fill="hold">
                                          <p:stCondLst>
                                            <p:cond delay="0"/>
                                          </p:stCondLst>
                                        </p:cTn>
                                        <p:tgtEl>
                                          <p:spTgt spid="194"/>
                                        </p:tgtEl>
                                        <p:attrNameLst>
                                          <p:attrName>style.visibility</p:attrName>
                                        </p:attrNameLst>
                                      </p:cBhvr>
                                      <p:to>
                                        <p:strVal val="visible"/>
                                      </p:to>
                                    </p:set>
                                    <p:animEffect transition="in" filter="barn(outHorizontal)">
                                      <p:cBhvr>
                                        <p:cTn id="217" dur="500"/>
                                        <p:tgtEl>
                                          <p:spTgt spid="194"/>
                                        </p:tgtEl>
                                      </p:cBhvr>
                                    </p:animEffect>
                                  </p:childTnLst>
                                </p:cTn>
                              </p:par>
                              <p:par>
                                <p:cTn id="218" presetID="16" presetClass="entr" presetSubtype="42" fill="hold" nodeType="withEffect">
                                  <p:stCondLst>
                                    <p:cond delay="0"/>
                                  </p:stCondLst>
                                  <p:childTnLst>
                                    <p:set>
                                      <p:cBhvr>
                                        <p:cTn id="219" dur="1" fill="hold">
                                          <p:stCondLst>
                                            <p:cond delay="0"/>
                                          </p:stCondLst>
                                        </p:cTn>
                                        <p:tgtEl>
                                          <p:spTgt spid="193"/>
                                        </p:tgtEl>
                                        <p:attrNameLst>
                                          <p:attrName>style.visibility</p:attrName>
                                        </p:attrNameLst>
                                      </p:cBhvr>
                                      <p:to>
                                        <p:strVal val="visible"/>
                                      </p:to>
                                    </p:set>
                                    <p:animEffect transition="in" filter="barn(outHorizontal)">
                                      <p:cBhvr>
                                        <p:cTn id="220" dur="500"/>
                                        <p:tgtEl>
                                          <p:spTgt spid="193"/>
                                        </p:tgtEl>
                                      </p:cBhvr>
                                    </p:animEffect>
                                  </p:childTnLst>
                                </p:cTn>
                              </p:par>
                              <p:par>
                                <p:cTn id="221" presetID="16" presetClass="entr" presetSubtype="42" fill="hold" nodeType="withEffect">
                                  <p:stCondLst>
                                    <p:cond delay="0"/>
                                  </p:stCondLst>
                                  <p:childTnLst>
                                    <p:set>
                                      <p:cBhvr>
                                        <p:cTn id="222" dur="1" fill="hold">
                                          <p:stCondLst>
                                            <p:cond delay="0"/>
                                          </p:stCondLst>
                                        </p:cTn>
                                        <p:tgtEl>
                                          <p:spTgt spid="192"/>
                                        </p:tgtEl>
                                        <p:attrNameLst>
                                          <p:attrName>style.visibility</p:attrName>
                                        </p:attrNameLst>
                                      </p:cBhvr>
                                      <p:to>
                                        <p:strVal val="visible"/>
                                      </p:to>
                                    </p:set>
                                    <p:animEffect transition="in" filter="barn(outHorizontal)">
                                      <p:cBhvr>
                                        <p:cTn id="223" dur="500"/>
                                        <p:tgtEl>
                                          <p:spTgt spid="192"/>
                                        </p:tgtEl>
                                      </p:cBhvr>
                                    </p:animEffect>
                                  </p:childTnLst>
                                </p:cTn>
                              </p:par>
                              <p:par>
                                <p:cTn id="224" presetID="16" presetClass="entr" presetSubtype="42" fill="hold" nodeType="withEffect">
                                  <p:stCondLst>
                                    <p:cond delay="0"/>
                                  </p:stCondLst>
                                  <p:childTnLst>
                                    <p:set>
                                      <p:cBhvr>
                                        <p:cTn id="225" dur="1" fill="hold">
                                          <p:stCondLst>
                                            <p:cond delay="0"/>
                                          </p:stCondLst>
                                        </p:cTn>
                                        <p:tgtEl>
                                          <p:spTgt spid="191"/>
                                        </p:tgtEl>
                                        <p:attrNameLst>
                                          <p:attrName>style.visibility</p:attrName>
                                        </p:attrNameLst>
                                      </p:cBhvr>
                                      <p:to>
                                        <p:strVal val="visible"/>
                                      </p:to>
                                    </p:set>
                                    <p:animEffect transition="in" filter="barn(outHorizontal)">
                                      <p:cBhvr>
                                        <p:cTn id="226" dur="500"/>
                                        <p:tgtEl>
                                          <p:spTgt spid="191"/>
                                        </p:tgtEl>
                                      </p:cBhvr>
                                    </p:animEffect>
                                  </p:childTnLst>
                                </p:cTn>
                              </p:par>
                              <p:par>
                                <p:cTn id="227" presetID="16" presetClass="entr" presetSubtype="42" fill="hold" nodeType="withEffect">
                                  <p:stCondLst>
                                    <p:cond delay="0"/>
                                  </p:stCondLst>
                                  <p:childTnLst>
                                    <p:set>
                                      <p:cBhvr>
                                        <p:cTn id="228" dur="1" fill="hold">
                                          <p:stCondLst>
                                            <p:cond delay="0"/>
                                          </p:stCondLst>
                                        </p:cTn>
                                        <p:tgtEl>
                                          <p:spTgt spid="190"/>
                                        </p:tgtEl>
                                        <p:attrNameLst>
                                          <p:attrName>style.visibility</p:attrName>
                                        </p:attrNameLst>
                                      </p:cBhvr>
                                      <p:to>
                                        <p:strVal val="visible"/>
                                      </p:to>
                                    </p:set>
                                    <p:animEffect transition="in" filter="barn(outHorizontal)">
                                      <p:cBhvr>
                                        <p:cTn id="229" dur="500"/>
                                        <p:tgtEl>
                                          <p:spTgt spid="190"/>
                                        </p:tgtEl>
                                      </p:cBhvr>
                                    </p:animEffect>
                                  </p:childTnLst>
                                </p:cTn>
                              </p:par>
                              <p:par>
                                <p:cTn id="230" presetID="16" presetClass="entr" presetSubtype="42" fill="hold" nodeType="withEffect">
                                  <p:stCondLst>
                                    <p:cond delay="0"/>
                                  </p:stCondLst>
                                  <p:childTnLst>
                                    <p:set>
                                      <p:cBhvr>
                                        <p:cTn id="231" dur="1" fill="hold">
                                          <p:stCondLst>
                                            <p:cond delay="0"/>
                                          </p:stCondLst>
                                        </p:cTn>
                                        <p:tgtEl>
                                          <p:spTgt spid="189"/>
                                        </p:tgtEl>
                                        <p:attrNameLst>
                                          <p:attrName>style.visibility</p:attrName>
                                        </p:attrNameLst>
                                      </p:cBhvr>
                                      <p:to>
                                        <p:strVal val="visible"/>
                                      </p:to>
                                    </p:set>
                                    <p:animEffect transition="in" filter="barn(outHorizontal)">
                                      <p:cBhvr>
                                        <p:cTn id="232" dur="500"/>
                                        <p:tgtEl>
                                          <p:spTgt spid="189"/>
                                        </p:tgtEl>
                                      </p:cBhvr>
                                    </p:animEffect>
                                  </p:childTnLst>
                                </p:cTn>
                              </p:par>
                              <p:par>
                                <p:cTn id="233" presetID="16" presetClass="entr" presetSubtype="42" fill="hold" nodeType="withEffect">
                                  <p:stCondLst>
                                    <p:cond delay="0"/>
                                  </p:stCondLst>
                                  <p:childTnLst>
                                    <p:set>
                                      <p:cBhvr>
                                        <p:cTn id="234" dur="1" fill="hold">
                                          <p:stCondLst>
                                            <p:cond delay="0"/>
                                          </p:stCondLst>
                                        </p:cTn>
                                        <p:tgtEl>
                                          <p:spTgt spid="188"/>
                                        </p:tgtEl>
                                        <p:attrNameLst>
                                          <p:attrName>style.visibility</p:attrName>
                                        </p:attrNameLst>
                                      </p:cBhvr>
                                      <p:to>
                                        <p:strVal val="visible"/>
                                      </p:to>
                                    </p:set>
                                    <p:animEffect transition="in" filter="barn(outHorizontal)">
                                      <p:cBhvr>
                                        <p:cTn id="235" dur="500"/>
                                        <p:tgtEl>
                                          <p:spTgt spid="188"/>
                                        </p:tgtEl>
                                      </p:cBhvr>
                                    </p:animEffect>
                                  </p:childTnLst>
                                </p:cTn>
                              </p:par>
                              <p:par>
                                <p:cTn id="236" presetID="16" presetClass="entr" presetSubtype="42" fill="hold" nodeType="withEffect">
                                  <p:stCondLst>
                                    <p:cond delay="0"/>
                                  </p:stCondLst>
                                  <p:childTnLst>
                                    <p:set>
                                      <p:cBhvr>
                                        <p:cTn id="237" dur="1" fill="hold">
                                          <p:stCondLst>
                                            <p:cond delay="0"/>
                                          </p:stCondLst>
                                        </p:cTn>
                                        <p:tgtEl>
                                          <p:spTgt spid="187"/>
                                        </p:tgtEl>
                                        <p:attrNameLst>
                                          <p:attrName>style.visibility</p:attrName>
                                        </p:attrNameLst>
                                      </p:cBhvr>
                                      <p:to>
                                        <p:strVal val="visible"/>
                                      </p:to>
                                    </p:set>
                                    <p:animEffect transition="in" filter="barn(outHorizontal)">
                                      <p:cBhvr>
                                        <p:cTn id="238" dur="500"/>
                                        <p:tgtEl>
                                          <p:spTgt spid="187"/>
                                        </p:tgtEl>
                                      </p:cBhvr>
                                    </p:animEffect>
                                  </p:childTnLst>
                                </p:cTn>
                              </p:par>
                              <p:par>
                                <p:cTn id="239" presetID="16" presetClass="entr" presetSubtype="42" fill="hold" nodeType="withEffect">
                                  <p:stCondLst>
                                    <p:cond delay="0"/>
                                  </p:stCondLst>
                                  <p:childTnLst>
                                    <p:set>
                                      <p:cBhvr>
                                        <p:cTn id="240" dur="1" fill="hold">
                                          <p:stCondLst>
                                            <p:cond delay="0"/>
                                          </p:stCondLst>
                                        </p:cTn>
                                        <p:tgtEl>
                                          <p:spTgt spid="186"/>
                                        </p:tgtEl>
                                        <p:attrNameLst>
                                          <p:attrName>style.visibility</p:attrName>
                                        </p:attrNameLst>
                                      </p:cBhvr>
                                      <p:to>
                                        <p:strVal val="visible"/>
                                      </p:to>
                                    </p:set>
                                    <p:animEffect transition="in" filter="barn(outHorizontal)">
                                      <p:cBhvr>
                                        <p:cTn id="241" dur="500"/>
                                        <p:tgtEl>
                                          <p:spTgt spid="186"/>
                                        </p:tgtEl>
                                      </p:cBhvr>
                                    </p:animEffect>
                                  </p:childTnLst>
                                </p:cTn>
                              </p:par>
                            </p:childTnLst>
                          </p:cTn>
                        </p:par>
                      </p:childTnLst>
                    </p:cTn>
                  </p:par>
                  <p:par>
                    <p:cTn id="242" fill="hold">
                      <p:stCondLst>
                        <p:cond delay="indefinite"/>
                      </p:stCondLst>
                      <p:childTnLst>
                        <p:par>
                          <p:cTn id="243" fill="hold">
                            <p:stCondLst>
                              <p:cond delay="0"/>
                            </p:stCondLst>
                            <p:childTnLst>
                              <p:par>
                                <p:cTn id="244" presetID="16" presetClass="entr" presetSubtype="42" fill="hold" nodeType="clickEffect">
                                  <p:stCondLst>
                                    <p:cond delay="0"/>
                                  </p:stCondLst>
                                  <p:childTnLst>
                                    <p:set>
                                      <p:cBhvr>
                                        <p:cTn id="245" dur="1" fill="hold">
                                          <p:stCondLst>
                                            <p:cond delay="0"/>
                                          </p:stCondLst>
                                        </p:cTn>
                                        <p:tgtEl>
                                          <p:spTgt spid="198"/>
                                        </p:tgtEl>
                                        <p:attrNameLst>
                                          <p:attrName>style.visibility</p:attrName>
                                        </p:attrNameLst>
                                      </p:cBhvr>
                                      <p:to>
                                        <p:strVal val="visible"/>
                                      </p:to>
                                    </p:set>
                                    <p:animEffect transition="in" filter="barn(outHorizontal)">
                                      <p:cBhvr>
                                        <p:cTn id="246" dur="500"/>
                                        <p:tgtEl>
                                          <p:spTgt spid="198"/>
                                        </p:tgtEl>
                                      </p:cBhvr>
                                    </p:animEffect>
                                  </p:childTnLst>
                                </p:cTn>
                              </p:par>
                              <p:par>
                                <p:cTn id="247" presetID="16" presetClass="entr" presetSubtype="42" fill="hold" nodeType="withEffect">
                                  <p:stCondLst>
                                    <p:cond delay="0"/>
                                  </p:stCondLst>
                                  <p:childTnLst>
                                    <p:set>
                                      <p:cBhvr>
                                        <p:cTn id="248" dur="1" fill="hold">
                                          <p:stCondLst>
                                            <p:cond delay="0"/>
                                          </p:stCondLst>
                                        </p:cTn>
                                        <p:tgtEl>
                                          <p:spTgt spid="199"/>
                                        </p:tgtEl>
                                        <p:attrNameLst>
                                          <p:attrName>style.visibility</p:attrName>
                                        </p:attrNameLst>
                                      </p:cBhvr>
                                      <p:to>
                                        <p:strVal val="visible"/>
                                      </p:to>
                                    </p:set>
                                    <p:animEffect transition="in" filter="barn(outHorizontal)">
                                      <p:cBhvr>
                                        <p:cTn id="249" dur="500"/>
                                        <p:tgtEl>
                                          <p:spTgt spid="199"/>
                                        </p:tgtEl>
                                      </p:cBhvr>
                                    </p:animEffect>
                                  </p:childTnLst>
                                </p:cTn>
                              </p:par>
                            </p:childTnLst>
                          </p:cTn>
                        </p:par>
                        <p:par>
                          <p:cTn id="250" fill="hold">
                            <p:stCondLst>
                              <p:cond delay="500"/>
                            </p:stCondLst>
                            <p:childTnLst>
                              <p:par>
                                <p:cTn id="251" presetID="8" presetClass="entr" presetSubtype="16" fill="hold" grpId="0" nodeType="afterEffect">
                                  <p:stCondLst>
                                    <p:cond delay="500"/>
                                  </p:stCondLst>
                                  <p:childTnLst>
                                    <p:set>
                                      <p:cBhvr>
                                        <p:cTn id="252" dur="1" fill="hold">
                                          <p:stCondLst>
                                            <p:cond delay="0"/>
                                          </p:stCondLst>
                                        </p:cTn>
                                        <p:tgtEl>
                                          <p:spTgt spid="200"/>
                                        </p:tgtEl>
                                        <p:attrNameLst>
                                          <p:attrName>style.visibility</p:attrName>
                                        </p:attrNameLst>
                                      </p:cBhvr>
                                      <p:to>
                                        <p:strVal val="visible"/>
                                      </p:to>
                                    </p:set>
                                    <p:animEffect transition="in" filter="diamond(in)">
                                      <p:cBhvr>
                                        <p:cTn id="253" dur="500"/>
                                        <p:tgtEl>
                                          <p:spTgt spid="200"/>
                                        </p:tgtEl>
                                      </p:cBhvr>
                                    </p:animEffect>
                                  </p:childTnLst>
                                </p:cTn>
                              </p:par>
                              <p:par>
                                <p:cTn id="254" presetID="8" presetClass="entr" presetSubtype="16" fill="hold" grpId="0" nodeType="withEffect">
                                  <p:stCondLst>
                                    <p:cond delay="500"/>
                                  </p:stCondLst>
                                  <p:childTnLst>
                                    <p:set>
                                      <p:cBhvr>
                                        <p:cTn id="255" dur="1" fill="hold">
                                          <p:stCondLst>
                                            <p:cond delay="0"/>
                                          </p:stCondLst>
                                        </p:cTn>
                                        <p:tgtEl>
                                          <p:spTgt spid="201"/>
                                        </p:tgtEl>
                                        <p:attrNameLst>
                                          <p:attrName>style.visibility</p:attrName>
                                        </p:attrNameLst>
                                      </p:cBhvr>
                                      <p:to>
                                        <p:strVal val="visible"/>
                                      </p:to>
                                    </p:set>
                                    <p:animEffect transition="in" filter="diamond(in)">
                                      <p:cBhvr>
                                        <p:cTn id="256" dur="500"/>
                                        <p:tgtEl>
                                          <p:spTgt spid="2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 grpId="0"/>
      <p:bldP spid="111" grpId="0"/>
      <p:bldP spid="112" grpId="0" animBg="1"/>
      <p:bldP spid="113" grpId="0" animBg="1"/>
      <p:bldP spid="114" grpId="0" animBg="1"/>
      <p:bldP spid="115" grpId="0" animBg="1"/>
      <p:bldP spid="116" grpId="0" animBg="1"/>
      <p:bldP spid="117" grpId="0" animBg="1"/>
      <p:bldP spid="118" grpId="0" animBg="1"/>
      <p:bldP spid="119" grpId="0" animBg="1"/>
      <p:bldP spid="120" grpId="0" animBg="1"/>
      <p:bldP spid="121" grpId="0" animBg="1"/>
      <p:bldP spid="122" grpId="0" animBg="1"/>
      <p:bldP spid="123" grpId="0" animBg="1"/>
      <p:bldP spid="124" grpId="0" animBg="1"/>
      <p:bldP spid="125" grpId="0" animBg="1"/>
      <p:bldP spid="126" grpId="0" animBg="1"/>
      <p:bldP spid="127" grpId="0" animBg="1"/>
      <p:bldP spid="128" grpId="0" animBg="1"/>
      <p:bldP spid="129" grpId="0" animBg="1"/>
      <p:bldP spid="130" grpId="0" animBg="1"/>
      <p:bldP spid="131" grpId="0" animBg="1"/>
      <p:bldP spid="132" grpId="0" animBg="1"/>
      <p:bldP spid="133" grpId="0" animBg="1"/>
      <p:bldP spid="134" grpId="0" animBg="1"/>
      <p:bldP spid="135" grpId="0" animBg="1"/>
      <p:bldP spid="136" grpId="0" animBg="1"/>
      <p:bldP spid="137" grpId="0" animBg="1"/>
      <p:bldP spid="138" grpId="0" animBg="1"/>
      <p:bldP spid="139" grpId="0" animBg="1"/>
      <p:bldP spid="140" grpId="0" animBg="1"/>
      <p:bldP spid="141" grpId="0" animBg="1"/>
      <p:bldP spid="142" grpId="0" animBg="1"/>
      <p:bldP spid="143" grpId="0" animBg="1"/>
      <p:bldP spid="144" grpId="0" animBg="1"/>
      <p:bldP spid="145" grpId="0" animBg="1"/>
      <p:bldP spid="146" grpId="0" animBg="1"/>
      <p:bldP spid="147" grpId="0" animBg="1"/>
      <p:bldP spid="148" grpId="0" animBg="1"/>
      <p:bldP spid="149" grpId="0" animBg="1"/>
      <p:bldP spid="150" grpId="0" animBg="1"/>
      <p:bldP spid="151" grpId="0" animBg="1"/>
      <p:bldP spid="152" grpId="0" animBg="1"/>
      <p:bldP spid="153" grpId="0" animBg="1"/>
      <p:bldP spid="154" grpId="0" animBg="1"/>
      <p:bldP spid="155" grpId="0" animBg="1"/>
      <p:bldP spid="156" grpId="0" animBg="1"/>
      <p:bldP spid="157" grpId="0" animBg="1"/>
      <p:bldP spid="158" grpId="0" animBg="1"/>
      <p:bldP spid="159" grpId="0" animBg="1"/>
      <p:bldP spid="172" grpId="0" animBg="1"/>
      <p:bldP spid="173" grpId="0" animBg="1"/>
      <p:bldP spid="174" grpId="0" animBg="1"/>
      <p:bldP spid="175" grpId="0" animBg="1"/>
      <p:bldP spid="176" grpId="0" animBg="1"/>
      <p:bldP spid="177" grpId="0" animBg="1"/>
      <p:bldP spid="178" grpId="0" animBg="1"/>
      <p:bldP spid="179" grpId="0" animBg="1"/>
      <p:bldP spid="180" grpId="0" animBg="1"/>
      <p:bldP spid="181" grpId="0" animBg="1"/>
      <p:bldP spid="182" grpId="0" animBg="1"/>
      <p:bldP spid="183" grpId="0" animBg="1"/>
      <p:bldP spid="184" grpId="0"/>
      <p:bldP spid="185" grpId="0"/>
      <p:bldP spid="200" grpId="0" animBg="1"/>
      <p:bldP spid="201" grpId="0" animBg="1"/>
      <p:bldP spid="202" grpId="0"/>
      <p:bldP spid="203" grpId="0"/>
    </p:bldLst>
  </p:timing>
  <p:extLst>
    <p:ext uri="{6950BFC3-D8DA-4A85-94F7-54DA5524770B}">
      <p188:commentRel xmlns:p188="http://schemas.microsoft.com/office/powerpoint/2018/8/main" r:id="rId3"/>
    </p:ext>
  </p:extLs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4637" y="326411"/>
            <a:ext cx="11098906" cy="470856"/>
          </a:xfrm>
        </p:spPr>
        <p:txBody>
          <a:bodyPr/>
          <a:lstStyle/>
          <a:p>
            <a:r>
              <a:rPr lang="en-US" dirty="0"/>
              <a:t>Hash-distributed</a:t>
            </a:r>
            <a:r>
              <a:rPr lang="es-ES" dirty="0"/>
              <a:t> Tables:</a:t>
            </a:r>
            <a:r>
              <a:rPr lang="en-GB" dirty="0">
                <a:solidFill>
                  <a:srgbClr val="0078D7"/>
                </a:solidFill>
              </a:rPr>
              <a:t> </a:t>
            </a:r>
            <a:r>
              <a:rPr lang="en-GB" dirty="0"/>
              <a:t>Choosing a Distribution Key</a:t>
            </a:r>
          </a:p>
        </p:txBody>
      </p:sp>
      <p:graphicFrame>
        <p:nvGraphicFramePr>
          <p:cNvPr id="11" name="Content Placeholder 4">
            <a:extLst>
              <a:ext uri="{FF2B5EF4-FFF2-40B4-BE49-F238E27FC236}">
                <a16:creationId xmlns:a16="http://schemas.microsoft.com/office/drawing/2014/main" id="{22450A68-EA79-4389-A75E-16B90A9D7D76}"/>
              </a:ext>
            </a:extLst>
          </p:cNvPr>
          <p:cNvGraphicFramePr>
            <a:graphicFrameLocks/>
          </p:cNvGraphicFramePr>
          <p:nvPr>
            <p:extLst>
              <p:ext uri="{D42A27DB-BD31-4B8C-83A1-F6EECF244321}">
                <p14:modId xmlns:p14="http://schemas.microsoft.com/office/powerpoint/2010/main" val="620381812"/>
              </p:ext>
            </p:extLst>
          </p:nvPr>
        </p:nvGraphicFramePr>
        <p:xfrm>
          <a:off x="1112836" y="1439862"/>
          <a:ext cx="10439401" cy="45720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454975488"/>
      </p:ext>
    </p:extLst>
  </p:cSld>
  <p:clrMapOvr>
    <a:masterClrMapping/>
  </p:clrMapOvr>
  <p:transition>
    <p:fade/>
  </p:transition>
  <p:extLst>
    <p:ext uri="{6950BFC3-D8DA-4A85-94F7-54DA5524770B}">
      <p188:commentRel xmlns:p188="http://schemas.microsoft.com/office/powerpoint/2018/8/main" r:id="rId3"/>
    </p:ext>
  </p:extLs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0837" y="326411"/>
            <a:ext cx="11416855" cy="470856"/>
          </a:xfrm>
        </p:spPr>
        <p:txBody>
          <a:bodyPr/>
          <a:lstStyle/>
          <a:p>
            <a:r>
              <a:rPr lang="en-US" dirty="0"/>
              <a:t>Hash-distributed</a:t>
            </a:r>
            <a:r>
              <a:rPr lang="es-ES" dirty="0"/>
              <a:t> Tables:</a:t>
            </a:r>
            <a:r>
              <a:rPr lang="en-GB" dirty="0"/>
              <a:t> Minimize Data Movement</a:t>
            </a:r>
            <a:endParaRPr lang="en-GB" dirty="0">
              <a:solidFill>
                <a:srgbClr val="0078D7"/>
              </a:solidFill>
            </a:endParaRPr>
          </a:p>
        </p:txBody>
      </p:sp>
      <p:graphicFrame>
        <p:nvGraphicFramePr>
          <p:cNvPr id="8" name="Diagram 7">
            <a:extLst>
              <a:ext uri="{FF2B5EF4-FFF2-40B4-BE49-F238E27FC236}">
                <a16:creationId xmlns:a16="http://schemas.microsoft.com/office/drawing/2014/main" id="{68F8824B-B0F2-43CF-AC72-FE9FC1A6E14C}"/>
              </a:ext>
            </a:extLst>
          </p:cNvPr>
          <p:cNvGraphicFramePr/>
          <p:nvPr>
            <p:extLst>
              <p:ext uri="{D42A27DB-BD31-4B8C-83A1-F6EECF244321}">
                <p14:modId xmlns:p14="http://schemas.microsoft.com/office/powerpoint/2010/main" val="1336392506"/>
              </p:ext>
            </p:extLst>
          </p:nvPr>
        </p:nvGraphicFramePr>
        <p:xfrm>
          <a:off x="1112837" y="1135061"/>
          <a:ext cx="10363200" cy="565366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4265416158"/>
      </p:ext>
    </p:extLst>
  </p:cSld>
  <p:clrMapOvr>
    <a:masterClrMapping/>
  </p:clrMapOvr>
  <p:transition>
    <p:fade/>
  </p:transition>
  <p:extLst>
    <p:ext uri="{6950BFC3-D8DA-4A85-94F7-54DA5524770B}">
      <p188:commentRel xmlns:p188="http://schemas.microsoft.com/office/powerpoint/2018/8/main" r:id="rId3"/>
    </p:ext>
  </p:extLs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960438" y="1135063"/>
            <a:ext cx="10134600" cy="1066799"/>
          </a:xfrm>
        </p:spPr>
        <p:txBody>
          <a:bodyPr>
            <a:normAutofit/>
          </a:bodyPr>
          <a:lstStyle/>
          <a:p>
            <a:pPr marL="0" indent="0">
              <a:buNone/>
            </a:pPr>
            <a:r>
              <a:rPr lang="en-GB" sz="3200" dirty="0">
                <a:solidFill>
                  <a:srgbClr val="525252"/>
                </a:solidFill>
              </a:rPr>
              <a:t>Data Movement can re-introduce skew at query time. Pay close attention to:</a:t>
            </a:r>
          </a:p>
        </p:txBody>
      </p:sp>
      <p:sp>
        <p:nvSpPr>
          <p:cNvPr id="2" name="Title 1"/>
          <p:cNvSpPr>
            <a:spLocks noGrp="1"/>
          </p:cNvSpPr>
          <p:nvPr>
            <p:ph type="title"/>
          </p:nvPr>
        </p:nvSpPr>
        <p:spPr>
          <a:xfrm>
            <a:off x="275481" y="326411"/>
            <a:ext cx="11492211" cy="470856"/>
          </a:xfrm>
        </p:spPr>
        <p:txBody>
          <a:bodyPr/>
          <a:lstStyle/>
          <a:p>
            <a:r>
              <a:rPr lang="en-US" dirty="0"/>
              <a:t>Hash-distributed</a:t>
            </a:r>
            <a:r>
              <a:rPr lang="es-ES" dirty="0"/>
              <a:t> Tables:</a:t>
            </a:r>
            <a:r>
              <a:rPr lang="en-GB" dirty="0"/>
              <a:t> Minimize Data Movement</a:t>
            </a:r>
          </a:p>
        </p:txBody>
      </p:sp>
      <p:graphicFrame>
        <p:nvGraphicFramePr>
          <p:cNvPr id="4" name="Diagram 3">
            <a:extLst>
              <a:ext uri="{FF2B5EF4-FFF2-40B4-BE49-F238E27FC236}">
                <a16:creationId xmlns:a16="http://schemas.microsoft.com/office/drawing/2014/main" id="{03B49F45-DA0D-4CA9-83A1-33350A4C9B36}"/>
              </a:ext>
            </a:extLst>
          </p:cNvPr>
          <p:cNvGraphicFramePr/>
          <p:nvPr>
            <p:extLst>
              <p:ext uri="{D42A27DB-BD31-4B8C-83A1-F6EECF244321}">
                <p14:modId xmlns:p14="http://schemas.microsoft.com/office/powerpoint/2010/main" val="2334382513"/>
              </p:ext>
            </p:extLst>
          </p:nvPr>
        </p:nvGraphicFramePr>
        <p:xfrm>
          <a:off x="960437" y="2064169"/>
          <a:ext cx="10134600" cy="496051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818348422"/>
      </p:ext>
    </p:extLst>
  </p:cSld>
  <p:clrMapOvr>
    <a:masterClrMapping/>
  </p:clrMapOvr>
  <p:transition>
    <p:fade/>
  </p:transition>
  <p:extLst>
    <p:ext uri="{6950BFC3-D8DA-4A85-94F7-54DA5524770B}">
      <p188:commentRel xmlns:p188="http://schemas.microsoft.com/office/powerpoint/2018/8/main" r:id="rId3"/>
    </p:ext>
  </p:extLs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731837" y="1236995"/>
            <a:ext cx="11430000" cy="1477328"/>
          </a:xfrm>
        </p:spPr>
        <p:txBody>
          <a:bodyPr/>
          <a:lstStyle/>
          <a:p>
            <a:pPr marL="0" indent="0">
              <a:spcBef>
                <a:spcPts val="1200"/>
              </a:spcBef>
              <a:buNone/>
            </a:pPr>
            <a:r>
              <a:rPr lang="en-US" sz="3200" dirty="0">
                <a:solidFill>
                  <a:srgbClr val="525252"/>
                </a:solidFill>
              </a:rPr>
              <a:t>Data skew means the data is not distributed evenly across the distributions. Each query is only as fast as the slowest distribution.</a:t>
            </a:r>
          </a:p>
        </p:txBody>
      </p:sp>
      <p:graphicFrame>
        <p:nvGraphicFramePr>
          <p:cNvPr id="4" name="Diagram 3">
            <a:extLst>
              <a:ext uri="{FF2B5EF4-FFF2-40B4-BE49-F238E27FC236}">
                <a16:creationId xmlns:a16="http://schemas.microsoft.com/office/drawing/2014/main" id="{6115D8A7-1774-47EA-8DA2-72EFC06BC97B}"/>
              </a:ext>
            </a:extLst>
          </p:cNvPr>
          <p:cNvGraphicFramePr/>
          <p:nvPr>
            <p:extLst>
              <p:ext uri="{D42A27DB-BD31-4B8C-83A1-F6EECF244321}">
                <p14:modId xmlns:p14="http://schemas.microsoft.com/office/powerpoint/2010/main" val="715782913"/>
              </p:ext>
            </p:extLst>
          </p:nvPr>
        </p:nvGraphicFramePr>
        <p:xfrm>
          <a:off x="821182" y="2887663"/>
          <a:ext cx="11340655" cy="38100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7" name="Title 1">
            <a:extLst>
              <a:ext uri="{FF2B5EF4-FFF2-40B4-BE49-F238E27FC236}">
                <a16:creationId xmlns:a16="http://schemas.microsoft.com/office/drawing/2014/main" id="{A9B42387-507F-4C6A-9F1E-B86472F16BF1}"/>
              </a:ext>
            </a:extLst>
          </p:cNvPr>
          <p:cNvSpPr txBox="1">
            <a:spLocks/>
          </p:cNvSpPr>
          <p:nvPr/>
        </p:nvSpPr>
        <p:spPr>
          <a:xfrm>
            <a:off x="427037" y="449262"/>
            <a:ext cx="11098906" cy="470856"/>
          </a:xfrm>
          <a:prstGeom prst="rect">
            <a:avLst/>
          </a:prstGeom>
          <a:ln>
            <a:noFill/>
          </a:ln>
        </p:spPr>
        <p:txBody>
          <a:bodyPr vert="horz" wrap="square" lIns="0" tIns="0" rIns="0" bIns="0" rtlCol="0" anchor="t">
            <a:spAutoFit/>
          </a:bodyPr>
          <a:lstStyle>
            <a:lvl1pPr algn="l" defTabSz="951304" rtl="0" eaLnBrk="1" latinLnBrk="0" hangingPunct="1">
              <a:lnSpc>
                <a:spcPts val="3692"/>
              </a:lnSpc>
              <a:spcBef>
                <a:spcPct val="0"/>
              </a:spcBef>
              <a:buNone/>
              <a:defRPr lang="en-GB" sz="3264" b="0" kern="1200" cap="none" spc="-51" baseline="0" dirty="0" smtClean="0">
                <a:ln w="3175">
                  <a:noFill/>
                </a:ln>
                <a:solidFill>
                  <a:schemeClr val="tx1"/>
                </a:solidFill>
                <a:effectLst/>
                <a:latin typeface="+mj-lt"/>
                <a:ea typeface="+mn-ea"/>
                <a:cs typeface="Segoe UI" pitchFamily="34" charset="0"/>
              </a:defRPr>
            </a:lvl1pPr>
          </a:lstStyle>
          <a:p>
            <a:r>
              <a:rPr lang="en-US" dirty="0"/>
              <a:t>Hash-distributed tables: Minimize Data Skew</a:t>
            </a:r>
            <a:endParaRPr lang="en-US" dirty="0">
              <a:solidFill>
                <a:srgbClr val="0078D7"/>
              </a:solidFill>
            </a:endParaRPr>
          </a:p>
        </p:txBody>
      </p:sp>
    </p:spTree>
    <p:extLst>
      <p:ext uri="{BB962C8B-B14F-4D97-AF65-F5344CB8AC3E}">
        <p14:creationId xmlns:p14="http://schemas.microsoft.com/office/powerpoint/2010/main" val="2809197836"/>
      </p:ext>
    </p:extLst>
  </p:cSld>
  <p:clrMapOvr>
    <a:masterClrMapping/>
  </p:clrMapOvr>
  <p:transition>
    <p:fade/>
  </p:transition>
  <p:extLst>
    <p:ext uri="{6950BFC3-D8DA-4A85-94F7-54DA5524770B}">
      <p188:commentRel xmlns:p188="http://schemas.microsoft.com/office/powerpoint/2018/8/main" r:id="rId3"/>
    </p:ext>
  </p:extLs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7832" y="402672"/>
            <a:ext cx="11098906" cy="470856"/>
          </a:xfrm>
        </p:spPr>
        <p:txBody>
          <a:bodyPr/>
          <a:lstStyle/>
          <a:p>
            <a:r>
              <a:rPr lang="en-US" dirty="0"/>
              <a:t>Hash-distributed tables: Minimize Data Skew</a:t>
            </a:r>
            <a:endParaRPr lang="en-US" dirty="0">
              <a:solidFill>
                <a:srgbClr val="0078D7"/>
              </a:solidFill>
            </a:endParaRPr>
          </a:p>
        </p:txBody>
      </p:sp>
      <p:pic>
        <p:nvPicPr>
          <p:cNvPr id="6" name="Picture 5">
            <a:extLst>
              <a:ext uri="{FF2B5EF4-FFF2-40B4-BE49-F238E27FC236}">
                <a16:creationId xmlns:a16="http://schemas.microsoft.com/office/drawing/2014/main" id="{150E5439-516E-41C5-9AA1-C2DC0F48BF4D}"/>
              </a:ext>
            </a:extLst>
          </p:cNvPr>
          <p:cNvPicPr>
            <a:picLocks noChangeAspect="1"/>
          </p:cNvPicPr>
          <p:nvPr/>
        </p:nvPicPr>
        <p:blipFill>
          <a:blip r:embed="rId4"/>
          <a:stretch>
            <a:fillRect/>
          </a:stretch>
        </p:blipFill>
        <p:spPr>
          <a:xfrm>
            <a:off x="2511170" y="2696291"/>
            <a:ext cx="6732230" cy="3895562"/>
          </a:xfrm>
          <a:prstGeom prst="rect">
            <a:avLst/>
          </a:prstGeom>
        </p:spPr>
      </p:pic>
      <p:graphicFrame>
        <p:nvGraphicFramePr>
          <p:cNvPr id="7" name="Diagram 6">
            <a:extLst>
              <a:ext uri="{FF2B5EF4-FFF2-40B4-BE49-F238E27FC236}">
                <a16:creationId xmlns:a16="http://schemas.microsoft.com/office/drawing/2014/main" id="{632D32C6-59ED-4C39-B3BA-AE03370EFCB6}"/>
              </a:ext>
            </a:extLst>
          </p:cNvPr>
          <p:cNvGraphicFramePr/>
          <p:nvPr>
            <p:extLst>
              <p:ext uri="{D42A27DB-BD31-4B8C-83A1-F6EECF244321}">
                <p14:modId xmlns:p14="http://schemas.microsoft.com/office/powerpoint/2010/main" val="2192290237"/>
              </p:ext>
            </p:extLst>
          </p:nvPr>
        </p:nvGraphicFramePr>
        <p:xfrm>
          <a:off x="820016" y="1135062"/>
          <a:ext cx="10591799" cy="1713629"/>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9" name="Rectangle 8">
            <a:extLst>
              <a:ext uri="{FF2B5EF4-FFF2-40B4-BE49-F238E27FC236}">
                <a16:creationId xmlns:a16="http://schemas.microsoft.com/office/drawing/2014/main" id="{5D65218B-E906-424F-A2F1-F8B17BBC321E}"/>
              </a:ext>
            </a:extLst>
          </p:cNvPr>
          <p:cNvSpPr/>
          <p:nvPr/>
        </p:nvSpPr>
        <p:spPr bwMode="auto">
          <a:xfrm>
            <a:off x="2865437" y="2696291"/>
            <a:ext cx="457200" cy="3895562"/>
          </a:xfrm>
          <a:prstGeom prst="rect">
            <a:avLst/>
          </a:prstGeom>
          <a:noFill/>
          <a:ln w="127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5448" tIns="155448" rIns="155448" bIns="155448"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8352280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extLst>
    <p:ext uri="{6950BFC3-D8DA-4A85-94F7-54DA5524770B}">
      <p188:commentRel xmlns:p188="http://schemas.microsoft.com/office/powerpoint/2018/8/main" r:id="rId3"/>
    </p:ext>
  </p:extLs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7832" y="402672"/>
            <a:ext cx="11098906" cy="470856"/>
          </a:xfrm>
        </p:spPr>
        <p:txBody>
          <a:bodyPr/>
          <a:lstStyle/>
          <a:p>
            <a:r>
              <a:rPr lang="en-US" dirty="0"/>
              <a:t>Hash-distributed Tables: Minimize Data Skew</a:t>
            </a:r>
            <a:endParaRPr lang="en-US" dirty="0">
              <a:solidFill>
                <a:srgbClr val="0078D7"/>
              </a:solidFill>
            </a:endParaRPr>
          </a:p>
        </p:txBody>
      </p:sp>
      <p:graphicFrame>
        <p:nvGraphicFramePr>
          <p:cNvPr id="7" name="Diagram 6">
            <a:extLst>
              <a:ext uri="{FF2B5EF4-FFF2-40B4-BE49-F238E27FC236}">
                <a16:creationId xmlns:a16="http://schemas.microsoft.com/office/drawing/2014/main" id="{632D32C6-59ED-4C39-B3BA-AE03370EFCB6}"/>
              </a:ext>
            </a:extLst>
          </p:cNvPr>
          <p:cNvGraphicFramePr/>
          <p:nvPr>
            <p:extLst>
              <p:ext uri="{D42A27DB-BD31-4B8C-83A1-F6EECF244321}">
                <p14:modId xmlns:p14="http://schemas.microsoft.com/office/powerpoint/2010/main" val="761665075"/>
              </p:ext>
            </p:extLst>
          </p:nvPr>
        </p:nvGraphicFramePr>
        <p:xfrm>
          <a:off x="820016" y="1363662"/>
          <a:ext cx="10591799" cy="171362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17" name="Picture 16">
            <a:extLst>
              <a:ext uri="{FF2B5EF4-FFF2-40B4-BE49-F238E27FC236}">
                <a16:creationId xmlns:a16="http://schemas.microsoft.com/office/drawing/2014/main" id="{20934F4E-EA67-4D5A-918E-F3A104C0D518}"/>
              </a:ext>
            </a:extLst>
          </p:cNvPr>
          <p:cNvPicPr>
            <a:picLocks noChangeAspect="1"/>
          </p:cNvPicPr>
          <p:nvPr/>
        </p:nvPicPr>
        <p:blipFill>
          <a:blip r:embed="rId9"/>
          <a:stretch>
            <a:fillRect/>
          </a:stretch>
        </p:blipFill>
        <p:spPr>
          <a:xfrm>
            <a:off x="822011" y="3497262"/>
            <a:ext cx="10589804" cy="3100882"/>
          </a:xfrm>
          <a:prstGeom prst="rect">
            <a:avLst/>
          </a:prstGeom>
        </p:spPr>
      </p:pic>
    </p:spTree>
    <p:extLst>
      <p:ext uri="{BB962C8B-B14F-4D97-AF65-F5344CB8AC3E}">
        <p14:creationId xmlns:p14="http://schemas.microsoft.com/office/powerpoint/2010/main" val="4094655527"/>
      </p:ext>
    </p:extLst>
  </p:cSld>
  <p:clrMapOvr>
    <a:masterClrMapping/>
  </p:clrMapOvr>
  <p:transition>
    <p:fade/>
  </p:transition>
  <p:extLst>
    <p:ext uri="{6950BFC3-D8DA-4A85-94F7-54DA5524770B}">
      <p188:commentRel xmlns:p188="http://schemas.microsoft.com/office/powerpoint/2018/8/main" r:id="rId3"/>
    </p:ext>
  </p:extLs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808037" y="5021262"/>
            <a:ext cx="11429158" cy="1316771"/>
          </a:xfrm>
        </p:spPr>
        <p:txBody>
          <a:bodyPr>
            <a:normAutofit/>
          </a:bodyPr>
          <a:lstStyle/>
          <a:p>
            <a:pPr marL="0" indent="0">
              <a:buNone/>
            </a:pPr>
            <a:endParaRPr lang="en-GB" dirty="0">
              <a:solidFill>
                <a:srgbClr val="525252"/>
              </a:solidFill>
            </a:endParaRPr>
          </a:p>
          <a:p>
            <a:pPr marL="0" indent="0">
              <a:buNone/>
            </a:pPr>
            <a:r>
              <a:rPr lang="en-GB" sz="2400" dirty="0">
                <a:solidFill>
                  <a:srgbClr val="525252"/>
                </a:solidFill>
              </a:rPr>
              <a:t>Note:  DWU has no impact on skew</a:t>
            </a:r>
          </a:p>
        </p:txBody>
      </p:sp>
      <p:sp>
        <p:nvSpPr>
          <p:cNvPr id="2" name="Title 1"/>
          <p:cNvSpPr>
            <a:spLocks noGrp="1"/>
          </p:cNvSpPr>
          <p:nvPr>
            <p:ph type="title"/>
          </p:nvPr>
        </p:nvSpPr>
        <p:spPr>
          <a:xfrm>
            <a:off x="427037" y="326411"/>
            <a:ext cx="11340655" cy="470856"/>
          </a:xfrm>
        </p:spPr>
        <p:txBody>
          <a:bodyPr/>
          <a:lstStyle/>
          <a:p>
            <a:r>
              <a:rPr lang="en-US" dirty="0"/>
              <a:t>Hash-distributed tables: Minimize Data Skew</a:t>
            </a:r>
            <a:endParaRPr lang="en-GB" dirty="0">
              <a:solidFill>
                <a:srgbClr val="0078D7"/>
              </a:solidFill>
            </a:endParaRPr>
          </a:p>
        </p:txBody>
      </p:sp>
      <p:graphicFrame>
        <p:nvGraphicFramePr>
          <p:cNvPr id="4" name="Diagram 3">
            <a:extLst>
              <a:ext uri="{FF2B5EF4-FFF2-40B4-BE49-F238E27FC236}">
                <a16:creationId xmlns:a16="http://schemas.microsoft.com/office/drawing/2014/main" id="{870A75F0-235C-4605-9C24-71182EABE610}"/>
              </a:ext>
            </a:extLst>
          </p:cNvPr>
          <p:cNvGraphicFramePr/>
          <p:nvPr>
            <p:extLst>
              <p:ext uri="{D42A27DB-BD31-4B8C-83A1-F6EECF244321}">
                <p14:modId xmlns:p14="http://schemas.microsoft.com/office/powerpoint/2010/main" val="2858318732"/>
              </p:ext>
            </p:extLst>
          </p:nvPr>
        </p:nvGraphicFramePr>
        <p:xfrm>
          <a:off x="808037" y="1211262"/>
          <a:ext cx="11201401" cy="41910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4284443581"/>
      </p:ext>
    </p:extLst>
  </p:cSld>
  <p:clrMapOvr>
    <a:masterClrMapping/>
  </p:clrMapOvr>
  <p:transition>
    <p:fade/>
  </p:transition>
  <p:extLst>
    <p:ext uri="{6950BFC3-D8DA-4A85-94F7-54DA5524770B}">
      <p188:commentRel xmlns:p188="http://schemas.microsoft.com/office/powerpoint/2018/8/main" r:id="rId3"/>
    </p:ext>
  </p:extLst>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76368552"/>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7037" y="326411"/>
            <a:ext cx="11340655" cy="474489"/>
          </a:xfrm>
        </p:spPr>
        <p:txBody>
          <a:bodyPr/>
          <a:lstStyle/>
          <a:p>
            <a:r>
              <a:rPr lang="en-US" dirty="0"/>
              <a:t>Hash-distributed Tables: Balanced Execution</a:t>
            </a:r>
            <a:endParaRPr lang="en-GB" dirty="0">
              <a:solidFill>
                <a:srgbClr val="0078D7"/>
              </a:solidFill>
            </a:endParaRPr>
          </a:p>
        </p:txBody>
      </p:sp>
      <p:graphicFrame>
        <p:nvGraphicFramePr>
          <p:cNvPr id="6" name="Diagram 5">
            <a:extLst>
              <a:ext uri="{FF2B5EF4-FFF2-40B4-BE49-F238E27FC236}">
                <a16:creationId xmlns:a16="http://schemas.microsoft.com/office/drawing/2014/main" id="{47BC77A0-79A2-43C7-8681-EB9CCB74626B}"/>
              </a:ext>
            </a:extLst>
          </p:cNvPr>
          <p:cNvGraphicFramePr/>
          <p:nvPr>
            <p:extLst>
              <p:ext uri="{D42A27DB-BD31-4B8C-83A1-F6EECF244321}">
                <p14:modId xmlns:p14="http://schemas.microsoft.com/office/powerpoint/2010/main" val="22713384"/>
              </p:ext>
            </p:extLst>
          </p:nvPr>
        </p:nvGraphicFramePr>
        <p:xfrm>
          <a:off x="427037" y="1201002"/>
          <a:ext cx="11528402" cy="529533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366697794"/>
      </p:ext>
    </p:extLst>
  </p:cSld>
  <p:clrMapOvr>
    <a:masterClrMapping/>
  </p:clrMapOvr>
  <p:transition>
    <p:fade/>
  </p:transition>
  <p:extLst>
    <p:ext uri="{6950BFC3-D8DA-4A85-94F7-54DA5524770B}">
      <p188:commentRel xmlns:p188="http://schemas.microsoft.com/office/powerpoint/2018/8/main" r:id="rId3"/>
    </p:ext>
  </p:extLst>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BAD5EDDF-A314-483B-9E54-A357641FA52C}"/>
              </a:ext>
            </a:extLst>
          </p:cNvPr>
          <p:cNvSpPr>
            <a:spLocks noGrp="1"/>
          </p:cNvSpPr>
          <p:nvPr>
            <p:ph type="pic" sz="quarter" idx="15"/>
          </p:nvPr>
        </p:nvSpPr>
        <p:spPr/>
      </p:sp>
      <p:pic>
        <p:nvPicPr>
          <p:cNvPr id="5" name="Picture Placeholder 3">
            <a:extLst>
              <a:ext uri="{FF2B5EF4-FFF2-40B4-BE49-F238E27FC236}">
                <a16:creationId xmlns:a16="http://schemas.microsoft.com/office/drawing/2014/main" id="{77FD6CCF-3A4A-474F-975B-79F0EC563784}"/>
              </a:ext>
              <a:ext uri="{C183D7F6-B498-43B3-948B-1728B52AA6E4}">
                <adec:decorative xmlns:adec="http://schemas.microsoft.com/office/drawing/2017/decorative" val="1"/>
              </a:ext>
            </a:extLst>
          </p:cNvPr>
          <p:cNvPicPr>
            <a:picLocks noChangeAspect="1"/>
          </p:cNvPicPr>
          <p:nvPr/>
        </p:nvPicPr>
        <p:blipFill>
          <a:blip r:embed="rId4" cstate="email">
            <a:extLst>
              <a:ext uri="{28A0092B-C50C-407E-A947-70E740481C1C}">
                <a14:useLocalDpi xmlns:a14="http://schemas.microsoft.com/office/drawing/2010/main"/>
              </a:ext>
            </a:extLst>
          </a:blip>
          <a:srcRect t="5543" b="5543"/>
          <a:stretch>
            <a:fillRect/>
          </a:stretch>
        </p:blipFill>
        <p:spPr>
          <a:xfrm>
            <a:off x="5440743" y="0"/>
            <a:ext cx="6994525" cy="6998119"/>
          </a:xfrm>
          <a:prstGeom prst="rect">
            <a:avLst/>
          </a:prstGeom>
          <a:solidFill>
            <a:srgbClr val="243A5E"/>
          </a:solidFill>
        </p:spPr>
      </p:pic>
      <p:sp>
        <p:nvSpPr>
          <p:cNvPr id="13" name="Text Placeholder 12">
            <a:extLst>
              <a:ext uri="{FF2B5EF4-FFF2-40B4-BE49-F238E27FC236}">
                <a16:creationId xmlns:a16="http://schemas.microsoft.com/office/drawing/2014/main" id="{0AD179CE-F245-4119-A5A0-5BEBF4C2F370}"/>
              </a:ext>
            </a:extLst>
          </p:cNvPr>
          <p:cNvSpPr>
            <a:spLocks noGrp="1"/>
          </p:cNvSpPr>
          <p:nvPr>
            <p:ph type="body" sz="quarter" idx="10"/>
          </p:nvPr>
        </p:nvSpPr>
        <p:spPr/>
        <p:txBody>
          <a:bodyPr/>
          <a:lstStyle/>
          <a:p>
            <a:pPr algn="ctr"/>
            <a:r>
              <a:rPr lang="en-US" dirty="0"/>
              <a:t>Hash Distributed Tables</a:t>
            </a:r>
          </a:p>
        </p:txBody>
      </p:sp>
      <p:sp>
        <p:nvSpPr>
          <p:cNvPr id="15" name="Title 14">
            <a:extLst>
              <a:ext uri="{FF2B5EF4-FFF2-40B4-BE49-F238E27FC236}">
                <a16:creationId xmlns:a16="http://schemas.microsoft.com/office/drawing/2014/main" id="{6FA58E3B-B311-4EA9-86B1-227F8E2CA84E}"/>
              </a:ext>
            </a:extLst>
          </p:cNvPr>
          <p:cNvSpPr>
            <a:spLocks noGrp="1"/>
          </p:cNvSpPr>
          <p:nvPr>
            <p:ph type="title"/>
          </p:nvPr>
        </p:nvSpPr>
        <p:spPr/>
        <p:txBody>
          <a:bodyPr/>
          <a:lstStyle/>
          <a:p>
            <a:r>
              <a:rPr lang="en-US" dirty="0"/>
              <a:t>Demonstration</a:t>
            </a:r>
          </a:p>
        </p:txBody>
      </p:sp>
    </p:spTree>
    <p:custDataLst>
      <p:tags r:id="rId1"/>
    </p:custDataLst>
    <p:extLst>
      <p:ext uri="{BB962C8B-B14F-4D97-AF65-F5344CB8AC3E}">
        <p14:creationId xmlns:p14="http://schemas.microsoft.com/office/powerpoint/2010/main" val="4267675391"/>
      </p:ext>
    </p:extLst>
  </p:cSld>
  <p:clrMapOvr>
    <a:masterClrMapping/>
  </p:clrMapOvr>
  <p:transition spd="slow"/>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A4E3693D-3055-45FD-A725-A33525ED2398}"/>
              </a:ext>
            </a:extLst>
          </p:cNvPr>
          <p:cNvSpPr txBox="1">
            <a:spLocks/>
          </p:cNvSpPr>
          <p:nvPr/>
        </p:nvSpPr>
        <p:spPr>
          <a:xfrm>
            <a:off x="427034" y="373062"/>
            <a:ext cx="11340655" cy="474489"/>
          </a:xfrm>
          <a:prstGeom prst="rect">
            <a:avLst/>
          </a:prstGeom>
          <a:ln>
            <a:noFill/>
          </a:ln>
        </p:spPr>
        <p:txBody>
          <a:bodyPr vert="horz" wrap="square" lIns="0" tIns="0" rIns="0" bIns="0" rtlCol="0" anchor="t">
            <a:spAutoFit/>
          </a:bodyPr>
          <a:lstStyle>
            <a:lvl1pPr algn="l" defTabSz="951304" rtl="0" eaLnBrk="1" latinLnBrk="0" hangingPunct="1">
              <a:lnSpc>
                <a:spcPts val="3692"/>
              </a:lnSpc>
              <a:spcBef>
                <a:spcPct val="0"/>
              </a:spcBef>
              <a:buNone/>
              <a:defRPr lang="en-GB" sz="3264" b="0" kern="1200" cap="none" spc="-51" baseline="0" dirty="0" smtClean="0">
                <a:ln w="3175">
                  <a:noFill/>
                </a:ln>
                <a:solidFill>
                  <a:schemeClr val="tx1"/>
                </a:solidFill>
                <a:effectLst/>
                <a:latin typeface="+mj-lt"/>
                <a:ea typeface="+mn-ea"/>
                <a:cs typeface="Segoe UI" pitchFamily="34" charset="0"/>
              </a:defRPr>
            </a:lvl1pPr>
          </a:lstStyle>
          <a:p>
            <a:r>
              <a:rPr lang="en-US" dirty="0"/>
              <a:t>Round Robin Tables</a:t>
            </a:r>
            <a:endParaRPr lang="en-US" dirty="0">
              <a:solidFill>
                <a:srgbClr val="0078D7"/>
              </a:solidFill>
            </a:endParaRPr>
          </a:p>
        </p:txBody>
      </p:sp>
      <p:graphicFrame>
        <p:nvGraphicFramePr>
          <p:cNvPr id="10" name="Diagram 9">
            <a:extLst>
              <a:ext uri="{FF2B5EF4-FFF2-40B4-BE49-F238E27FC236}">
                <a16:creationId xmlns:a16="http://schemas.microsoft.com/office/drawing/2014/main" id="{1366102A-C6AB-4E54-B3C6-498CDD6E819F}"/>
              </a:ext>
            </a:extLst>
          </p:cNvPr>
          <p:cNvGraphicFramePr/>
          <p:nvPr>
            <p:extLst>
              <p:ext uri="{D42A27DB-BD31-4B8C-83A1-F6EECF244321}">
                <p14:modId xmlns:p14="http://schemas.microsoft.com/office/powerpoint/2010/main" val="593355343"/>
              </p:ext>
            </p:extLst>
          </p:nvPr>
        </p:nvGraphicFramePr>
        <p:xfrm>
          <a:off x="668786" y="733600"/>
          <a:ext cx="11340655" cy="581166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5" name="Rectangle 4">
            <a:extLst>
              <a:ext uri="{FF2B5EF4-FFF2-40B4-BE49-F238E27FC236}">
                <a16:creationId xmlns:a16="http://schemas.microsoft.com/office/drawing/2014/main" id="{C00FE8B9-B5D0-4335-B730-CCFBEAFBD756}"/>
              </a:ext>
            </a:extLst>
          </p:cNvPr>
          <p:cNvSpPr/>
          <p:nvPr/>
        </p:nvSpPr>
        <p:spPr>
          <a:xfrm>
            <a:off x="8764808" y="3348739"/>
            <a:ext cx="3671667" cy="190692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GB" sz="2856" b="0" i="0" u="none" strike="noStrike" kern="1200" cap="none" spc="0" normalizeH="0" baseline="0" noProof="0" dirty="0">
                <a:ln>
                  <a:noFill/>
                </a:ln>
                <a:solidFill>
                  <a:srgbClr val="FFFFFF"/>
                </a:solidFill>
                <a:effectLst/>
                <a:uLnTx/>
                <a:uFillTx/>
                <a:latin typeface="Segoe UI Light"/>
                <a:ea typeface="+mn-ea"/>
                <a:cs typeface="+mn-cs"/>
              </a:rPr>
              <a:t>Examples:</a:t>
            </a:r>
          </a:p>
          <a:p>
            <a:pPr marL="291436" marR="0" lvl="0" indent="-291436"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2856" b="0" i="0" u="none" strike="noStrike" kern="1200" cap="none" spc="0" normalizeH="0" baseline="0" noProof="0" dirty="0">
                <a:ln>
                  <a:noFill/>
                </a:ln>
                <a:solidFill>
                  <a:srgbClr val="FFFFFF"/>
                </a:solidFill>
                <a:effectLst/>
                <a:uLnTx/>
                <a:uFillTx/>
                <a:latin typeface="Segoe UI Light"/>
                <a:ea typeface="+mn-ea"/>
                <a:cs typeface="+mn-cs"/>
              </a:rPr>
              <a:t>Loading tables</a:t>
            </a:r>
          </a:p>
          <a:p>
            <a:pPr marL="291436" marR="0" lvl="0" indent="-291436"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2856" b="0" i="0" u="none" strike="noStrike" kern="1200" cap="none" spc="0" normalizeH="0" baseline="0" noProof="0" dirty="0">
                <a:ln>
                  <a:noFill/>
                </a:ln>
                <a:solidFill>
                  <a:srgbClr val="FFFFFF"/>
                </a:solidFill>
                <a:effectLst/>
                <a:uLnTx/>
                <a:uFillTx/>
                <a:latin typeface="Segoe UI Light"/>
                <a:ea typeface="+mn-ea"/>
                <a:cs typeface="+mn-cs"/>
              </a:rPr>
              <a:t>No good dist key</a:t>
            </a:r>
          </a:p>
          <a:p>
            <a:pPr marL="291436" marR="0" lvl="0" indent="-291436"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2856" b="0" i="0" u="none" strike="noStrike" kern="1200" cap="none" spc="0" normalizeH="0" baseline="0" noProof="0" dirty="0">
                <a:ln>
                  <a:noFill/>
                </a:ln>
                <a:solidFill>
                  <a:srgbClr val="FFFFFF"/>
                </a:solidFill>
                <a:effectLst/>
                <a:uLnTx/>
                <a:uFillTx/>
                <a:latin typeface="Segoe UI Light"/>
                <a:ea typeface="+mn-ea"/>
                <a:cs typeface="+mn-cs"/>
              </a:rPr>
              <a:t>Static data tables</a:t>
            </a:r>
          </a:p>
        </p:txBody>
      </p:sp>
    </p:spTree>
    <p:extLst>
      <p:ext uri="{BB962C8B-B14F-4D97-AF65-F5344CB8AC3E}">
        <p14:creationId xmlns:p14="http://schemas.microsoft.com/office/powerpoint/2010/main" val="1076474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extLst>
    <p:ext uri="{6950BFC3-D8DA-4A85-94F7-54DA5524770B}">
      <p188:commentRel xmlns:p188="http://schemas.microsoft.com/office/powerpoint/2018/8/main" r:id="rId3"/>
    </p:ext>
  </p:extLs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Title 1">
            <a:extLst>
              <a:ext uri="{FF2B5EF4-FFF2-40B4-BE49-F238E27FC236}">
                <a16:creationId xmlns:a16="http://schemas.microsoft.com/office/drawing/2014/main" id="{2665ADF5-16CF-4034-B3FA-CB8312A824DB}"/>
              </a:ext>
            </a:extLst>
          </p:cNvPr>
          <p:cNvSpPr txBox="1">
            <a:spLocks/>
          </p:cNvSpPr>
          <p:nvPr/>
        </p:nvSpPr>
        <p:spPr>
          <a:xfrm>
            <a:off x="427034" y="373062"/>
            <a:ext cx="11340655" cy="474489"/>
          </a:xfrm>
          <a:prstGeom prst="rect">
            <a:avLst/>
          </a:prstGeom>
          <a:ln>
            <a:noFill/>
          </a:ln>
        </p:spPr>
        <p:txBody>
          <a:bodyPr vert="horz" wrap="square" lIns="0" tIns="0" rIns="0" bIns="0" rtlCol="0" anchor="t">
            <a:spAutoFit/>
          </a:bodyPr>
          <a:lstStyle>
            <a:lvl1pPr algn="l" defTabSz="951304" rtl="0" eaLnBrk="1" latinLnBrk="0" hangingPunct="1">
              <a:lnSpc>
                <a:spcPts val="3692"/>
              </a:lnSpc>
              <a:spcBef>
                <a:spcPct val="0"/>
              </a:spcBef>
              <a:buNone/>
              <a:defRPr lang="en-GB" sz="3264" b="0" kern="1200" cap="none" spc="-51" baseline="0" dirty="0" smtClean="0">
                <a:ln w="3175">
                  <a:noFill/>
                </a:ln>
                <a:solidFill>
                  <a:schemeClr val="tx1"/>
                </a:solidFill>
                <a:effectLst/>
                <a:latin typeface="+mj-lt"/>
                <a:ea typeface="+mn-ea"/>
                <a:cs typeface="Segoe UI" pitchFamily="34" charset="0"/>
              </a:defRPr>
            </a:lvl1pPr>
          </a:lstStyle>
          <a:p>
            <a:r>
              <a:rPr lang="en-US" dirty="0"/>
              <a:t>Round Robin Tables: Distribution</a:t>
            </a:r>
            <a:endParaRPr lang="en-US" dirty="0">
              <a:solidFill>
                <a:srgbClr val="0078D7"/>
              </a:solidFill>
            </a:endParaRPr>
          </a:p>
        </p:txBody>
      </p:sp>
      <p:sp>
        <p:nvSpPr>
          <p:cNvPr id="156" name="Flowchart: Manual Operation 155">
            <a:extLst>
              <a:ext uri="{FF2B5EF4-FFF2-40B4-BE49-F238E27FC236}">
                <a16:creationId xmlns:a16="http://schemas.microsoft.com/office/drawing/2014/main" id="{2538EE92-0A1F-4DFF-A0F5-BE74B231A181}"/>
              </a:ext>
            </a:extLst>
          </p:cNvPr>
          <p:cNvSpPr/>
          <p:nvPr/>
        </p:nvSpPr>
        <p:spPr>
          <a:xfrm>
            <a:off x="9473101" y="5263200"/>
            <a:ext cx="863755" cy="719796"/>
          </a:xfrm>
          <a:prstGeom prst="flowChartManualOperation">
            <a:avLst/>
          </a:prstGeom>
          <a:solidFill>
            <a:srgbClr val="D83B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4">
              <a:defRPr/>
            </a:pPr>
            <a:endParaRPr lang="en-GB" sz="2400" kern="0" dirty="0">
              <a:solidFill>
                <a:sysClr val="windowText" lastClr="000000"/>
              </a:solidFill>
              <a:latin typeface="Segoe UI Light"/>
            </a:endParaRPr>
          </a:p>
        </p:txBody>
      </p:sp>
      <p:sp>
        <p:nvSpPr>
          <p:cNvPr id="157" name="Flowchart: Manual Operation 156">
            <a:extLst>
              <a:ext uri="{FF2B5EF4-FFF2-40B4-BE49-F238E27FC236}">
                <a16:creationId xmlns:a16="http://schemas.microsoft.com/office/drawing/2014/main" id="{290FB42B-D383-4B68-B33E-B3148B4A36BA}"/>
              </a:ext>
            </a:extLst>
          </p:cNvPr>
          <p:cNvSpPr/>
          <p:nvPr/>
        </p:nvSpPr>
        <p:spPr>
          <a:xfrm>
            <a:off x="839692" y="2863581"/>
            <a:ext cx="863755" cy="719796"/>
          </a:xfrm>
          <a:prstGeom prst="flowChartManualOperation">
            <a:avLst/>
          </a:prstGeom>
          <a:solidFill>
            <a:srgbClr val="D83B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4">
              <a:defRPr/>
            </a:pPr>
            <a:endParaRPr lang="en-GB" sz="2400" kern="0" dirty="0">
              <a:solidFill>
                <a:sysClr val="windowText" lastClr="000000"/>
              </a:solidFill>
              <a:latin typeface="Segoe UI Light"/>
            </a:endParaRPr>
          </a:p>
        </p:txBody>
      </p:sp>
      <p:sp>
        <p:nvSpPr>
          <p:cNvPr id="158" name="Flowchart: Manual Operation 157">
            <a:extLst>
              <a:ext uri="{FF2B5EF4-FFF2-40B4-BE49-F238E27FC236}">
                <a16:creationId xmlns:a16="http://schemas.microsoft.com/office/drawing/2014/main" id="{185FC7AD-4F71-4351-8CEE-06DCAD85A81C}"/>
              </a:ext>
            </a:extLst>
          </p:cNvPr>
          <p:cNvSpPr/>
          <p:nvPr/>
        </p:nvSpPr>
        <p:spPr>
          <a:xfrm>
            <a:off x="1703448" y="2863581"/>
            <a:ext cx="863755" cy="719796"/>
          </a:xfrm>
          <a:prstGeom prst="flowChartManualOperation">
            <a:avLst/>
          </a:prstGeom>
          <a:solidFill>
            <a:srgbClr val="D83B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4">
              <a:defRPr/>
            </a:pPr>
            <a:endParaRPr lang="en-GB" sz="2400" kern="0" dirty="0">
              <a:solidFill>
                <a:sysClr val="windowText" lastClr="000000"/>
              </a:solidFill>
              <a:latin typeface="Segoe UI Light"/>
            </a:endParaRPr>
          </a:p>
        </p:txBody>
      </p:sp>
      <p:sp>
        <p:nvSpPr>
          <p:cNvPr id="159" name="Flowchart: Manual Operation 158">
            <a:extLst>
              <a:ext uri="{FF2B5EF4-FFF2-40B4-BE49-F238E27FC236}">
                <a16:creationId xmlns:a16="http://schemas.microsoft.com/office/drawing/2014/main" id="{E62E4309-AAA2-4D95-B7B3-494E1FE0E5BC}"/>
              </a:ext>
            </a:extLst>
          </p:cNvPr>
          <p:cNvSpPr/>
          <p:nvPr/>
        </p:nvSpPr>
        <p:spPr>
          <a:xfrm>
            <a:off x="3430957" y="2863581"/>
            <a:ext cx="863755" cy="719796"/>
          </a:xfrm>
          <a:prstGeom prst="flowChartManualOperation">
            <a:avLst/>
          </a:prstGeom>
          <a:solidFill>
            <a:srgbClr val="D83B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4">
              <a:defRPr/>
            </a:pPr>
            <a:endParaRPr lang="en-GB" sz="2400" kern="0" dirty="0">
              <a:solidFill>
                <a:sysClr val="windowText" lastClr="000000"/>
              </a:solidFill>
              <a:latin typeface="Segoe UI Light"/>
            </a:endParaRPr>
          </a:p>
        </p:txBody>
      </p:sp>
      <p:sp>
        <p:nvSpPr>
          <p:cNvPr id="160" name="Flowchart: Manual Operation 159">
            <a:extLst>
              <a:ext uri="{FF2B5EF4-FFF2-40B4-BE49-F238E27FC236}">
                <a16:creationId xmlns:a16="http://schemas.microsoft.com/office/drawing/2014/main" id="{9A53BDD1-EA45-4A88-96B3-59D20F9B69AF}"/>
              </a:ext>
            </a:extLst>
          </p:cNvPr>
          <p:cNvSpPr/>
          <p:nvPr/>
        </p:nvSpPr>
        <p:spPr>
          <a:xfrm>
            <a:off x="2567202" y="2863581"/>
            <a:ext cx="863755" cy="719796"/>
          </a:xfrm>
          <a:prstGeom prst="flowChartManualOperation">
            <a:avLst/>
          </a:prstGeom>
          <a:solidFill>
            <a:srgbClr val="D83B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4">
              <a:defRPr/>
            </a:pPr>
            <a:endParaRPr lang="en-GB" sz="2400" kern="0" dirty="0">
              <a:solidFill>
                <a:sysClr val="windowText" lastClr="000000"/>
              </a:solidFill>
              <a:latin typeface="Segoe UI Light"/>
            </a:endParaRPr>
          </a:p>
        </p:txBody>
      </p:sp>
      <p:sp>
        <p:nvSpPr>
          <p:cNvPr id="161" name="Flowchart: Manual Operation 160">
            <a:extLst>
              <a:ext uri="{FF2B5EF4-FFF2-40B4-BE49-F238E27FC236}">
                <a16:creationId xmlns:a16="http://schemas.microsoft.com/office/drawing/2014/main" id="{ABB7EA0B-D85B-450B-B479-B92580DE0AD6}"/>
              </a:ext>
            </a:extLst>
          </p:cNvPr>
          <p:cNvSpPr/>
          <p:nvPr/>
        </p:nvSpPr>
        <p:spPr>
          <a:xfrm>
            <a:off x="4290573" y="2863581"/>
            <a:ext cx="863755" cy="719796"/>
          </a:xfrm>
          <a:prstGeom prst="flowChartManualOperation">
            <a:avLst/>
          </a:prstGeom>
          <a:solidFill>
            <a:srgbClr val="D83B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4">
              <a:defRPr/>
            </a:pPr>
            <a:endParaRPr lang="en-GB" sz="2400" kern="0" dirty="0">
              <a:solidFill>
                <a:sysClr val="windowText" lastClr="000000"/>
              </a:solidFill>
              <a:latin typeface="Segoe UI Light"/>
            </a:endParaRPr>
          </a:p>
        </p:txBody>
      </p:sp>
      <p:sp>
        <p:nvSpPr>
          <p:cNvPr id="162" name="Flowchart: Manual Operation 161">
            <a:extLst>
              <a:ext uri="{FF2B5EF4-FFF2-40B4-BE49-F238E27FC236}">
                <a16:creationId xmlns:a16="http://schemas.microsoft.com/office/drawing/2014/main" id="{C0B1FF40-FCD7-4804-B4CD-89467FB18387}"/>
              </a:ext>
            </a:extLst>
          </p:cNvPr>
          <p:cNvSpPr/>
          <p:nvPr/>
        </p:nvSpPr>
        <p:spPr>
          <a:xfrm>
            <a:off x="5154327" y="2863581"/>
            <a:ext cx="863755" cy="719796"/>
          </a:xfrm>
          <a:prstGeom prst="flowChartManualOperation">
            <a:avLst/>
          </a:prstGeom>
          <a:solidFill>
            <a:srgbClr val="D83B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4">
              <a:defRPr/>
            </a:pPr>
            <a:endParaRPr lang="en-GB" sz="2400" kern="0" dirty="0">
              <a:solidFill>
                <a:sysClr val="windowText" lastClr="000000"/>
              </a:solidFill>
              <a:latin typeface="Segoe UI Light"/>
            </a:endParaRPr>
          </a:p>
        </p:txBody>
      </p:sp>
      <p:sp>
        <p:nvSpPr>
          <p:cNvPr id="163" name="Flowchart: Manual Operation 162">
            <a:extLst>
              <a:ext uri="{FF2B5EF4-FFF2-40B4-BE49-F238E27FC236}">
                <a16:creationId xmlns:a16="http://schemas.microsoft.com/office/drawing/2014/main" id="{414B1D0C-E92F-49F4-A54A-0A9C3D538126}"/>
              </a:ext>
            </a:extLst>
          </p:cNvPr>
          <p:cNvSpPr/>
          <p:nvPr/>
        </p:nvSpPr>
        <p:spPr>
          <a:xfrm>
            <a:off x="6881837" y="2863581"/>
            <a:ext cx="863755" cy="719796"/>
          </a:xfrm>
          <a:prstGeom prst="flowChartManualOperation">
            <a:avLst/>
          </a:prstGeom>
          <a:solidFill>
            <a:srgbClr val="D83B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4">
              <a:defRPr/>
            </a:pPr>
            <a:endParaRPr lang="en-GB" sz="2400" kern="0" dirty="0">
              <a:solidFill>
                <a:sysClr val="windowText" lastClr="000000"/>
              </a:solidFill>
              <a:latin typeface="Segoe UI Light"/>
            </a:endParaRPr>
          </a:p>
        </p:txBody>
      </p:sp>
      <p:sp>
        <p:nvSpPr>
          <p:cNvPr id="164" name="Flowchart: Manual Operation 163">
            <a:extLst>
              <a:ext uri="{FF2B5EF4-FFF2-40B4-BE49-F238E27FC236}">
                <a16:creationId xmlns:a16="http://schemas.microsoft.com/office/drawing/2014/main" id="{B2E8CC50-D32B-4D04-92D7-A583CD333AC4}"/>
              </a:ext>
            </a:extLst>
          </p:cNvPr>
          <p:cNvSpPr/>
          <p:nvPr/>
        </p:nvSpPr>
        <p:spPr>
          <a:xfrm>
            <a:off x="6018083" y="2863581"/>
            <a:ext cx="863755" cy="719796"/>
          </a:xfrm>
          <a:prstGeom prst="flowChartManualOperation">
            <a:avLst/>
          </a:prstGeom>
          <a:solidFill>
            <a:srgbClr val="D83B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4">
              <a:defRPr/>
            </a:pPr>
            <a:endParaRPr lang="en-GB" sz="2400" kern="0" dirty="0">
              <a:solidFill>
                <a:sysClr val="windowText" lastClr="000000"/>
              </a:solidFill>
              <a:latin typeface="Segoe UI Light"/>
            </a:endParaRPr>
          </a:p>
        </p:txBody>
      </p:sp>
      <p:sp>
        <p:nvSpPr>
          <p:cNvPr id="165" name="Flowchart: Manual Operation 164">
            <a:extLst>
              <a:ext uri="{FF2B5EF4-FFF2-40B4-BE49-F238E27FC236}">
                <a16:creationId xmlns:a16="http://schemas.microsoft.com/office/drawing/2014/main" id="{B7D2F0D3-1B06-4929-AAF7-544E62988AD7}"/>
              </a:ext>
            </a:extLst>
          </p:cNvPr>
          <p:cNvSpPr/>
          <p:nvPr/>
        </p:nvSpPr>
        <p:spPr>
          <a:xfrm>
            <a:off x="7745593" y="2863581"/>
            <a:ext cx="863755" cy="719796"/>
          </a:xfrm>
          <a:prstGeom prst="flowChartManualOperation">
            <a:avLst/>
          </a:prstGeom>
          <a:solidFill>
            <a:srgbClr val="D83B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4">
              <a:defRPr/>
            </a:pPr>
            <a:endParaRPr lang="en-GB" sz="2400" kern="0" dirty="0">
              <a:solidFill>
                <a:sysClr val="windowText" lastClr="000000"/>
              </a:solidFill>
              <a:latin typeface="Segoe UI Light"/>
            </a:endParaRPr>
          </a:p>
        </p:txBody>
      </p:sp>
      <p:sp>
        <p:nvSpPr>
          <p:cNvPr id="166" name="Flowchart: Manual Operation 165">
            <a:extLst>
              <a:ext uri="{FF2B5EF4-FFF2-40B4-BE49-F238E27FC236}">
                <a16:creationId xmlns:a16="http://schemas.microsoft.com/office/drawing/2014/main" id="{F0D759AF-03DA-4411-A4AA-71B214C4417A}"/>
              </a:ext>
            </a:extLst>
          </p:cNvPr>
          <p:cNvSpPr/>
          <p:nvPr/>
        </p:nvSpPr>
        <p:spPr>
          <a:xfrm>
            <a:off x="8609348" y="2863581"/>
            <a:ext cx="863755" cy="719796"/>
          </a:xfrm>
          <a:prstGeom prst="flowChartManualOperation">
            <a:avLst/>
          </a:prstGeom>
          <a:solidFill>
            <a:srgbClr val="D83B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4">
              <a:defRPr/>
            </a:pPr>
            <a:endParaRPr lang="en-GB" sz="2400" kern="0" dirty="0">
              <a:solidFill>
                <a:sysClr val="windowText" lastClr="000000"/>
              </a:solidFill>
              <a:latin typeface="Segoe UI Light"/>
            </a:endParaRPr>
          </a:p>
        </p:txBody>
      </p:sp>
      <p:sp>
        <p:nvSpPr>
          <p:cNvPr id="167" name="Flowchart: Manual Operation 166">
            <a:extLst>
              <a:ext uri="{FF2B5EF4-FFF2-40B4-BE49-F238E27FC236}">
                <a16:creationId xmlns:a16="http://schemas.microsoft.com/office/drawing/2014/main" id="{63B38429-7C5A-40D3-A6A3-1AA2B3E022F9}"/>
              </a:ext>
            </a:extLst>
          </p:cNvPr>
          <p:cNvSpPr/>
          <p:nvPr/>
        </p:nvSpPr>
        <p:spPr>
          <a:xfrm>
            <a:off x="10336857" y="2863581"/>
            <a:ext cx="863755" cy="719796"/>
          </a:xfrm>
          <a:prstGeom prst="flowChartManualOperation">
            <a:avLst/>
          </a:prstGeom>
          <a:solidFill>
            <a:srgbClr val="D83B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4">
              <a:defRPr/>
            </a:pPr>
            <a:endParaRPr lang="en-GB" sz="2400" kern="0" dirty="0">
              <a:solidFill>
                <a:sysClr val="windowText" lastClr="000000"/>
              </a:solidFill>
              <a:latin typeface="Segoe UI Light"/>
            </a:endParaRPr>
          </a:p>
        </p:txBody>
      </p:sp>
      <p:sp>
        <p:nvSpPr>
          <p:cNvPr id="168" name="Flowchart: Manual Operation 167">
            <a:extLst>
              <a:ext uri="{FF2B5EF4-FFF2-40B4-BE49-F238E27FC236}">
                <a16:creationId xmlns:a16="http://schemas.microsoft.com/office/drawing/2014/main" id="{477AABAE-761E-4943-AFDB-9F0C6035B93C}"/>
              </a:ext>
            </a:extLst>
          </p:cNvPr>
          <p:cNvSpPr/>
          <p:nvPr/>
        </p:nvSpPr>
        <p:spPr>
          <a:xfrm>
            <a:off x="9473103" y="2863581"/>
            <a:ext cx="863755" cy="719796"/>
          </a:xfrm>
          <a:prstGeom prst="flowChartManualOperation">
            <a:avLst/>
          </a:prstGeom>
          <a:solidFill>
            <a:srgbClr val="D83B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4">
              <a:defRPr/>
            </a:pPr>
            <a:endParaRPr lang="en-GB" sz="2400" kern="0" dirty="0">
              <a:solidFill>
                <a:sysClr val="windowText" lastClr="000000"/>
              </a:solidFill>
              <a:latin typeface="Segoe UI Light"/>
            </a:endParaRPr>
          </a:p>
        </p:txBody>
      </p:sp>
      <p:sp>
        <p:nvSpPr>
          <p:cNvPr id="169" name="Flowchart: Manual Operation 168">
            <a:extLst>
              <a:ext uri="{FF2B5EF4-FFF2-40B4-BE49-F238E27FC236}">
                <a16:creationId xmlns:a16="http://schemas.microsoft.com/office/drawing/2014/main" id="{AB1694CC-86D0-4713-9F06-1CFC1F7B5832}"/>
              </a:ext>
            </a:extLst>
          </p:cNvPr>
          <p:cNvSpPr/>
          <p:nvPr/>
        </p:nvSpPr>
        <p:spPr>
          <a:xfrm>
            <a:off x="811965" y="2063707"/>
            <a:ext cx="863755" cy="719796"/>
          </a:xfrm>
          <a:prstGeom prst="flowChartManualOperation">
            <a:avLst/>
          </a:prstGeom>
          <a:solidFill>
            <a:srgbClr val="D83B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4">
              <a:defRPr/>
            </a:pPr>
            <a:endParaRPr lang="en-GB" sz="2400" kern="0" dirty="0">
              <a:solidFill>
                <a:sysClr val="windowText" lastClr="000000"/>
              </a:solidFill>
              <a:latin typeface="Segoe UI Light"/>
            </a:endParaRPr>
          </a:p>
        </p:txBody>
      </p:sp>
      <p:sp>
        <p:nvSpPr>
          <p:cNvPr id="170" name="Flowchart: Manual Operation 169">
            <a:extLst>
              <a:ext uri="{FF2B5EF4-FFF2-40B4-BE49-F238E27FC236}">
                <a16:creationId xmlns:a16="http://schemas.microsoft.com/office/drawing/2014/main" id="{EA793FA7-C546-497B-9F3E-7E74412A09B9}"/>
              </a:ext>
            </a:extLst>
          </p:cNvPr>
          <p:cNvSpPr/>
          <p:nvPr/>
        </p:nvSpPr>
        <p:spPr>
          <a:xfrm>
            <a:off x="1703448" y="3663453"/>
            <a:ext cx="863755" cy="719796"/>
          </a:xfrm>
          <a:prstGeom prst="flowChartManualOperation">
            <a:avLst/>
          </a:prstGeom>
          <a:solidFill>
            <a:srgbClr val="D83B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4">
              <a:defRPr/>
            </a:pPr>
            <a:endParaRPr lang="en-GB" sz="2400" kern="0" dirty="0">
              <a:solidFill>
                <a:sysClr val="windowText" lastClr="000000"/>
              </a:solidFill>
              <a:latin typeface="Segoe UI Light"/>
            </a:endParaRPr>
          </a:p>
        </p:txBody>
      </p:sp>
      <p:sp>
        <p:nvSpPr>
          <p:cNvPr id="171" name="Flowchart: Manual Operation 170">
            <a:extLst>
              <a:ext uri="{FF2B5EF4-FFF2-40B4-BE49-F238E27FC236}">
                <a16:creationId xmlns:a16="http://schemas.microsoft.com/office/drawing/2014/main" id="{6E95AAF9-A767-4E2F-A554-43489A4F7F7F}"/>
              </a:ext>
            </a:extLst>
          </p:cNvPr>
          <p:cNvSpPr/>
          <p:nvPr/>
        </p:nvSpPr>
        <p:spPr>
          <a:xfrm>
            <a:off x="3430957" y="3663453"/>
            <a:ext cx="863755" cy="719796"/>
          </a:xfrm>
          <a:prstGeom prst="flowChartManualOperation">
            <a:avLst/>
          </a:prstGeom>
          <a:solidFill>
            <a:srgbClr val="D83B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4">
              <a:defRPr/>
            </a:pPr>
            <a:endParaRPr lang="en-GB" sz="2400" kern="0" dirty="0">
              <a:solidFill>
                <a:sysClr val="windowText" lastClr="000000"/>
              </a:solidFill>
              <a:latin typeface="Segoe UI Light"/>
            </a:endParaRPr>
          </a:p>
        </p:txBody>
      </p:sp>
      <p:sp>
        <p:nvSpPr>
          <p:cNvPr id="172" name="Flowchart: Manual Operation 171">
            <a:extLst>
              <a:ext uri="{FF2B5EF4-FFF2-40B4-BE49-F238E27FC236}">
                <a16:creationId xmlns:a16="http://schemas.microsoft.com/office/drawing/2014/main" id="{058AB31D-95C6-458C-8FFD-640213F6E24A}"/>
              </a:ext>
            </a:extLst>
          </p:cNvPr>
          <p:cNvSpPr/>
          <p:nvPr/>
        </p:nvSpPr>
        <p:spPr>
          <a:xfrm>
            <a:off x="6906742" y="2061534"/>
            <a:ext cx="863755" cy="719796"/>
          </a:xfrm>
          <a:prstGeom prst="flowChartManualOperation">
            <a:avLst/>
          </a:prstGeom>
          <a:solidFill>
            <a:srgbClr val="D83B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4">
              <a:defRPr/>
            </a:pPr>
            <a:endParaRPr lang="en-GB" sz="2400" kern="0" dirty="0">
              <a:solidFill>
                <a:sysClr val="windowText" lastClr="000000"/>
              </a:solidFill>
              <a:latin typeface="Segoe UI Light"/>
            </a:endParaRPr>
          </a:p>
        </p:txBody>
      </p:sp>
      <p:sp>
        <p:nvSpPr>
          <p:cNvPr id="173" name="Flowchart: Manual Operation 172">
            <a:extLst>
              <a:ext uri="{FF2B5EF4-FFF2-40B4-BE49-F238E27FC236}">
                <a16:creationId xmlns:a16="http://schemas.microsoft.com/office/drawing/2014/main" id="{0626BD07-4BA9-4640-B4C2-7B5ABC64922E}"/>
              </a:ext>
            </a:extLst>
          </p:cNvPr>
          <p:cNvSpPr/>
          <p:nvPr/>
        </p:nvSpPr>
        <p:spPr>
          <a:xfrm>
            <a:off x="4290573" y="3663453"/>
            <a:ext cx="863755" cy="719796"/>
          </a:xfrm>
          <a:prstGeom prst="flowChartManualOperation">
            <a:avLst/>
          </a:prstGeom>
          <a:solidFill>
            <a:srgbClr val="D83B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4">
              <a:defRPr/>
            </a:pPr>
            <a:endParaRPr lang="en-GB" sz="2400" kern="0" dirty="0">
              <a:solidFill>
                <a:sysClr val="windowText" lastClr="000000"/>
              </a:solidFill>
              <a:latin typeface="Segoe UI Light"/>
            </a:endParaRPr>
          </a:p>
        </p:txBody>
      </p:sp>
      <p:sp>
        <p:nvSpPr>
          <p:cNvPr id="174" name="Flowchart: Manual Operation 173">
            <a:extLst>
              <a:ext uri="{FF2B5EF4-FFF2-40B4-BE49-F238E27FC236}">
                <a16:creationId xmlns:a16="http://schemas.microsoft.com/office/drawing/2014/main" id="{C7561628-14C7-48FC-859F-4FE370260108}"/>
              </a:ext>
            </a:extLst>
          </p:cNvPr>
          <p:cNvSpPr/>
          <p:nvPr/>
        </p:nvSpPr>
        <p:spPr>
          <a:xfrm>
            <a:off x="2563059" y="2063707"/>
            <a:ext cx="863755" cy="719796"/>
          </a:xfrm>
          <a:prstGeom prst="flowChartManualOperation">
            <a:avLst/>
          </a:prstGeom>
          <a:solidFill>
            <a:srgbClr val="D83B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4">
              <a:defRPr/>
            </a:pPr>
            <a:endParaRPr lang="en-GB" sz="2400" kern="0" dirty="0">
              <a:solidFill>
                <a:sysClr val="windowText" lastClr="000000"/>
              </a:solidFill>
              <a:latin typeface="Segoe UI Light"/>
            </a:endParaRPr>
          </a:p>
        </p:txBody>
      </p:sp>
      <p:sp>
        <p:nvSpPr>
          <p:cNvPr id="175" name="Flowchart: Manual Operation 174">
            <a:extLst>
              <a:ext uri="{FF2B5EF4-FFF2-40B4-BE49-F238E27FC236}">
                <a16:creationId xmlns:a16="http://schemas.microsoft.com/office/drawing/2014/main" id="{EFFBDE44-DF69-4F57-90E6-90723A0E43C6}"/>
              </a:ext>
            </a:extLst>
          </p:cNvPr>
          <p:cNvSpPr/>
          <p:nvPr/>
        </p:nvSpPr>
        <p:spPr>
          <a:xfrm>
            <a:off x="6881837" y="3663453"/>
            <a:ext cx="863755" cy="719796"/>
          </a:xfrm>
          <a:prstGeom prst="flowChartManualOperation">
            <a:avLst/>
          </a:prstGeom>
          <a:solidFill>
            <a:srgbClr val="D83B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4">
              <a:defRPr/>
            </a:pPr>
            <a:endParaRPr lang="en-GB" sz="2400" kern="0" dirty="0">
              <a:solidFill>
                <a:sysClr val="windowText" lastClr="000000"/>
              </a:solidFill>
              <a:latin typeface="Segoe UI Light"/>
            </a:endParaRPr>
          </a:p>
        </p:txBody>
      </p:sp>
      <p:sp>
        <p:nvSpPr>
          <p:cNvPr id="176" name="Flowchart: Manual Operation 175">
            <a:extLst>
              <a:ext uri="{FF2B5EF4-FFF2-40B4-BE49-F238E27FC236}">
                <a16:creationId xmlns:a16="http://schemas.microsoft.com/office/drawing/2014/main" id="{9B0FB857-9965-47D5-8948-2318C74E2D46}"/>
              </a:ext>
            </a:extLst>
          </p:cNvPr>
          <p:cNvSpPr/>
          <p:nvPr/>
        </p:nvSpPr>
        <p:spPr>
          <a:xfrm>
            <a:off x="6018083" y="3663453"/>
            <a:ext cx="863755" cy="719796"/>
          </a:xfrm>
          <a:prstGeom prst="flowChartManualOperation">
            <a:avLst/>
          </a:prstGeom>
          <a:solidFill>
            <a:srgbClr val="D83B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4">
              <a:defRPr/>
            </a:pPr>
            <a:endParaRPr lang="en-GB" sz="2400" kern="0" dirty="0">
              <a:solidFill>
                <a:sysClr val="windowText" lastClr="000000"/>
              </a:solidFill>
              <a:latin typeface="Segoe UI Light"/>
            </a:endParaRPr>
          </a:p>
        </p:txBody>
      </p:sp>
      <p:sp>
        <p:nvSpPr>
          <p:cNvPr id="177" name="Flowchart: Manual Operation 176">
            <a:extLst>
              <a:ext uri="{FF2B5EF4-FFF2-40B4-BE49-F238E27FC236}">
                <a16:creationId xmlns:a16="http://schemas.microsoft.com/office/drawing/2014/main" id="{A2C83901-0248-40D7-B9D7-5B0C76AA939D}"/>
              </a:ext>
            </a:extLst>
          </p:cNvPr>
          <p:cNvSpPr/>
          <p:nvPr/>
        </p:nvSpPr>
        <p:spPr>
          <a:xfrm>
            <a:off x="5166120" y="2063707"/>
            <a:ext cx="863755" cy="719796"/>
          </a:xfrm>
          <a:prstGeom prst="flowChartManualOperation">
            <a:avLst/>
          </a:prstGeom>
          <a:solidFill>
            <a:srgbClr val="D83B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4">
              <a:defRPr/>
            </a:pPr>
            <a:endParaRPr lang="en-GB" sz="2400" kern="0" dirty="0">
              <a:solidFill>
                <a:sysClr val="windowText" lastClr="000000"/>
              </a:solidFill>
              <a:latin typeface="Segoe UI Light"/>
            </a:endParaRPr>
          </a:p>
        </p:txBody>
      </p:sp>
      <p:sp>
        <p:nvSpPr>
          <p:cNvPr id="178" name="Flowchart: Manual Operation 177">
            <a:extLst>
              <a:ext uri="{FF2B5EF4-FFF2-40B4-BE49-F238E27FC236}">
                <a16:creationId xmlns:a16="http://schemas.microsoft.com/office/drawing/2014/main" id="{B3E5A963-D1EB-4773-87B7-13FC7B011270}"/>
              </a:ext>
            </a:extLst>
          </p:cNvPr>
          <p:cNvSpPr/>
          <p:nvPr/>
        </p:nvSpPr>
        <p:spPr>
          <a:xfrm>
            <a:off x="8609348" y="3663453"/>
            <a:ext cx="863755" cy="719796"/>
          </a:xfrm>
          <a:prstGeom prst="flowChartManualOperation">
            <a:avLst/>
          </a:prstGeom>
          <a:solidFill>
            <a:srgbClr val="D83B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4">
              <a:defRPr/>
            </a:pPr>
            <a:endParaRPr lang="en-GB" sz="2400" kern="0" dirty="0">
              <a:solidFill>
                <a:sysClr val="windowText" lastClr="000000"/>
              </a:solidFill>
              <a:latin typeface="Segoe UI Light"/>
            </a:endParaRPr>
          </a:p>
        </p:txBody>
      </p:sp>
      <p:sp>
        <p:nvSpPr>
          <p:cNvPr id="179" name="Flowchart: Manual Operation 178">
            <a:extLst>
              <a:ext uri="{FF2B5EF4-FFF2-40B4-BE49-F238E27FC236}">
                <a16:creationId xmlns:a16="http://schemas.microsoft.com/office/drawing/2014/main" id="{DB90920F-7DC5-4FA5-A501-AB1F18792FFC}"/>
              </a:ext>
            </a:extLst>
          </p:cNvPr>
          <p:cNvSpPr/>
          <p:nvPr/>
        </p:nvSpPr>
        <p:spPr>
          <a:xfrm>
            <a:off x="10336857" y="3663453"/>
            <a:ext cx="863755" cy="719796"/>
          </a:xfrm>
          <a:prstGeom prst="flowChartManualOperation">
            <a:avLst/>
          </a:prstGeom>
          <a:solidFill>
            <a:srgbClr val="D83B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4">
              <a:defRPr/>
            </a:pPr>
            <a:endParaRPr lang="en-GB" sz="2400" kern="0" dirty="0">
              <a:solidFill>
                <a:sysClr val="windowText" lastClr="000000"/>
              </a:solidFill>
              <a:latin typeface="Segoe UI Light"/>
            </a:endParaRPr>
          </a:p>
        </p:txBody>
      </p:sp>
      <p:sp>
        <p:nvSpPr>
          <p:cNvPr id="180" name="Flowchart: Manual Operation 179">
            <a:extLst>
              <a:ext uri="{FF2B5EF4-FFF2-40B4-BE49-F238E27FC236}">
                <a16:creationId xmlns:a16="http://schemas.microsoft.com/office/drawing/2014/main" id="{D6873CF7-6C02-4865-9ED5-ACBFCE9FF8A2}"/>
              </a:ext>
            </a:extLst>
          </p:cNvPr>
          <p:cNvSpPr/>
          <p:nvPr/>
        </p:nvSpPr>
        <p:spPr>
          <a:xfrm>
            <a:off x="9473103" y="3663453"/>
            <a:ext cx="863755" cy="719796"/>
          </a:xfrm>
          <a:prstGeom prst="flowChartManualOperation">
            <a:avLst/>
          </a:prstGeom>
          <a:solidFill>
            <a:srgbClr val="D83B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4">
              <a:defRPr/>
            </a:pPr>
            <a:endParaRPr lang="en-GB" sz="2400" kern="0" dirty="0">
              <a:solidFill>
                <a:sysClr val="windowText" lastClr="000000"/>
              </a:solidFill>
              <a:latin typeface="Segoe UI Light"/>
            </a:endParaRPr>
          </a:p>
        </p:txBody>
      </p:sp>
      <p:sp>
        <p:nvSpPr>
          <p:cNvPr id="181" name="Flowchart: Manual Operation 180">
            <a:extLst>
              <a:ext uri="{FF2B5EF4-FFF2-40B4-BE49-F238E27FC236}">
                <a16:creationId xmlns:a16="http://schemas.microsoft.com/office/drawing/2014/main" id="{68174C36-B84A-4500-85C0-99EC13306827}"/>
              </a:ext>
            </a:extLst>
          </p:cNvPr>
          <p:cNvSpPr/>
          <p:nvPr/>
        </p:nvSpPr>
        <p:spPr>
          <a:xfrm>
            <a:off x="839692" y="4463327"/>
            <a:ext cx="863755" cy="719796"/>
          </a:xfrm>
          <a:prstGeom prst="flowChartManualOperation">
            <a:avLst/>
          </a:prstGeom>
          <a:solidFill>
            <a:srgbClr val="D83B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4">
              <a:defRPr/>
            </a:pPr>
            <a:endParaRPr lang="en-GB" sz="2400" kern="0" dirty="0">
              <a:solidFill>
                <a:sysClr val="windowText" lastClr="000000"/>
              </a:solidFill>
              <a:latin typeface="Segoe UI Light"/>
            </a:endParaRPr>
          </a:p>
        </p:txBody>
      </p:sp>
      <p:sp>
        <p:nvSpPr>
          <p:cNvPr id="182" name="Flowchart: Manual Operation 181">
            <a:extLst>
              <a:ext uri="{FF2B5EF4-FFF2-40B4-BE49-F238E27FC236}">
                <a16:creationId xmlns:a16="http://schemas.microsoft.com/office/drawing/2014/main" id="{419B3686-0040-4BEA-8FB6-6B3D6B06D6EF}"/>
              </a:ext>
            </a:extLst>
          </p:cNvPr>
          <p:cNvSpPr/>
          <p:nvPr/>
        </p:nvSpPr>
        <p:spPr>
          <a:xfrm>
            <a:off x="10330316" y="2061534"/>
            <a:ext cx="863755" cy="719796"/>
          </a:xfrm>
          <a:prstGeom prst="flowChartManualOperation">
            <a:avLst/>
          </a:prstGeom>
          <a:solidFill>
            <a:srgbClr val="D83B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4">
              <a:defRPr/>
            </a:pPr>
            <a:endParaRPr lang="en-GB" sz="2400" kern="0" dirty="0">
              <a:solidFill>
                <a:sysClr val="windowText" lastClr="000000"/>
              </a:solidFill>
              <a:latin typeface="Segoe UI Light"/>
            </a:endParaRPr>
          </a:p>
        </p:txBody>
      </p:sp>
      <p:sp>
        <p:nvSpPr>
          <p:cNvPr id="183" name="Flowchart: Manual Operation 182">
            <a:extLst>
              <a:ext uri="{FF2B5EF4-FFF2-40B4-BE49-F238E27FC236}">
                <a16:creationId xmlns:a16="http://schemas.microsoft.com/office/drawing/2014/main" id="{C19A106E-20EF-41F9-8DBB-5895AEA94310}"/>
              </a:ext>
            </a:extLst>
          </p:cNvPr>
          <p:cNvSpPr/>
          <p:nvPr/>
        </p:nvSpPr>
        <p:spPr>
          <a:xfrm>
            <a:off x="3430957" y="4463327"/>
            <a:ext cx="863755" cy="719796"/>
          </a:xfrm>
          <a:prstGeom prst="flowChartManualOperation">
            <a:avLst/>
          </a:prstGeom>
          <a:solidFill>
            <a:srgbClr val="D83B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4">
              <a:defRPr/>
            </a:pPr>
            <a:endParaRPr lang="en-GB" sz="2400" kern="0" dirty="0">
              <a:solidFill>
                <a:sysClr val="windowText" lastClr="000000"/>
              </a:solidFill>
              <a:latin typeface="Segoe UI Light"/>
            </a:endParaRPr>
          </a:p>
        </p:txBody>
      </p:sp>
      <p:sp>
        <p:nvSpPr>
          <p:cNvPr id="184" name="Flowchart: Manual Operation 183">
            <a:extLst>
              <a:ext uri="{FF2B5EF4-FFF2-40B4-BE49-F238E27FC236}">
                <a16:creationId xmlns:a16="http://schemas.microsoft.com/office/drawing/2014/main" id="{04699AAA-E06A-4CDB-B2BD-E62CF89C5E3F}"/>
              </a:ext>
            </a:extLst>
          </p:cNvPr>
          <p:cNvSpPr/>
          <p:nvPr/>
        </p:nvSpPr>
        <p:spPr>
          <a:xfrm>
            <a:off x="2567202" y="4463327"/>
            <a:ext cx="863755" cy="719796"/>
          </a:xfrm>
          <a:prstGeom prst="flowChartManualOperation">
            <a:avLst/>
          </a:prstGeom>
          <a:solidFill>
            <a:srgbClr val="D83B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4">
              <a:defRPr/>
            </a:pPr>
            <a:endParaRPr lang="en-GB" sz="2400" kern="0" dirty="0">
              <a:solidFill>
                <a:sysClr val="windowText" lastClr="000000"/>
              </a:solidFill>
              <a:latin typeface="Segoe UI Light"/>
            </a:endParaRPr>
          </a:p>
        </p:txBody>
      </p:sp>
      <p:sp>
        <p:nvSpPr>
          <p:cNvPr id="185" name="Flowchart: Manual Operation 184">
            <a:extLst>
              <a:ext uri="{FF2B5EF4-FFF2-40B4-BE49-F238E27FC236}">
                <a16:creationId xmlns:a16="http://schemas.microsoft.com/office/drawing/2014/main" id="{5D054955-F646-44E2-A8D9-41FEED2E6D18}"/>
              </a:ext>
            </a:extLst>
          </p:cNvPr>
          <p:cNvSpPr/>
          <p:nvPr/>
        </p:nvSpPr>
        <p:spPr>
          <a:xfrm>
            <a:off x="6023333" y="2063707"/>
            <a:ext cx="863755" cy="719796"/>
          </a:xfrm>
          <a:prstGeom prst="flowChartManualOperation">
            <a:avLst/>
          </a:prstGeom>
          <a:solidFill>
            <a:srgbClr val="D83B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4">
              <a:defRPr/>
            </a:pPr>
            <a:endParaRPr lang="en-GB" sz="2400" kern="0" dirty="0">
              <a:solidFill>
                <a:sysClr val="windowText" lastClr="000000"/>
              </a:solidFill>
              <a:latin typeface="Segoe UI Light"/>
            </a:endParaRPr>
          </a:p>
        </p:txBody>
      </p:sp>
      <p:sp>
        <p:nvSpPr>
          <p:cNvPr id="186" name="Flowchart: Manual Operation 185">
            <a:extLst>
              <a:ext uri="{FF2B5EF4-FFF2-40B4-BE49-F238E27FC236}">
                <a16:creationId xmlns:a16="http://schemas.microsoft.com/office/drawing/2014/main" id="{5A1FFDBA-8601-4096-A03A-33315BCF2BC1}"/>
              </a:ext>
            </a:extLst>
          </p:cNvPr>
          <p:cNvSpPr/>
          <p:nvPr/>
        </p:nvSpPr>
        <p:spPr>
          <a:xfrm>
            <a:off x="5154327" y="4463327"/>
            <a:ext cx="863755" cy="719796"/>
          </a:xfrm>
          <a:prstGeom prst="flowChartManualOperation">
            <a:avLst/>
          </a:prstGeom>
          <a:solidFill>
            <a:srgbClr val="D83B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4">
              <a:defRPr/>
            </a:pPr>
            <a:endParaRPr lang="en-GB" sz="2400" kern="0" dirty="0">
              <a:solidFill>
                <a:sysClr val="windowText" lastClr="000000"/>
              </a:solidFill>
              <a:latin typeface="Segoe UI Light"/>
            </a:endParaRPr>
          </a:p>
        </p:txBody>
      </p:sp>
      <p:sp>
        <p:nvSpPr>
          <p:cNvPr id="187" name="Flowchart: Manual Operation 186">
            <a:extLst>
              <a:ext uri="{FF2B5EF4-FFF2-40B4-BE49-F238E27FC236}">
                <a16:creationId xmlns:a16="http://schemas.microsoft.com/office/drawing/2014/main" id="{DBBBB4A3-AF39-418B-80A5-D7D8B58018EB}"/>
              </a:ext>
            </a:extLst>
          </p:cNvPr>
          <p:cNvSpPr/>
          <p:nvPr/>
        </p:nvSpPr>
        <p:spPr>
          <a:xfrm>
            <a:off x="6881837" y="4463327"/>
            <a:ext cx="863755" cy="719796"/>
          </a:xfrm>
          <a:prstGeom prst="flowChartManualOperation">
            <a:avLst/>
          </a:prstGeom>
          <a:solidFill>
            <a:srgbClr val="D83B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4">
              <a:defRPr/>
            </a:pPr>
            <a:endParaRPr lang="en-GB" sz="2400" kern="0" dirty="0">
              <a:solidFill>
                <a:sysClr val="windowText" lastClr="000000"/>
              </a:solidFill>
              <a:latin typeface="Segoe UI Light"/>
            </a:endParaRPr>
          </a:p>
        </p:txBody>
      </p:sp>
      <p:sp>
        <p:nvSpPr>
          <p:cNvPr id="188" name="Flowchart: Manual Operation 187">
            <a:extLst>
              <a:ext uri="{FF2B5EF4-FFF2-40B4-BE49-F238E27FC236}">
                <a16:creationId xmlns:a16="http://schemas.microsoft.com/office/drawing/2014/main" id="{94B1A480-1E26-4ACD-87AB-ED05CAA56F3B}"/>
              </a:ext>
            </a:extLst>
          </p:cNvPr>
          <p:cNvSpPr/>
          <p:nvPr/>
        </p:nvSpPr>
        <p:spPr>
          <a:xfrm>
            <a:off x="7750843" y="2061534"/>
            <a:ext cx="863755" cy="719796"/>
          </a:xfrm>
          <a:prstGeom prst="flowChartManualOperation">
            <a:avLst/>
          </a:prstGeom>
          <a:solidFill>
            <a:srgbClr val="D83B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4">
              <a:defRPr/>
            </a:pPr>
            <a:endParaRPr lang="en-GB" sz="2400" kern="0" dirty="0">
              <a:solidFill>
                <a:sysClr val="windowText" lastClr="000000"/>
              </a:solidFill>
              <a:latin typeface="Segoe UI Light"/>
            </a:endParaRPr>
          </a:p>
        </p:txBody>
      </p:sp>
      <p:sp>
        <p:nvSpPr>
          <p:cNvPr id="189" name="Flowchart: Manual Operation 188">
            <a:extLst>
              <a:ext uri="{FF2B5EF4-FFF2-40B4-BE49-F238E27FC236}">
                <a16:creationId xmlns:a16="http://schemas.microsoft.com/office/drawing/2014/main" id="{BBE216C6-05DA-4C16-9CD9-4E11EEFC064B}"/>
              </a:ext>
            </a:extLst>
          </p:cNvPr>
          <p:cNvSpPr/>
          <p:nvPr/>
        </p:nvSpPr>
        <p:spPr>
          <a:xfrm>
            <a:off x="7745593" y="4463327"/>
            <a:ext cx="863755" cy="719796"/>
          </a:xfrm>
          <a:prstGeom prst="flowChartManualOperation">
            <a:avLst/>
          </a:prstGeom>
          <a:solidFill>
            <a:srgbClr val="D83B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4">
              <a:defRPr/>
            </a:pPr>
            <a:endParaRPr lang="en-GB" sz="2400" kern="0" dirty="0">
              <a:solidFill>
                <a:sysClr val="windowText" lastClr="000000"/>
              </a:solidFill>
              <a:latin typeface="Segoe UI Light"/>
            </a:endParaRPr>
          </a:p>
        </p:txBody>
      </p:sp>
      <p:sp>
        <p:nvSpPr>
          <p:cNvPr id="190" name="Flowchart: Manual Operation 189">
            <a:extLst>
              <a:ext uri="{FF2B5EF4-FFF2-40B4-BE49-F238E27FC236}">
                <a16:creationId xmlns:a16="http://schemas.microsoft.com/office/drawing/2014/main" id="{B5476806-53B9-4C7F-A7F5-967CCCD44CE2}"/>
              </a:ext>
            </a:extLst>
          </p:cNvPr>
          <p:cNvSpPr/>
          <p:nvPr/>
        </p:nvSpPr>
        <p:spPr>
          <a:xfrm>
            <a:off x="8609348" y="4463327"/>
            <a:ext cx="863755" cy="719796"/>
          </a:xfrm>
          <a:prstGeom prst="flowChartManualOperation">
            <a:avLst/>
          </a:prstGeom>
          <a:solidFill>
            <a:srgbClr val="D83B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4">
              <a:defRPr/>
            </a:pPr>
            <a:endParaRPr lang="en-GB" sz="2400" kern="0" dirty="0">
              <a:solidFill>
                <a:sysClr val="windowText" lastClr="000000"/>
              </a:solidFill>
              <a:latin typeface="Segoe UI Light"/>
            </a:endParaRPr>
          </a:p>
        </p:txBody>
      </p:sp>
      <p:sp>
        <p:nvSpPr>
          <p:cNvPr id="191" name="Flowchart: Manual Operation 190">
            <a:extLst>
              <a:ext uri="{FF2B5EF4-FFF2-40B4-BE49-F238E27FC236}">
                <a16:creationId xmlns:a16="http://schemas.microsoft.com/office/drawing/2014/main" id="{6053A653-0F7C-47A3-9461-BA225B17F75D}"/>
              </a:ext>
            </a:extLst>
          </p:cNvPr>
          <p:cNvSpPr/>
          <p:nvPr/>
        </p:nvSpPr>
        <p:spPr>
          <a:xfrm>
            <a:off x="10336857" y="4463327"/>
            <a:ext cx="863755" cy="719796"/>
          </a:xfrm>
          <a:prstGeom prst="flowChartManualOperation">
            <a:avLst/>
          </a:prstGeom>
          <a:solidFill>
            <a:srgbClr val="D83B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4">
              <a:defRPr/>
            </a:pPr>
            <a:endParaRPr lang="en-GB" sz="2400" kern="0" dirty="0">
              <a:solidFill>
                <a:sysClr val="windowText" lastClr="000000"/>
              </a:solidFill>
              <a:latin typeface="Segoe UI Light"/>
            </a:endParaRPr>
          </a:p>
        </p:txBody>
      </p:sp>
      <p:sp>
        <p:nvSpPr>
          <p:cNvPr id="192" name="Flowchart: Manual Operation 191">
            <a:extLst>
              <a:ext uri="{FF2B5EF4-FFF2-40B4-BE49-F238E27FC236}">
                <a16:creationId xmlns:a16="http://schemas.microsoft.com/office/drawing/2014/main" id="{02323768-9539-42D3-BD03-162576FF2C2A}"/>
              </a:ext>
            </a:extLst>
          </p:cNvPr>
          <p:cNvSpPr/>
          <p:nvPr/>
        </p:nvSpPr>
        <p:spPr>
          <a:xfrm>
            <a:off x="9473103" y="4463327"/>
            <a:ext cx="863755" cy="719796"/>
          </a:xfrm>
          <a:prstGeom prst="flowChartManualOperation">
            <a:avLst/>
          </a:prstGeom>
          <a:solidFill>
            <a:srgbClr val="D83B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4">
              <a:defRPr/>
            </a:pPr>
            <a:endParaRPr lang="en-GB" sz="2400" kern="0" dirty="0">
              <a:solidFill>
                <a:sysClr val="windowText" lastClr="000000"/>
              </a:solidFill>
              <a:latin typeface="Segoe UI Light"/>
            </a:endParaRPr>
          </a:p>
        </p:txBody>
      </p:sp>
      <p:sp>
        <p:nvSpPr>
          <p:cNvPr id="193" name="Flowchart: Manual Operation 192">
            <a:extLst>
              <a:ext uri="{FF2B5EF4-FFF2-40B4-BE49-F238E27FC236}">
                <a16:creationId xmlns:a16="http://schemas.microsoft.com/office/drawing/2014/main" id="{D4FDD3AE-B717-4B05-904C-511059214881}"/>
              </a:ext>
            </a:extLst>
          </p:cNvPr>
          <p:cNvSpPr/>
          <p:nvPr/>
        </p:nvSpPr>
        <p:spPr>
          <a:xfrm>
            <a:off x="839692" y="5263200"/>
            <a:ext cx="863755" cy="719796"/>
          </a:xfrm>
          <a:prstGeom prst="flowChartManualOperation">
            <a:avLst/>
          </a:prstGeom>
          <a:solidFill>
            <a:srgbClr val="D83B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4">
              <a:defRPr/>
            </a:pPr>
            <a:endParaRPr lang="en-GB" sz="2400" kern="0" dirty="0">
              <a:solidFill>
                <a:sysClr val="windowText" lastClr="000000"/>
              </a:solidFill>
              <a:latin typeface="Segoe UI Light"/>
            </a:endParaRPr>
          </a:p>
        </p:txBody>
      </p:sp>
      <p:sp>
        <p:nvSpPr>
          <p:cNvPr id="194" name="Flowchart: Manual Operation 193">
            <a:extLst>
              <a:ext uri="{FF2B5EF4-FFF2-40B4-BE49-F238E27FC236}">
                <a16:creationId xmlns:a16="http://schemas.microsoft.com/office/drawing/2014/main" id="{867375D9-9833-409C-974E-DEC985714A0A}"/>
              </a:ext>
            </a:extLst>
          </p:cNvPr>
          <p:cNvSpPr/>
          <p:nvPr/>
        </p:nvSpPr>
        <p:spPr>
          <a:xfrm>
            <a:off x="1703448" y="5263200"/>
            <a:ext cx="863755" cy="719796"/>
          </a:xfrm>
          <a:prstGeom prst="flowChartManualOperation">
            <a:avLst/>
          </a:prstGeom>
          <a:solidFill>
            <a:srgbClr val="D83B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4">
              <a:defRPr/>
            </a:pPr>
            <a:endParaRPr lang="en-GB" sz="2400" kern="0" dirty="0">
              <a:solidFill>
                <a:sysClr val="windowText" lastClr="000000"/>
              </a:solidFill>
              <a:latin typeface="Segoe UI Light"/>
            </a:endParaRPr>
          </a:p>
        </p:txBody>
      </p:sp>
      <p:sp>
        <p:nvSpPr>
          <p:cNvPr id="195" name="Flowchart: Manual Operation 194">
            <a:extLst>
              <a:ext uri="{FF2B5EF4-FFF2-40B4-BE49-F238E27FC236}">
                <a16:creationId xmlns:a16="http://schemas.microsoft.com/office/drawing/2014/main" id="{0071DF7F-9A51-43E6-B948-C728B28B404C}"/>
              </a:ext>
            </a:extLst>
          </p:cNvPr>
          <p:cNvSpPr/>
          <p:nvPr/>
        </p:nvSpPr>
        <p:spPr>
          <a:xfrm>
            <a:off x="3430957" y="5263200"/>
            <a:ext cx="863755" cy="719796"/>
          </a:xfrm>
          <a:prstGeom prst="flowChartManualOperation">
            <a:avLst/>
          </a:prstGeom>
          <a:solidFill>
            <a:srgbClr val="D83B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4">
              <a:defRPr/>
            </a:pPr>
            <a:endParaRPr lang="en-GB" sz="2400" kern="0" dirty="0">
              <a:solidFill>
                <a:sysClr val="windowText" lastClr="000000"/>
              </a:solidFill>
              <a:latin typeface="Segoe UI Light"/>
            </a:endParaRPr>
          </a:p>
        </p:txBody>
      </p:sp>
      <p:sp>
        <p:nvSpPr>
          <p:cNvPr id="196" name="Flowchart: Manual Operation 195">
            <a:extLst>
              <a:ext uri="{FF2B5EF4-FFF2-40B4-BE49-F238E27FC236}">
                <a16:creationId xmlns:a16="http://schemas.microsoft.com/office/drawing/2014/main" id="{86FD2692-75D6-4B93-8FBF-13FF99B976AC}"/>
              </a:ext>
            </a:extLst>
          </p:cNvPr>
          <p:cNvSpPr/>
          <p:nvPr/>
        </p:nvSpPr>
        <p:spPr>
          <a:xfrm>
            <a:off x="2567202" y="5263200"/>
            <a:ext cx="863755" cy="719796"/>
          </a:xfrm>
          <a:prstGeom prst="flowChartManualOperation">
            <a:avLst/>
          </a:prstGeom>
          <a:solidFill>
            <a:srgbClr val="D83B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4">
              <a:defRPr/>
            </a:pPr>
            <a:endParaRPr lang="en-GB" sz="2400" kern="0" dirty="0">
              <a:solidFill>
                <a:sysClr val="windowText" lastClr="000000"/>
              </a:solidFill>
              <a:latin typeface="Segoe UI Light"/>
            </a:endParaRPr>
          </a:p>
        </p:txBody>
      </p:sp>
      <p:sp>
        <p:nvSpPr>
          <p:cNvPr id="197" name="Flowchart: Manual Operation 196">
            <a:extLst>
              <a:ext uri="{FF2B5EF4-FFF2-40B4-BE49-F238E27FC236}">
                <a16:creationId xmlns:a16="http://schemas.microsoft.com/office/drawing/2014/main" id="{6879796D-0351-45A3-B9ED-609B4989F1BC}"/>
              </a:ext>
            </a:extLst>
          </p:cNvPr>
          <p:cNvSpPr/>
          <p:nvPr/>
        </p:nvSpPr>
        <p:spPr>
          <a:xfrm>
            <a:off x="8620045" y="2061534"/>
            <a:ext cx="863755" cy="719796"/>
          </a:xfrm>
          <a:prstGeom prst="flowChartManualOperation">
            <a:avLst/>
          </a:prstGeom>
          <a:solidFill>
            <a:srgbClr val="D83B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4">
              <a:defRPr/>
            </a:pPr>
            <a:endParaRPr lang="en-GB" sz="2400" kern="0" dirty="0">
              <a:solidFill>
                <a:sysClr val="windowText" lastClr="000000"/>
              </a:solidFill>
              <a:latin typeface="Segoe UI Light"/>
            </a:endParaRPr>
          </a:p>
        </p:txBody>
      </p:sp>
      <p:sp>
        <p:nvSpPr>
          <p:cNvPr id="198" name="Flowchart: Manual Operation 197">
            <a:extLst>
              <a:ext uri="{FF2B5EF4-FFF2-40B4-BE49-F238E27FC236}">
                <a16:creationId xmlns:a16="http://schemas.microsoft.com/office/drawing/2014/main" id="{78DB7BDA-9AAC-4300-90C4-199D16FC5DE0}"/>
              </a:ext>
            </a:extLst>
          </p:cNvPr>
          <p:cNvSpPr/>
          <p:nvPr/>
        </p:nvSpPr>
        <p:spPr>
          <a:xfrm>
            <a:off x="5154327" y="5263200"/>
            <a:ext cx="863755" cy="719796"/>
          </a:xfrm>
          <a:prstGeom prst="flowChartManualOperation">
            <a:avLst/>
          </a:prstGeom>
          <a:solidFill>
            <a:srgbClr val="D83B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4">
              <a:defRPr/>
            </a:pPr>
            <a:endParaRPr lang="en-GB" sz="2400" kern="0" dirty="0">
              <a:solidFill>
                <a:sysClr val="windowText" lastClr="000000"/>
              </a:solidFill>
              <a:latin typeface="Segoe UI Light"/>
            </a:endParaRPr>
          </a:p>
        </p:txBody>
      </p:sp>
      <p:sp>
        <p:nvSpPr>
          <p:cNvPr id="199" name="Flowchart: Manual Operation 198">
            <a:extLst>
              <a:ext uri="{FF2B5EF4-FFF2-40B4-BE49-F238E27FC236}">
                <a16:creationId xmlns:a16="http://schemas.microsoft.com/office/drawing/2014/main" id="{2CFCD5B7-C826-4BF2-A5EA-4960F710D82F}"/>
              </a:ext>
            </a:extLst>
          </p:cNvPr>
          <p:cNvSpPr/>
          <p:nvPr/>
        </p:nvSpPr>
        <p:spPr>
          <a:xfrm>
            <a:off x="6881837" y="5263200"/>
            <a:ext cx="863755" cy="719796"/>
          </a:xfrm>
          <a:prstGeom prst="flowChartManualOperation">
            <a:avLst/>
          </a:prstGeom>
          <a:solidFill>
            <a:srgbClr val="D83B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4">
              <a:defRPr/>
            </a:pPr>
            <a:endParaRPr lang="en-GB" sz="2400" kern="0" dirty="0">
              <a:solidFill>
                <a:sysClr val="windowText" lastClr="000000"/>
              </a:solidFill>
              <a:latin typeface="Segoe UI Light"/>
            </a:endParaRPr>
          </a:p>
        </p:txBody>
      </p:sp>
      <p:sp>
        <p:nvSpPr>
          <p:cNvPr id="200" name="Flowchart: Manual Operation 199">
            <a:extLst>
              <a:ext uri="{FF2B5EF4-FFF2-40B4-BE49-F238E27FC236}">
                <a16:creationId xmlns:a16="http://schemas.microsoft.com/office/drawing/2014/main" id="{D09956BF-FEF1-4462-934D-D0241A809124}"/>
              </a:ext>
            </a:extLst>
          </p:cNvPr>
          <p:cNvSpPr/>
          <p:nvPr/>
        </p:nvSpPr>
        <p:spPr>
          <a:xfrm>
            <a:off x="6018083" y="5263200"/>
            <a:ext cx="863755" cy="719796"/>
          </a:xfrm>
          <a:prstGeom prst="flowChartManualOperation">
            <a:avLst/>
          </a:prstGeom>
          <a:solidFill>
            <a:srgbClr val="D83B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4">
              <a:defRPr/>
            </a:pPr>
            <a:endParaRPr lang="en-GB" sz="2400" kern="0" dirty="0">
              <a:solidFill>
                <a:sysClr val="windowText" lastClr="000000"/>
              </a:solidFill>
              <a:latin typeface="Segoe UI Light"/>
            </a:endParaRPr>
          </a:p>
        </p:txBody>
      </p:sp>
      <p:sp>
        <p:nvSpPr>
          <p:cNvPr id="201" name="Flowchart: Manual Operation 200">
            <a:extLst>
              <a:ext uri="{FF2B5EF4-FFF2-40B4-BE49-F238E27FC236}">
                <a16:creationId xmlns:a16="http://schemas.microsoft.com/office/drawing/2014/main" id="{3FFEAC06-4D1D-472E-BA81-55FB2FD503D7}"/>
              </a:ext>
            </a:extLst>
          </p:cNvPr>
          <p:cNvSpPr/>
          <p:nvPr/>
        </p:nvSpPr>
        <p:spPr>
          <a:xfrm>
            <a:off x="7745593" y="5263200"/>
            <a:ext cx="863755" cy="719796"/>
          </a:xfrm>
          <a:prstGeom prst="flowChartManualOperation">
            <a:avLst/>
          </a:prstGeom>
          <a:solidFill>
            <a:srgbClr val="D83B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4">
              <a:defRPr/>
            </a:pPr>
            <a:endParaRPr lang="en-GB" sz="2400" kern="0" dirty="0">
              <a:solidFill>
                <a:sysClr val="windowText" lastClr="000000"/>
              </a:solidFill>
              <a:latin typeface="Segoe UI Light"/>
            </a:endParaRPr>
          </a:p>
        </p:txBody>
      </p:sp>
      <p:sp>
        <p:nvSpPr>
          <p:cNvPr id="202" name="Flowchart: Manual Operation 201">
            <a:extLst>
              <a:ext uri="{FF2B5EF4-FFF2-40B4-BE49-F238E27FC236}">
                <a16:creationId xmlns:a16="http://schemas.microsoft.com/office/drawing/2014/main" id="{39F2E715-C043-42DF-AD0F-48A91450300E}"/>
              </a:ext>
            </a:extLst>
          </p:cNvPr>
          <p:cNvSpPr/>
          <p:nvPr/>
        </p:nvSpPr>
        <p:spPr>
          <a:xfrm>
            <a:off x="8609348" y="5263200"/>
            <a:ext cx="863755" cy="719796"/>
          </a:xfrm>
          <a:prstGeom prst="flowChartManualOperation">
            <a:avLst/>
          </a:prstGeom>
          <a:solidFill>
            <a:srgbClr val="D83B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4">
              <a:defRPr/>
            </a:pPr>
            <a:endParaRPr lang="en-GB" sz="2400" kern="0" dirty="0">
              <a:solidFill>
                <a:sysClr val="windowText" lastClr="000000"/>
              </a:solidFill>
              <a:latin typeface="Segoe UI Light"/>
            </a:endParaRPr>
          </a:p>
        </p:txBody>
      </p:sp>
      <p:sp>
        <p:nvSpPr>
          <p:cNvPr id="203" name="Flowchart: Manual Operation 202">
            <a:extLst>
              <a:ext uri="{FF2B5EF4-FFF2-40B4-BE49-F238E27FC236}">
                <a16:creationId xmlns:a16="http://schemas.microsoft.com/office/drawing/2014/main" id="{F55B58D4-D892-47D9-AE36-25E4CA6D9F6E}"/>
              </a:ext>
            </a:extLst>
          </p:cNvPr>
          <p:cNvSpPr/>
          <p:nvPr/>
        </p:nvSpPr>
        <p:spPr>
          <a:xfrm>
            <a:off x="10336857" y="5263200"/>
            <a:ext cx="863755" cy="719796"/>
          </a:xfrm>
          <a:prstGeom prst="flowChartManualOperation">
            <a:avLst/>
          </a:prstGeom>
          <a:solidFill>
            <a:srgbClr val="D83B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4">
              <a:defRPr/>
            </a:pPr>
            <a:endParaRPr lang="en-GB" sz="2400" kern="0" dirty="0">
              <a:solidFill>
                <a:sysClr val="windowText" lastClr="000000"/>
              </a:solidFill>
              <a:latin typeface="Segoe UI Light"/>
            </a:endParaRPr>
          </a:p>
        </p:txBody>
      </p:sp>
      <p:sp>
        <p:nvSpPr>
          <p:cNvPr id="204" name="Flowchart: Manual Operation 203">
            <a:extLst>
              <a:ext uri="{FF2B5EF4-FFF2-40B4-BE49-F238E27FC236}">
                <a16:creationId xmlns:a16="http://schemas.microsoft.com/office/drawing/2014/main" id="{536EEF42-0282-45CB-8D68-533809AF3AF7}"/>
              </a:ext>
            </a:extLst>
          </p:cNvPr>
          <p:cNvSpPr/>
          <p:nvPr/>
        </p:nvSpPr>
        <p:spPr>
          <a:xfrm>
            <a:off x="4301066" y="2063707"/>
            <a:ext cx="863755" cy="719796"/>
          </a:xfrm>
          <a:prstGeom prst="flowChartManualOperation">
            <a:avLst/>
          </a:prstGeom>
          <a:solidFill>
            <a:srgbClr val="D83B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4">
              <a:defRPr/>
            </a:pPr>
            <a:endParaRPr lang="en-GB" sz="2400" kern="0" dirty="0">
              <a:solidFill>
                <a:sysClr val="windowText" lastClr="000000"/>
              </a:solidFill>
              <a:latin typeface="Segoe UI Light"/>
            </a:endParaRPr>
          </a:p>
        </p:txBody>
      </p:sp>
      <p:sp>
        <p:nvSpPr>
          <p:cNvPr id="205" name="Flowchart: Manual Operation 204">
            <a:extLst>
              <a:ext uri="{FF2B5EF4-FFF2-40B4-BE49-F238E27FC236}">
                <a16:creationId xmlns:a16="http://schemas.microsoft.com/office/drawing/2014/main" id="{75408F32-0729-40BE-AA5A-B7D2F1110329}"/>
              </a:ext>
            </a:extLst>
          </p:cNvPr>
          <p:cNvSpPr/>
          <p:nvPr/>
        </p:nvSpPr>
        <p:spPr>
          <a:xfrm>
            <a:off x="811965" y="3663453"/>
            <a:ext cx="863755" cy="719796"/>
          </a:xfrm>
          <a:prstGeom prst="flowChartManualOperation">
            <a:avLst/>
          </a:prstGeom>
          <a:solidFill>
            <a:srgbClr val="D83B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4">
              <a:defRPr/>
            </a:pPr>
            <a:endParaRPr lang="en-GB" sz="2400" kern="0" dirty="0">
              <a:solidFill>
                <a:sysClr val="windowText" lastClr="000000"/>
              </a:solidFill>
              <a:latin typeface="Segoe UI Light"/>
            </a:endParaRPr>
          </a:p>
        </p:txBody>
      </p:sp>
      <p:sp>
        <p:nvSpPr>
          <p:cNvPr id="206" name="Flowchart: Manual Operation 205">
            <a:extLst>
              <a:ext uri="{FF2B5EF4-FFF2-40B4-BE49-F238E27FC236}">
                <a16:creationId xmlns:a16="http://schemas.microsoft.com/office/drawing/2014/main" id="{859A74B3-C41F-4135-A386-8D9E0D5FDA49}"/>
              </a:ext>
            </a:extLst>
          </p:cNvPr>
          <p:cNvSpPr/>
          <p:nvPr/>
        </p:nvSpPr>
        <p:spPr>
          <a:xfrm>
            <a:off x="1703448" y="2063707"/>
            <a:ext cx="863755" cy="719796"/>
          </a:xfrm>
          <a:prstGeom prst="flowChartManualOperation">
            <a:avLst/>
          </a:prstGeom>
          <a:solidFill>
            <a:srgbClr val="D83B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4">
              <a:defRPr/>
            </a:pPr>
            <a:endParaRPr lang="en-GB" sz="2400" kern="0" dirty="0">
              <a:solidFill>
                <a:sysClr val="windowText" lastClr="000000"/>
              </a:solidFill>
              <a:latin typeface="Segoe UI Light"/>
            </a:endParaRPr>
          </a:p>
        </p:txBody>
      </p:sp>
      <p:sp>
        <p:nvSpPr>
          <p:cNvPr id="207" name="Flowchart: Manual Operation 206">
            <a:extLst>
              <a:ext uri="{FF2B5EF4-FFF2-40B4-BE49-F238E27FC236}">
                <a16:creationId xmlns:a16="http://schemas.microsoft.com/office/drawing/2014/main" id="{D8003472-D655-4373-A72E-DB558B742009}"/>
              </a:ext>
            </a:extLst>
          </p:cNvPr>
          <p:cNvSpPr/>
          <p:nvPr/>
        </p:nvSpPr>
        <p:spPr>
          <a:xfrm>
            <a:off x="4298430" y="4463327"/>
            <a:ext cx="863755" cy="719796"/>
          </a:xfrm>
          <a:prstGeom prst="flowChartManualOperation">
            <a:avLst/>
          </a:prstGeom>
          <a:solidFill>
            <a:srgbClr val="D83B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4">
              <a:defRPr/>
            </a:pPr>
            <a:endParaRPr lang="en-GB" sz="2400" kern="0" dirty="0">
              <a:solidFill>
                <a:sysClr val="windowText" lastClr="000000"/>
              </a:solidFill>
              <a:latin typeface="Segoe UI Light"/>
            </a:endParaRPr>
          </a:p>
        </p:txBody>
      </p:sp>
      <p:sp>
        <p:nvSpPr>
          <p:cNvPr id="208" name="Flowchart: Manual Operation 207">
            <a:extLst>
              <a:ext uri="{FF2B5EF4-FFF2-40B4-BE49-F238E27FC236}">
                <a16:creationId xmlns:a16="http://schemas.microsoft.com/office/drawing/2014/main" id="{07F84893-77EC-487F-93B3-992BD8EE5143}"/>
              </a:ext>
            </a:extLst>
          </p:cNvPr>
          <p:cNvSpPr/>
          <p:nvPr/>
        </p:nvSpPr>
        <p:spPr>
          <a:xfrm>
            <a:off x="5154326" y="3663453"/>
            <a:ext cx="863755" cy="719796"/>
          </a:xfrm>
          <a:prstGeom prst="flowChartManualOperation">
            <a:avLst/>
          </a:prstGeom>
          <a:solidFill>
            <a:srgbClr val="D83B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4">
              <a:defRPr/>
            </a:pPr>
            <a:endParaRPr lang="en-GB" sz="2400" kern="0" dirty="0">
              <a:solidFill>
                <a:sysClr val="windowText" lastClr="000000"/>
              </a:solidFill>
              <a:latin typeface="Segoe UI Light"/>
            </a:endParaRPr>
          </a:p>
        </p:txBody>
      </p:sp>
      <p:sp>
        <p:nvSpPr>
          <p:cNvPr id="209" name="Flowchart: Manual Operation 208">
            <a:extLst>
              <a:ext uri="{FF2B5EF4-FFF2-40B4-BE49-F238E27FC236}">
                <a16:creationId xmlns:a16="http://schemas.microsoft.com/office/drawing/2014/main" id="{0E1140A8-AA07-4124-9336-CF0C48E309FF}"/>
              </a:ext>
            </a:extLst>
          </p:cNvPr>
          <p:cNvSpPr/>
          <p:nvPr/>
        </p:nvSpPr>
        <p:spPr>
          <a:xfrm>
            <a:off x="7748220" y="3663453"/>
            <a:ext cx="863755" cy="719796"/>
          </a:xfrm>
          <a:prstGeom prst="flowChartManualOperation">
            <a:avLst/>
          </a:prstGeom>
          <a:solidFill>
            <a:srgbClr val="D83B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4">
              <a:defRPr/>
            </a:pPr>
            <a:endParaRPr lang="en-GB" sz="2400" kern="0" dirty="0">
              <a:solidFill>
                <a:sysClr val="windowText" lastClr="000000"/>
              </a:solidFill>
              <a:latin typeface="Segoe UI Light"/>
            </a:endParaRPr>
          </a:p>
        </p:txBody>
      </p:sp>
      <p:sp>
        <p:nvSpPr>
          <p:cNvPr id="210" name="Flowchart: Manual Operation 209">
            <a:extLst>
              <a:ext uri="{FF2B5EF4-FFF2-40B4-BE49-F238E27FC236}">
                <a16:creationId xmlns:a16="http://schemas.microsoft.com/office/drawing/2014/main" id="{4D98C248-D041-4736-8EC5-8681593D8979}"/>
              </a:ext>
            </a:extLst>
          </p:cNvPr>
          <p:cNvSpPr/>
          <p:nvPr/>
        </p:nvSpPr>
        <p:spPr>
          <a:xfrm>
            <a:off x="2578574" y="3650932"/>
            <a:ext cx="863755" cy="719796"/>
          </a:xfrm>
          <a:prstGeom prst="flowChartManualOperation">
            <a:avLst/>
          </a:prstGeom>
          <a:solidFill>
            <a:srgbClr val="D83B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4">
              <a:defRPr/>
            </a:pPr>
            <a:endParaRPr lang="en-GB" sz="2400" kern="0" dirty="0">
              <a:solidFill>
                <a:sysClr val="windowText" lastClr="000000"/>
              </a:solidFill>
              <a:latin typeface="Segoe UI Light"/>
            </a:endParaRPr>
          </a:p>
        </p:txBody>
      </p:sp>
      <p:sp>
        <p:nvSpPr>
          <p:cNvPr id="211" name="Flowchart: Manual Operation 210">
            <a:extLst>
              <a:ext uri="{FF2B5EF4-FFF2-40B4-BE49-F238E27FC236}">
                <a16:creationId xmlns:a16="http://schemas.microsoft.com/office/drawing/2014/main" id="{4808DDC6-E781-4015-8732-EE8EE840BCE4}"/>
              </a:ext>
            </a:extLst>
          </p:cNvPr>
          <p:cNvSpPr/>
          <p:nvPr/>
        </p:nvSpPr>
        <p:spPr>
          <a:xfrm>
            <a:off x="3439923" y="2061534"/>
            <a:ext cx="863755" cy="719796"/>
          </a:xfrm>
          <a:prstGeom prst="flowChartManualOperation">
            <a:avLst/>
          </a:prstGeom>
          <a:solidFill>
            <a:srgbClr val="D83B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4">
              <a:defRPr/>
            </a:pPr>
            <a:endParaRPr lang="en-GB" sz="2400" kern="0" dirty="0">
              <a:solidFill>
                <a:sysClr val="windowText" lastClr="000000"/>
              </a:solidFill>
              <a:latin typeface="Segoe UI Light"/>
            </a:endParaRPr>
          </a:p>
        </p:txBody>
      </p:sp>
      <p:sp>
        <p:nvSpPr>
          <p:cNvPr id="212" name="Flowchart: Manual Operation 211">
            <a:extLst>
              <a:ext uri="{FF2B5EF4-FFF2-40B4-BE49-F238E27FC236}">
                <a16:creationId xmlns:a16="http://schemas.microsoft.com/office/drawing/2014/main" id="{7495DAFE-2A87-4632-9140-9738F803B67F}"/>
              </a:ext>
            </a:extLst>
          </p:cNvPr>
          <p:cNvSpPr/>
          <p:nvPr/>
        </p:nvSpPr>
        <p:spPr>
          <a:xfrm>
            <a:off x="6013054" y="4463326"/>
            <a:ext cx="863755" cy="719796"/>
          </a:xfrm>
          <a:prstGeom prst="flowChartManualOperation">
            <a:avLst/>
          </a:prstGeom>
          <a:solidFill>
            <a:srgbClr val="D83B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4">
              <a:defRPr/>
            </a:pPr>
            <a:endParaRPr lang="en-GB" sz="2400" kern="0" dirty="0">
              <a:solidFill>
                <a:sysClr val="windowText" lastClr="000000"/>
              </a:solidFill>
              <a:latin typeface="Segoe UI Light"/>
            </a:endParaRPr>
          </a:p>
        </p:txBody>
      </p:sp>
      <p:sp>
        <p:nvSpPr>
          <p:cNvPr id="213" name="Flowchart: Manual Operation 212">
            <a:extLst>
              <a:ext uri="{FF2B5EF4-FFF2-40B4-BE49-F238E27FC236}">
                <a16:creationId xmlns:a16="http://schemas.microsoft.com/office/drawing/2014/main" id="{8368E742-5FB4-4598-8576-30B02741E164}"/>
              </a:ext>
            </a:extLst>
          </p:cNvPr>
          <p:cNvSpPr/>
          <p:nvPr/>
        </p:nvSpPr>
        <p:spPr>
          <a:xfrm>
            <a:off x="4297226" y="5263200"/>
            <a:ext cx="863755" cy="719796"/>
          </a:xfrm>
          <a:prstGeom prst="flowChartManualOperation">
            <a:avLst/>
          </a:prstGeom>
          <a:solidFill>
            <a:srgbClr val="D83B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4">
              <a:defRPr/>
            </a:pPr>
            <a:endParaRPr lang="en-GB" sz="2400" kern="0" dirty="0">
              <a:solidFill>
                <a:sysClr val="windowText" lastClr="000000"/>
              </a:solidFill>
              <a:latin typeface="Segoe UI Light"/>
            </a:endParaRPr>
          </a:p>
        </p:txBody>
      </p:sp>
      <p:sp>
        <p:nvSpPr>
          <p:cNvPr id="214" name="Flowchart: Manual Operation 213">
            <a:extLst>
              <a:ext uri="{FF2B5EF4-FFF2-40B4-BE49-F238E27FC236}">
                <a16:creationId xmlns:a16="http://schemas.microsoft.com/office/drawing/2014/main" id="{6D024B81-3043-493A-8B9B-4A322D84C1FC}"/>
              </a:ext>
            </a:extLst>
          </p:cNvPr>
          <p:cNvSpPr/>
          <p:nvPr/>
        </p:nvSpPr>
        <p:spPr>
          <a:xfrm>
            <a:off x="1710560" y="4463326"/>
            <a:ext cx="863755" cy="719796"/>
          </a:xfrm>
          <a:prstGeom prst="flowChartManualOperation">
            <a:avLst/>
          </a:prstGeom>
          <a:solidFill>
            <a:srgbClr val="D83B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4">
              <a:defRPr/>
            </a:pPr>
            <a:endParaRPr lang="en-GB" sz="2400" kern="0" dirty="0">
              <a:solidFill>
                <a:sysClr val="windowText" lastClr="000000"/>
              </a:solidFill>
              <a:latin typeface="Segoe UI Light"/>
            </a:endParaRPr>
          </a:p>
        </p:txBody>
      </p:sp>
      <p:sp>
        <p:nvSpPr>
          <p:cNvPr id="215" name="Flowchart: Manual Operation 214">
            <a:extLst>
              <a:ext uri="{FF2B5EF4-FFF2-40B4-BE49-F238E27FC236}">
                <a16:creationId xmlns:a16="http://schemas.microsoft.com/office/drawing/2014/main" id="{6195D779-AE87-4F46-B460-D6A3178494B6}"/>
              </a:ext>
            </a:extLst>
          </p:cNvPr>
          <p:cNvSpPr/>
          <p:nvPr/>
        </p:nvSpPr>
        <p:spPr>
          <a:xfrm>
            <a:off x="9473103" y="2063707"/>
            <a:ext cx="863755" cy="719796"/>
          </a:xfrm>
          <a:prstGeom prst="flowChartManualOperation">
            <a:avLst/>
          </a:prstGeom>
          <a:solidFill>
            <a:srgbClr val="D83B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4">
              <a:defRPr/>
            </a:pPr>
            <a:endParaRPr lang="en-GB" sz="2400" kern="0" dirty="0">
              <a:solidFill>
                <a:sysClr val="windowText" lastClr="000000"/>
              </a:solidFill>
              <a:latin typeface="Segoe UI Light"/>
            </a:endParaRPr>
          </a:p>
        </p:txBody>
      </p:sp>
      <p:cxnSp>
        <p:nvCxnSpPr>
          <p:cNvPr id="216" name="Straight Arrow Connector 215">
            <a:extLst>
              <a:ext uri="{FF2B5EF4-FFF2-40B4-BE49-F238E27FC236}">
                <a16:creationId xmlns:a16="http://schemas.microsoft.com/office/drawing/2014/main" id="{7E807528-7330-41AD-A207-6FD27E94E789}"/>
              </a:ext>
            </a:extLst>
          </p:cNvPr>
          <p:cNvCxnSpPr>
            <a:endCxn id="205" idx="0"/>
          </p:cNvCxnSpPr>
          <p:nvPr/>
        </p:nvCxnSpPr>
        <p:spPr>
          <a:xfrm>
            <a:off x="1243842" y="2715037"/>
            <a:ext cx="1" cy="948416"/>
          </a:xfrm>
          <a:prstGeom prst="straightConnector1">
            <a:avLst/>
          </a:prstGeom>
          <a:ln w="127000">
            <a:solidFill>
              <a:schemeClr val="tx2"/>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17" name="Straight Arrow Connector 216">
            <a:extLst>
              <a:ext uri="{FF2B5EF4-FFF2-40B4-BE49-F238E27FC236}">
                <a16:creationId xmlns:a16="http://schemas.microsoft.com/office/drawing/2014/main" id="{6BE1964D-8508-45D4-9540-2A419F8E3D66}"/>
              </a:ext>
            </a:extLst>
          </p:cNvPr>
          <p:cNvCxnSpPr/>
          <p:nvPr/>
        </p:nvCxnSpPr>
        <p:spPr>
          <a:xfrm>
            <a:off x="2131185" y="1147408"/>
            <a:ext cx="1" cy="948416"/>
          </a:xfrm>
          <a:prstGeom prst="straightConnector1">
            <a:avLst/>
          </a:prstGeom>
          <a:ln w="127000">
            <a:solidFill>
              <a:schemeClr val="tx2"/>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18" name="Straight Arrow Connector 217">
            <a:extLst>
              <a:ext uri="{FF2B5EF4-FFF2-40B4-BE49-F238E27FC236}">
                <a16:creationId xmlns:a16="http://schemas.microsoft.com/office/drawing/2014/main" id="{03744BEB-1520-4AF3-8FE9-A6A94FFCE9E1}"/>
              </a:ext>
            </a:extLst>
          </p:cNvPr>
          <p:cNvCxnSpPr/>
          <p:nvPr/>
        </p:nvCxnSpPr>
        <p:spPr>
          <a:xfrm>
            <a:off x="5589924" y="2752558"/>
            <a:ext cx="1" cy="948416"/>
          </a:xfrm>
          <a:prstGeom prst="straightConnector1">
            <a:avLst/>
          </a:prstGeom>
          <a:ln w="127000">
            <a:solidFill>
              <a:schemeClr val="tx2"/>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19" name="Straight Arrow Connector 218">
            <a:extLst>
              <a:ext uri="{FF2B5EF4-FFF2-40B4-BE49-F238E27FC236}">
                <a16:creationId xmlns:a16="http://schemas.microsoft.com/office/drawing/2014/main" id="{B6DEAE28-5CE7-45DE-ABF5-199059F1F43C}"/>
              </a:ext>
            </a:extLst>
          </p:cNvPr>
          <p:cNvCxnSpPr/>
          <p:nvPr/>
        </p:nvCxnSpPr>
        <p:spPr>
          <a:xfrm>
            <a:off x="4726167" y="3557109"/>
            <a:ext cx="1" cy="948416"/>
          </a:xfrm>
          <a:prstGeom prst="straightConnector1">
            <a:avLst/>
          </a:prstGeom>
          <a:ln w="127000">
            <a:solidFill>
              <a:schemeClr val="tx2"/>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20" name="Straight Arrow Connector 219">
            <a:extLst>
              <a:ext uri="{FF2B5EF4-FFF2-40B4-BE49-F238E27FC236}">
                <a16:creationId xmlns:a16="http://schemas.microsoft.com/office/drawing/2014/main" id="{9137F5D1-F1A3-4B07-A9D7-4B1306EB6ACB}"/>
              </a:ext>
            </a:extLst>
          </p:cNvPr>
          <p:cNvCxnSpPr/>
          <p:nvPr/>
        </p:nvCxnSpPr>
        <p:spPr>
          <a:xfrm>
            <a:off x="9897115" y="4346901"/>
            <a:ext cx="1" cy="948416"/>
          </a:xfrm>
          <a:prstGeom prst="straightConnector1">
            <a:avLst/>
          </a:prstGeom>
          <a:ln w="127000">
            <a:solidFill>
              <a:schemeClr val="tx2"/>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21" name="Straight Arrow Connector 220">
            <a:extLst>
              <a:ext uri="{FF2B5EF4-FFF2-40B4-BE49-F238E27FC236}">
                <a16:creationId xmlns:a16="http://schemas.microsoft.com/office/drawing/2014/main" id="{D46EFB45-E806-417C-B414-E196643606E5}"/>
              </a:ext>
            </a:extLst>
          </p:cNvPr>
          <p:cNvCxnSpPr/>
          <p:nvPr/>
        </p:nvCxnSpPr>
        <p:spPr>
          <a:xfrm>
            <a:off x="8180095" y="2757235"/>
            <a:ext cx="1" cy="948416"/>
          </a:xfrm>
          <a:prstGeom prst="straightConnector1">
            <a:avLst/>
          </a:prstGeom>
          <a:ln w="127000">
            <a:solidFill>
              <a:schemeClr val="tx2"/>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22" name="Straight Arrow Connector 221">
            <a:extLst>
              <a:ext uri="{FF2B5EF4-FFF2-40B4-BE49-F238E27FC236}">
                <a16:creationId xmlns:a16="http://schemas.microsoft.com/office/drawing/2014/main" id="{3A0082EA-0F50-419D-A1C3-A37E5224C78D}"/>
              </a:ext>
            </a:extLst>
          </p:cNvPr>
          <p:cNvCxnSpPr/>
          <p:nvPr/>
        </p:nvCxnSpPr>
        <p:spPr>
          <a:xfrm>
            <a:off x="3879657" y="1136059"/>
            <a:ext cx="1" cy="948416"/>
          </a:xfrm>
          <a:prstGeom prst="straightConnector1">
            <a:avLst/>
          </a:prstGeom>
          <a:ln w="127000">
            <a:solidFill>
              <a:schemeClr val="tx2"/>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23" name="Straight Arrow Connector 222">
            <a:extLst>
              <a:ext uri="{FF2B5EF4-FFF2-40B4-BE49-F238E27FC236}">
                <a16:creationId xmlns:a16="http://schemas.microsoft.com/office/drawing/2014/main" id="{B3CB2832-9B0F-42E3-9347-4A15C1101E7B}"/>
              </a:ext>
            </a:extLst>
          </p:cNvPr>
          <p:cNvCxnSpPr/>
          <p:nvPr/>
        </p:nvCxnSpPr>
        <p:spPr>
          <a:xfrm>
            <a:off x="2994726" y="2715390"/>
            <a:ext cx="1" cy="948416"/>
          </a:xfrm>
          <a:prstGeom prst="straightConnector1">
            <a:avLst/>
          </a:prstGeom>
          <a:ln w="127000">
            <a:solidFill>
              <a:schemeClr val="tx2"/>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24" name="Straight Arrow Connector 223">
            <a:extLst>
              <a:ext uri="{FF2B5EF4-FFF2-40B4-BE49-F238E27FC236}">
                <a16:creationId xmlns:a16="http://schemas.microsoft.com/office/drawing/2014/main" id="{FF8363CB-1DA6-4E42-B6F4-B9B8BCDBD1A5}"/>
              </a:ext>
            </a:extLst>
          </p:cNvPr>
          <p:cNvCxnSpPr/>
          <p:nvPr/>
        </p:nvCxnSpPr>
        <p:spPr>
          <a:xfrm>
            <a:off x="6405621" y="3547027"/>
            <a:ext cx="1" cy="948416"/>
          </a:xfrm>
          <a:prstGeom prst="straightConnector1">
            <a:avLst/>
          </a:prstGeom>
          <a:ln w="127000">
            <a:solidFill>
              <a:schemeClr val="tx2"/>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25" name="Straight Arrow Connector 224">
            <a:extLst>
              <a:ext uri="{FF2B5EF4-FFF2-40B4-BE49-F238E27FC236}">
                <a16:creationId xmlns:a16="http://schemas.microsoft.com/office/drawing/2014/main" id="{B217E4E6-9689-496C-967E-AC673EF9518F}"/>
              </a:ext>
            </a:extLst>
          </p:cNvPr>
          <p:cNvCxnSpPr/>
          <p:nvPr/>
        </p:nvCxnSpPr>
        <p:spPr>
          <a:xfrm>
            <a:off x="4689792" y="4346901"/>
            <a:ext cx="1" cy="948416"/>
          </a:xfrm>
          <a:prstGeom prst="straightConnector1">
            <a:avLst/>
          </a:prstGeom>
          <a:ln w="127000">
            <a:solidFill>
              <a:schemeClr val="tx2"/>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26" name="Straight Arrow Connector 225">
            <a:extLst>
              <a:ext uri="{FF2B5EF4-FFF2-40B4-BE49-F238E27FC236}">
                <a16:creationId xmlns:a16="http://schemas.microsoft.com/office/drawing/2014/main" id="{38F98947-6629-47B9-BD94-E6B1519C6D57}"/>
              </a:ext>
            </a:extLst>
          </p:cNvPr>
          <p:cNvCxnSpPr/>
          <p:nvPr/>
        </p:nvCxnSpPr>
        <p:spPr>
          <a:xfrm>
            <a:off x="9862685" y="1149581"/>
            <a:ext cx="1" cy="948416"/>
          </a:xfrm>
          <a:prstGeom prst="straightConnector1">
            <a:avLst/>
          </a:prstGeom>
          <a:ln w="127000">
            <a:solidFill>
              <a:schemeClr val="tx2"/>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27" name="Straight Arrow Connector 226">
            <a:extLst>
              <a:ext uri="{FF2B5EF4-FFF2-40B4-BE49-F238E27FC236}">
                <a16:creationId xmlns:a16="http://schemas.microsoft.com/office/drawing/2014/main" id="{0CB92F02-4816-46D3-BE9C-85B8E39B82A9}"/>
              </a:ext>
            </a:extLst>
          </p:cNvPr>
          <p:cNvCxnSpPr/>
          <p:nvPr/>
        </p:nvCxnSpPr>
        <p:spPr>
          <a:xfrm>
            <a:off x="2142437" y="3533821"/>
            <a:ext cx="1" cy="948416"/>
          </a:xfrm>
          <a:prstGeom prst="straightConnector1">
            <a:avLst/>
          </a:prstGeom>
          <a:ln w="127000">
            <a:solidFill>
              <a:schemeClr val="tx2"/>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68747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16"/>
                                        </p:tgtEl>
                                        <p:attrNameLst>
                                          <p:attrName>style.visibility</p:attrName>
                                        </p:attrNameLst>
                                      </p:cBhvr>
                                      <p:to>
                                        <p:strVal val="visible"/>
                                      </p:to>
                                    </p:set>
                                    <p:animEffect transition="in" filter="wipe(up)">
                                      <p:cBhvr>
                                        <p:cTn id="7" dur="500"/>
                                        <p:tgtEl>
                                          <p:spTgt spid="216"/>
                                        </p:tgtEl>
                                      </p:cBhvr>
                                    </p:animEffect>
                                  </p:childTnLst>
                                </p:cTn>
                              </p:par>
                            </p:childTnLst>
                          </p:cTn>
                        </p:par>
                        <p:par>
                          <p:cTn id="8" fill="hold">
                            <p:stCondLst>
                              <p:cond delay="500"/>
                            </p:stCondLst>
                            <p:childTnLst>
                              <p:par>
                                <p:cTn id="9" presetID="1" presetClass="emph" presetSubtype="6" fill="hold" nodeType="afterEffect">
                                  <p:stCondLst>
                                    <p:cond delay="0"/>
                                  </p:stCondLst>
                                  <p:childTnLst>
                                    <p:animClr clrSpc="hsl" dir="cw">
                                      <p:cBhvr>
                                        <p:cTn id="10" dur="500" fill="hold"/>
                                        <p:tgtEl>
                                          <p:spTgt spid="205"/>
                                        </p:tgtEl>
                                        <p:attrNameLst>
                                          <p:attrName>fillcolor</p:attrName>
                                        </p:attrNameLst>
                                      </p:cBhvr>
                                      <p:to>
                                        <a:srgbClr val="E7AC17"/>
                                      </p:to>
                                    </p:animClr>
                                    <p:set>
                                      <p:cBhvr>
                                        <p:cTn id="11" dur="500" fill="hold"/>
                                        <p:tgtEl>
                                          <p:spTgt spid="205"/>
                                        </p:tgtEl>
                                        <p:attrNameLst>
                                          <p:attrName>fill.type</p:attrName>
                                        </p:attrNameLst>
                                      </p:cBhvr>
                                      <p:to>
                                        <p:strVal val="solid"/>
                                      </p:to>
                                    </p:set>
                                    <p:set>
                                      <p:cBhvr>
                                        <p:cTn id="12" dur="500" fill="hold"/>
                                        <p:tgtEl>
                                          <p:spTgt spid="205"/>
                                        </p:tgtEl>
                                        <p:attrNameLst>
                                          <p:attrName>fill.on</p:attrName>
                                        </p:attrNameLst>
                                      </p:cBhvr>
                                      <p:to>
                                        <p:strVal val="true"/>
                                      </p:to>
                                    </p:set>
                                  </p:childTnLst>
                                </p:cTn>
                              </p:par>
                              <p:par>
                                <p:cTn id="13" presetID="22" presetClass="exit" presetSubtype="1" fill="hold" nodeType="withEffect">
                                  <p:stCondLst>
                                    <p:cond delay="0"/>
                                  </p:stCondLst>
                                  <p:childTnLst>
                                    <p:animEffect transition="out" filter="wipe(up)">
                                      <p:cBhvr>
                                        <p:cTn id="14" dur="500"/>
                                        <p:tgtEl>
                                          <p:spTgt spid="216"/>
                                        </p:tgtEl>
                                      </p:cBhvr>
                                    </p:animEffect>
                                    <p:set>
                                      <p:cBhvr>
                                        <p:cTn id="15" dur="1" fill="hold">
                                          <p:stCondLst>
                                            <p:cond delay="499"/>
                                          </p:stCondLst>
                                        </p:cTn>
                                        <p:tgtEl>
                                          <p:spTgt spid="216"/>
                                        </p:tgtEl>
                                        <p:attrNameLst>
                                          <p:attrName>style.visibility</p:attrName>
                                        </p:attrNameLst>
                                      </p:cBhvr>
                                      <p:to>
                                        <p:strVal val="hidden"/>
                                      </p:to>
                                    </p:set>
                                  </p:childTnLst>
                                </p:cTn>
                              </p:par>
                            </p:childTnLst>
                          </p:cTn>
                        </p:par>
                        <p:par>
                          <p:cTn id="16" fill="hold">
                            <p:stCondLst>
                              <p:cond delay="1000"/>
                            </p:stCondLst>
                            <p:childTnLst>
                              <p:par>
                                <p:cTn id="17" presetID="22" presetClass="entr" presetSubtype="1" fill="hold" nodeType="afterEffect">
                                  <p:stCondLst>
                                    <p:cond delay="0"/>
                                  </p:stCondLst>
                                  <p:childTnLst>
                                    <p:set>
                                      <p:cBhvr>
                                        <p:cTn id="18" dur="1" fill="hold">
                                          <p:stCondLst>
                                            <p:cond delay="0"/>
                                          </p:stCondLst>
                                        </p:cTn>
                                        <p:tgtEl>
                                          <p:spTgt spid="217"/>
                                        </p:tgtEl>
                                        <p:attrNameLst>
                                          <p:attrName>style.visibility</p:attrName>
                                        </p:attrNameLst>
                                      </p:cBhvr>
                                      <p:to>
                                        <p:strVal val="visible"/>
                                      </p:to>
                                    </p:set>
                                    <p:animEffect transition="in" filter="wipe(up)">
                                      <p:cBhvr>
                                        <p:cTn id="19" dur="500"/>
                                        <p:tgtEl>
                                          <p:spTgt spid="217"/>
                                        </p:tgtEl>
                                      </p:cBhvr>
                                    </p:animEffect>
                                  </p:childTnLst>
                                </p:cTn>
                              </p:par>
                            </p:childTnLst>
                          </p:cTn>
                        </p:par>
                        <p:par>
                          <p:cTn id="20" fill="hold">
                            <p:stCondLst>
                              <p:cond delay="1500"/>
                            </p:stCondLst>
                            <p:childTnLst>
                              <p:par>
                                <p:cTn id="21" presetID="1" presetClass="emph" presetSubtype="2" fill="hold" nodeType="afterEffect">
                                  <p:stCondLst>
                                    <p:cond delay="0"/>
                                  </p:stCondLst>
                                  <p:childTnLst>
                                    <p:animClr clrSpc="rgb" dir="cw">
                                      <p:cBhvr>
                                        <p:cTn id="22" dur="500" fill="hold"/>
                                        <p:tgtEl>
                                          <p:spTgt spid="206"/>
                                        </p:tgtEl>
                                        <p:attrNameLst>
                                          <p:attrName>fillcolor</p:attrName>
                                        </p:attrNameLst>
                                      </p:cBhvr>
                                      <p:to>
                                        <a:srgbClr val="E7AC17"/>
                                      </p:to>
                                    </p:animClr>
                                    <p:set>
                                      <p:cBhvr>
                                        <p:cTn id="23" dur="500" fill="hold"/>
                                        <p:tgtEl>
                                          <p:spTgt spid="206"/>
                                        </p:tgtEl>
                                        <p:attrNameLst>
                                          <p:attrName>fill.type</p:attrName>
                                        </p:attrNameLst>
                                      </p:cBhvr>
                                      <p:to>
                                        <p:strVal val="solid"/>
                                      </p:to>
                                    </p:set>
                                    <p:set>
                                      <p:cBhvr>
                                        <p:cTn id="24" dur="500" fill="hold"/>
                                        <p:tgtEl>
                                          <p:spTgt spid="206"/>
                                        </p:tgtEl>
                                        <p:attrNameLst>
                                          <p:attrName>fill.on</p:attrName>
                                        </p:attrNameLst>
                                      </p:cBhvr>
                                      <p:to>
                                        <p:strVal val="true"/>
                                      </p:to>
                                    </p:set>
                                  </p:childTnLst>
                                </p:cTn>
                              </p:par>
                              <p:par>
                                <p:cTn id="25" presetID="22" presetClass="exit" presetSubtype="1" fill="hold" nodeType="withEffect">
                                  <p:stCondLst>
                                    <p:cond delay="0"/>
                                  </p:stCondLst>
                                  <p:childTnLst>
                                    <p:animEffect transition="out" filter="wipe(up)">
                                      <p:cBhvr>
                                        <p:cTn id="26" dur="500"/>
                                        <p:tgtEl>
                                          <p:spTgt spid="217"/>
                                        </p:tgtEl>
                                      </p:cBhvr>
                                    </p:animEffect>
                                    <p:set>
                                      <p:cBhvr>
                                        <p:cTn id="27" dur="1" fill="hold">
                                          <p:stCondLst>
                                            <p:cond delay="499"/>
                                          </p:stCondLst>
                                        </p:cTn>
                                        <p:tgtEl>
                                          <p:spTgt spid="217"/>
                                        </p:tgtEl>
                                        <p:attrNameLst>
                                          <p:attrName>style.visibility</p:attrName>
                                        </p:attrNameLst>
                                      </p:cBhvr>
                                      <p:to>
                                        <p:strVal val="hidden"/>
                                      </p:to>
                                    </p:set>
                                  </p:childTnLst>
                                </p:cTn>
                              </p:par>
                            </p:childTnLst>
                          </p:cTn>
                        </p:par>
                        <p:par>
                          <p:cTn id="28" fill="hold">
                            <p:stCondLst>
                              <p:cond delay="2000"/>
                            </p:stCondLst>
                            <p:childTnLst>
                              <p:par>
                                <p:cTn id="29" presetID="22" presetClass="entr" presetSubtype="1" fill="hold" nodeType="afterEffect">
                                  <p:stCondLst>
                                    <p:cond delay="0"/>
                                  </p:stCondLst>
                                  <p:childTnLst>
                                    <p:set>
                                      <p:cBhvr>
                                        <p:cTn id="30" dur="1" fill="hold">
                                          <p:stCondLst>
                                            <p:cond delay="0"/>
                                          </p:stCondLst>
                                        </p:cTn>
                                        <p:tgtEl>
                                          <p:spTgt spid="218"/>
                                        </p:tgtEl>
                                        <p:attrNameLst>
                                          <p:attrName>style.visibility</p:attrName>
                                        </p:attrNameLst>
                                      </p:cBhvr>
                                      <p:to>
                                        <p:strVal val="visible"/>
                                      </p:to>
                                    </p:set>
                                    <p:animEffect transition="in" filter="wipe(up)">
                                      <p:cBhvr>
                                        <p:cTn id="31" dur="500"/>
                                        <p:tgtEl>
                                          <p:spTgt spid="218"/>
                                        </p:tgtEl>
                                      </p:cBhvr>
                                    </p:animEffect>
                                  </p:childTnLst>
                                </p:cTn>
                              </p:par>
                            </p:childTnLst>
                          </p:cTn>
                        </p:par>
                        <p:par>
                          <p:cTn id="32" fill="hold">
                            <p:stCondLst>
                              <p:cond delay="2500"/>
                            </p:stCondLst>
                            <p:childTnLst>
                              <p:par>
                                <p:cTn id="33" presetID="1" presetClass="emph" presetSubtype="2" fill="hold" nodeType="afterEffect">
                                  <p:stCondLst>
                                    <p:cond delay="0"/>
                                  </p:stCondLst>
                                  <p:childTnLst>
                                    <p:animClr clrSpc="rgb" dir="cw">
                                      <p:cBhvr>
                                        <p:cTn id="34" dur="500" fill="hold"/>
                                        <p:tgtEl>
                                          <p:spTgt spid="208"/>
                                        </p:tgtEl>
                                        <p:attrNameLst>
                                          <p:attrName>fillcolor</p:attrName>
                                        </p:attrNameLst>
                                      </p:cBhvr>
                                      <p:to>
                                        <a:srgbClr val="E7AC17"/>
                                      </p:to>
                                    </p:animClr>
                                    <p:set>
                                      <p:cBhvr>
                                        <p:cTn id="35" dur="500" fill="hold"/>
                                        <p:tgtEl>
                                          <p:spTgt spid="208"/>
                                        </p:tgtEl>
                                        <p:attrNameLst>
                                          <p:attrName>fill.type</p:attrName>
                                        </p:attrNameLst>
                                      </p:cBhvr>
                                      <p:to>
                                        <p:strVal val="solid"/>
                                      </p:to>
                                    </p:set>
                                    <p:set>
                                      <p:cBhvr>
                                        <p:cTn id="36" dur="500" fill="hold"/>
                                        <p:tgtEl>
                                          <p:spTgt spid="208"/>
                                        </p:tgtEl>
                                        <p:attrNameLst>
                                          <p:attrName>fill.on</p:attrName>
                                        </p:attrNameLst>
                                      </p:cBhvr>
                                      <p:to>
                                        <p:strVal val="true"/>
                                      </p:to>
                                    </p:set>
                                  </p:childTnLst>
                                </p:cTn>
                              </p:par>
                              <p:par>
                                <p:cTn id="37" presetID="22" presetClass="exit" presetSubtype="1" fill="hold" nodeType="withEffect">
                                  <p:stCondLst>
                                    <p:cond delay="0"/>
                                  </p:stCondLst>
                                  <p:childTnLst>
                                    <p:animEffect transition="out" filter="wipe(up)">
                                      <p:cBhvr>
                                        <p:cTn id="38" dur="500"/>
                                        <p:tgtEl>
                                          <p:spTgt spid="218"/>
                                        </p:tgtEl>
                                      </p:cBhvr>
                                    </p:animEffect>
                                    <p:set>
                                      <p:cBhvr>
                                        <p:cTn id="39" dur="1" fill="hold">
                                          <p:stCondLst>
                                            <p:cond delay="499"/>
                                          </p:stCondLst>
                                        </p:cTn>
                                        <p:tgtEl>
                                          <p:spTgt spid="218"/>
                                        </p:tgtEl>
                                        <p:attrNameLst>
                                          <p:attrName>style.visibility</p:attrName>
                                        </p:attrNameLst>
                                      </p:cBhvr>
                                      <p:to>
                                        <p:strVal val="hidden"/>
                                      </p:to>
                                    </p:set>
                                  </p:childTnLst>
                                </p:cTn>
                              </p:par>
                            </p:childTnLst>
                          </p:cTn>
                        </p:par>
                        <p:par>
                          <p:cTn id="40" fill="hold">
                            <p:stCondLst>
                              <p:cond delay="3000"/>
                            </p:stCondLst>
                            <p:childTnLst>
                              <p:par>
                                <p:cTn id="41" presetID="22" presetClass="entr" presetSubtype="1" fill="hold" nodeType="afterEffect">
                                  <p:stCondLst>
                                    <p:cond delay="0"/>
                                  </p:stCondLst>
                                  <p:childTnLst>
                                    <p:set>
                                      <p:cBhvr>
                                        <p:cTn id="42" dur="1" fill="hold">
                                          <p:stCondLst>
                                            <p:cond delay="0"/>
                                          </p:stCondLst>
                                        </p:cTn>
                                        <p:tgtEl>
                                          <p:spTgt spid="219"/>
                                        </p:tgtEl>
                                        <p:attrNameLst>
                                          <p:attrName>style.visibility</p:attrName>
                                        </p:attrNameLst>
                                      </p:cBhvr>
                                      <p:to>
                                        <p:strVal val="visible"/>
                                      </p:to>
                                    </p:set>
                                    <p:animEffect transition="in" filter="wipe(up)">
                                      <p:cBhvr>
                                        <p:cTn id="43" dur="500"/>
                                        <p:tgtEl>
                                          <p:spTgt spid="219"/>
                                        </p:tgtEl>
                                      </p:cBhvr>
                                    </p:animEffect>
                                  </p:childTnLst>
                                </p:cTn>
                              </p:par>
                            </p:childTnLst>
                          </p:cTn>
                        </p:par>
                        <p:par>
                          <p:cTn id="44" fill="hold">
                            <p:stCondLst>
                              <p:cond delay="3500"/>
                            </p:stCondLst>
                            <p:childTnLst>
                              <p:par>
                                <p:cTn id="45" presetID="1" presetClass="emph" presetSubtype="2" fill="hold" nodeType="afterEffect">
                                  <p:stCondLst>
                                    <p:cond delay="0"/>
                                  </p:stCondLst>
                                  <p:childTnLst>
                                    <p:animClr clrSpc="rgb" dir="cw">
                                      <p:cBhvr>
                                        <p:cTn id="46" dur="500" fill="hold"/>
                                        <p:tgtEl>
                                          <p:spTgt spid="207"/>
                                        </p:tgtEl>
                                        <p:attrNameLst>
                                          <p:attrName>fillcolor</p:attrName>
                                        </p:attrNameLst>
                                      </p:cBhvr>
                                      <p:to>
                                        <a:srgbClr val="E7AC17"/>
                                      </p:to>
                                    </p:animClr>
                                    <p:set>
                                      <p:cBhvr>
                                        <p:cTn id="47" dur="500" fill="hold"/>
                                        <p:tgtEl>
                                          <p:spTgt spid="207"/>
                                        </p:tgtEl>
                                        <p:attrNameLst>
                                          <p:attrName>fill.type</p:attrName>
                                        </p:attrNameLst>
                                      </p:cBhvr>
                                      <p:to>
                                        <p:strVal val="solid"/>
                                      </p:to>
                                    </p:set>
                                    <p:set>
                                      <p:cBhvr>
                                        <p:cTn id="48" dur="500" fill="hold"/>
                                        <p:tgtEl>
                                          <p:spTgt spid="207"/>
                                        </p:tgtEl>
                                        <p:attrNameLst>
                                          <p:attrName>fill.on</p:attrName>
                                        </p:attrNameLst>
                                      </p:cBhvr>
                                      <p:to>
                                        <p:strVal val="true"/>
                                      </p:to>
                                    </p:set>
                                  </p:childTnLst>
                                </p:cTn>
                              </p:par>
                              <p:par>
                                <p:cTn id="49" presetID="22" presetClass="exit" presetSubtype="1" fill="hold" nodeType="withEffect">
                                  <p:stCondLst>
                                    <p:cond delay="0"/>
                                  </p:stCondLst>
                                  <p:childTnLst>
                                    <p:animEffect transition="out" filter="wipe(up)">
                                      <p:cBhvr>
                                        <p:cTn id="50" dur="500"/>
                                        <p:tgtEl>
                                          <p:spTgt spid="219"/>
                                        </p:tgtEl>
                                      </p:cBhvr>
                                    </p:animEffect>
                                    <p:set>
                                      <p:cBhvr>
                                        <p:cTn id="51" dur="1" fill="hold">
                                          <p:stCondLst>
                                            <p:cond delay="499"/>
                                          </p:stCondLst>
                                        </p:cTn>
                                        <p:tgtEl>
                                          <p:spTgt spid="219"/>
                                        </p:tgtEl>
                                        <p:attrNameLst>
                                          <p:attrName>style.visibility</p:attrName>
                                        </p:attrNameLst>
                                      </p:cBhvr>
                                      <p:to>
                                        <p:strVal val="hidden"/>
                                      </p:to>
                                    </p:set>
                                  </p:childTnLst>
                                </p:cTn>
                              </p:par>
                            </p:childTnLst>
                          </p:cTn>
                        </p:par>
                        <p:par>
                          <p:cTn id="52" fill="hold">
                            <p:stCondLst>
                              <p:cond delay="4000"/>
                            </p:stCondLst>
                            <p:childTnLst>
                              <p:par>
                                <p:cTn id="53" presetID="22" presetClass="entr" presetSubtype="1" fill="hold" nodeType="afterEffect">
                                  <p:stCondLst>
                                    <p:cond delay="0"/>
                                  </p:stCondLst>
                                  <p:childTnLst>
                                    <p:set>
                                      <p:cBhvr>
                                        <p:cTn id="54" dur="1" fill="hold">
                                          <p:stCondLst>
                                            <p:cond delay="0"/>
                                          </p:stCondLst>
                                        </p:cTn>
                                        <p:tgtEl>
                                          <p:spTgt spid="220"/>
                                        </p:tgtEl>
                                        <p:attrNameLst>
                                          <p:attrName>style.visibility</p:attrName>
                                        </p:attrNameLst>
                                      </p:cBhvr>
                                      <p:to>
                                        <p:strVal val="visible"/>
                                      </p:to>
                                    </p:set>
                                    <p:animEffect transition="in" filter="wipe(up)">
                                      <p:cBhvr>
                                        <p:cTn id="55" dur="500"/>
                                        <p:tgtEl>
                                          <p:spTgt spid="220"/>
                                        </p:tgtEl>
                                      </p:cBhvr>
                                    </p:animEffect>
                                  </p:childTnLst>
                                </p:cTn>
                              </p:par>
                            </p:childTnLst>
                          </p:cTn>
                        </p:par>
                        <p:par>
                          <p:cTn id="56" fill="hold">
                            <p:stCondLst>
                              <p:cond delay="4500"/>
                            </p:stCondLst>
                            <p:childTnLst>
                              <p:par>
                                <p:cTn id="57" presetID="1" presetClass="emph" presetSubtype="2" fill="hold" nodeType="afterEffect">
                                  <p:stCondLst>
                                    <p:cond delay="0"/>
                                  </p:stCondLst>
                                  <p:childTnLst>
                                    <p:animClr clrSpc="rgb" dir="cw">
                                      <p:cBhvr>
                                        <p:cTn id="58" dur="500" fill="hold"/>
                                        <p:tgtEl>
                                          <p:spTgt spid="156"/>
                                        </p:tgtEl>
                                        <p:attrNameLst>
                                          <p:attrName>fillcolor</p:attrName>
                                        </p:attrNameLst>
                                      </p:cBhvr>
                                      <p:to>
                                        <a:srgbClr val="E7AC17"/>
                                      </p:to>
                                    </p:animClr>
                                    <p:set>
                                      <p:cBhvr>
                                        <p:cTn id="59" dur="500" fill="hold"/>
                                        <p:tgtEl>
                                          <p:spTgt spid="156"/>
                                        </p:tgtEl>
                                        <p:attrNameLst>
                                          <p:attrName>fill.type</p:attrName>
                                        </p:attrNameLst>
                                      </p:cBhvr>
                                      <p:to>
                                        <p:strVal val="solid"/>
                                      </p:to>
                                    </p:set>
                                    <p:set>
                                      <p:cBhvr>
                                        <p:cTn id="60" dur="500" fill="hold"/>
                                        <p:tgtEl>
                                          <p:spTgt spid="156"/>
                                        </p:tgtEl>
                                        <p:attrNameLst>
                                          <p:attrName>fill.on</p:attrName>
                                        </p:attrNameLst>
                                      </p:cBhvr>
                                      <p:to>
                                        <p:strVal val="true"/>
                                      </p:to>
                                    </p:set>
                                  </p:childTnLst>
                                </p:cTn>
                              </p:par>
                              <p:par>
                                <p:cTn id="61" presetID="22" presetClass="exit" presetSubtype="1" fill="hold" nodeType="withEffect">
                                  <p:stCondLst>
                                    <p:cond delay="0"/>
                                  </p:stCondLst>
                                  <p:childTnLst>
                                    <p:animEffect transition="out" filter="wipe(up)">
                                      <p:cBhvr>
                                        <p:cTn id="62" dur="500"/>
                                        <p:tgtEl>
                                          <p:spTgt spid="220"/>
                                        </p:tgtEl>
                                      </p:cBhvr>
                                    </p:animEffect>
                                    <p:set>
                                      <p:cBhvr>
                                        <p:cTn id="63" dur="1" fill="hold">
                                          <p:stCondLst>
                                            <p:cond delay="499"/>
                                          </p:stCondLst>
                                        </p:cTn>
                                        <p:tgtEl>
                                          <p:spTgt spid="220"/>
                                        </p:tgtEl>
                                        <p:attrNameLst>
                                          <p:attrName>style.visibility</p:attrName>
                                        </p:attrNameLst>
                                      </p:cBhvr>
                                      <p:to>
                                        <p:strVal val="hidden"/>
                                      </p:to>
                                    </p:set>
                                  </p:childTnLst>
                                </p:cTn>
                              </p:par>
                            </p:childTnLst>
                          </p:cTn>
                        </p:par>
                        <p:par>
                          <p:cTn id="64" fill="hold">
                            <p:stCondLst>
                              <p:cond delay="5000"/>
                            </p:stCondLst>
                            <p:childTnLst>
                              <p:par>
                                <p:cTn id="65" presetID="22" presetClass="entr" presetSubtype="1" fill="hold" nodeType="afterEffect">
                                  <p:stCondLst>
                                    <p:cond delay="0"/>
                                  </p:stCondLst>
                                  <p:childTnLst>
                                    <p:set>
                                      <p:cBhvr>
                                        <p:cTn id="66" dur="1" fill="hold">
                                          <p:stCondLst>
                                            <p:cond delay="0"/>
                                          </p:stCondLst>
                                        </p:cTn>
                                        <p:tgtEl>
                                          <p:spTgt spid="221"/>
                                        </p:tgtEl>
                                        <p:attrNameLst>
                                          <p:attrName>style.visibility</p:attrName>
                                        </p:attrNameLst>
                                      </p:cBhvr>
                                      <p:to>
                                        <p:strVal val="visible"/>
                                      </p:to>
                                    </p:set>
                                    <p:animEffect transition="in" filter="wipe(up)">
                                      <p:cBhvr>
                                        <p:cTn id="67" dur="500"/>
                                        <p:tgtEl>
                                          <p:spTgt spid="221"/>
                                        </p:tgtEl>
                                      </p:cBhvr>
                                    </p:animEffect>
                                  </p:childTnLst>
                                </p:cTn>
                              </p:par>
                            </p:childTnLst>
                          </p:cTn>
                        </p:par>
                        <p:par>
                          <p:cTn id="68" fill="hold">
                            <p:stCondLst>
                              <p:cond delay="5500"/>
                            </p:stCondLst>
                            <p:childTnLst>
                              <p:par>
                                <p:cTn id="69" presetID="1" presetClass="emph" presetSubtype="2" fill="hold" nodeType="afterEffect">
                                  <p:stCondLst>
                                    <p:cond delay="0"/>
                                  </p:stCondLst>
                                  <p:childTnLst>
                                    <p:animClr clrSpc="rgb" dir="cw">
                                      <p:cBhvr>
                                        <p:cTn id="70" dur="500" fill="hold"/>
                                        <p:tgtEl>
                                          <p:spTgt spid="209"/>
                                        </p:tgtEl>
                                        <p:attrNameLst>
                                          <p:attrName>fillcolor</p:attrName>
                                        </p:attrNameLst>
                                      </p:cBhvr>
                                      <p:to>
                                        <a:srgbClr val="E7AC17"/>
                                      </p:to>
                                    </p:animClr>
                                    <p:set>
                                      <p:cBhvr>
                                        <p:cTn id="71" dur="500" fill="hold"/>
                                        <p:tgtEl>
                                          <p:spTgt spid="209"/>
                                        </p:tgtEl>
                                        <p:attrNameLst>
                                          <p:attrName>fill.type</p:attrName>
                                        </p:attrNameLst>
                                      </p:cBhvr>
                                      <p:to>
                                        <p:strVal val="solid"/>
                                      </p:to>
                                    </p:set>
                                    <p:set>
                                      <p:cBhvr>
                                        <p:cTn id="72" dur="500" fill="hold"/>
                                        <p:tgtEl>
                                          <p:spTgt spid="209"/>
                                        </p:tgtEl>
                                        <p:attrNameLst>
                                          <p:attrName>fill.on</p:attrName>
                                        </p:attrNameLst>
                                      </p:cBhvr>
                                      <p:to>
                                        <p:strVal val="true"/>
                                      </p:to>
                                    </p:set>
                                  </p:childTnLst>
                                </p:cTn>
                              </p:par>
                              <p:par>
                                <p:cTn id="73" presetID="22" presetClass="exit" presetSubtype="1" fill="hold" nodeType="withEffect">
                                  <p:stCondLst>
                                    <p:cond delay="0"/>
                                  </p:stCondLst>
                                  <p:childTnLst>
                                    <p:animEffect transition="out" filter="wipe(up)">
                                      <p:cBhvr>
                                        <p:cTn id="74" dur="500"/>
                                        <p:tgtEl>
                                          <p:spTgt spid="221"/>
                                        </p:tgtEl>
                                      </p:cBhvr>
                                    </p:animEffect>
                                    <p:set>
                                      <p:cBhvr>
                                        <p:cTn id="75" dur="1" fill="hold">
                                          <p:stCondLst>
                                            <p:cond delay="499"/>
                                          </p:stCondLst>
                                        </p:cTn>
                                        <p:tgtEl>
                                          <p:spTgt spid="221"/>
                                        </p:tgtEl>
                                        <p:attrNameLst>
                                          <p:attrName>style.visibility</p:attrName>
                                        </p:attrNameLst>
                                      </p:cBhvr>
                                      <p:to>
                                        <p:strVal val="hidden"/>
                                      </p:to>
                                    </p:set>
                                  </p:childTnLst>
                                </p:cTn>
                              </p:par>
                            </p:childTnLst>
                          </p:cTn>
                        </p:par>
                        <p:par>
                          <p:cTn id="76" fill="hold">
                            <p:stCondLst>
                              <p:cond delay="6000"/>
                            </p:stCondLst>
                            <p:childTnLst>
                              <p:par>
                                <p:cTn id="77" presetID="22" presetClass="entr" presetSubtype="1" fill="hold" nodeType="afterEffect">
                                  <p:stCondLst>
                                    <p:cond delay="0"/>
                                  </p:stCondLst>
                                  <p:childTnLst>
                                    <p:set>
                                      <p:cBhvr>
                                        <p:cTn id="78" dur="1" fill="hold">
                                          <p:stCondLst>
                                            <p:cond delay="0"/>
                                          </p:stCondLst>
                                        </p:cTn>
                                        <p:tgtEl>
                                          <p:spTgt spid="222"/>
                                        </p:tgtEl>
                                        <p:attrNameLst>
                                          <p:attrName>style.visibility</p:attrName>
                                        </p:attrNameLst>
                                      </p:cBhvr>
                                      <p:to>
                                        <p:strVal val="visible"/>
                                      </p:to>
                                    </p:set>
                                    <p:animEffect transition="in" filter="wipe(up)">
                                      <p:cBhvr>
                                        <p:cTn id="79" dur="500"/>
                                        <p:tgtEl>
                                          <p:spTgt spid="222"/>
                                        </p:tgtEl>
                                      </p:cBhvr>
                                    </p:animEffect>
                                  </p:childTnLst>
                                </p:cTn>
                              </p:par>
                            </p:childTnLst>
                          </p:cTn>
                        </p:par>
                        <p:par>
                          <p:cTn id="80" fill="hold">
                            <p:stCondLst>
                              <p:cond delay="6500"/>
                            </p:stCondLst>
                            <p:childTnLst>
                              <p:par>
                                <p:cTn id="81" presetID="1" presetClass="emph" presetSubtype="2" fill="hold" nodeType="afterEffect">
                                  <p:stCondLst>
                                    <p:cond delay="0"/>
                                  </p:stCondLst>
                                  <p:childTnLst>
                                    <p:animClr clrSpc="rgb" dir="cw">
                                      <p:cBhvr>
                                        <p:cTn id="82" dur="500" fill="hold"/>
                                        <p:tgtEl>
                                          <p:spTgt spid="211"/>
                                        </p:tgtEl>
                                        <p:attrNameLst>
                                          <p:attrName>fillcolor</p:attrName>
                                        </p:attrNameLst>
                                      </p:cBhvr>
                                      <p:to>
                                        <a:srgbClr val="E7AC17"/>
                                      </p:to>
                                    </p:animClr>
                                    <p:set>
                                      <p:cBhvr>
                                        <p:cTn id="83" dur="500" fill="hold"/>
                                        <p:tgtEl>
                                          <p:spTgt spid="211"/>
                                        </p:tgtEl>
                                        <p:attrNameLst>
                                          <p:attrName>fill.type</p:attrName>
                                        </p:attrNameLst>
                                      </p:cBhvr>
                                      <p:to>
                                        <p:strVal val="solid"/>
                                      </p:to>
                                    </p:set>
                                    <p:set>
                                      <p:cBhvr>
                                        <p:cTn id="84" dur="500" fill="hold"/>
                                        <p:tgtEl>
                                          <p:spTgt spid="211"/>
                                        </p:tgtEl>
                                        <p:attrNameLst>
                                          <p:attrName>fill.on</p:attrName>
                                        </p:attrNameLst>
                                      </p:cBhvr>
                                      <p:to>
                                        <p:strVal val="true"/>
                                      </p:to>
                                    </p:set>
                                  </p:childTnLst>
                                </p:cTn>
                              </p:par>
                              <p:par>
                                <p:cTn id="85" presetID="22" presetClass="exit" presetSubtype="1" fill="hold" nodeType="withEffect">
                                  <p:stCondLst>
                                    <p:cond delay="0"/>
                                  </p:stCondLst>
                                  <p:childTnLst>
                                    <p:animEffect transition="out" filter="wipe(up)">
                                      <p:cBhvr>
                                        <p:cTn id="86" dur="500"/>
                                        <p:tgtEl>
                                          <p:spTgt spid="222"/>
                                        </p:tgtEl>
                                      </p:cBhvr>
                                    </p:animEffect>
                                    <p:set>
                                      <p:cBhvr>
                                        <p:cTn id="87" dur="1" fill="hold">
                                          <p:stCondLst>
                                            <p:cond delay="499"/>
                                          </p:stCondLst>
                                        </p:cTn>
                                        <p:tgtEl>
                                          <p:spTgt spid="222"/>
                                        </p:tgtEl>
                                        <p:attrNameLst>
                                          <p:attrName>style.visibility</p:attrName>
                                        </p:attrNameLst>
                                      </p:cBhvr>
                                      <p:to>
                                        <p:strVal val="hidden"/>
                                      </p:to>
                                    </p:set>
                                  </p:childTnLst>
                                </p:cTn>
                              </p:par>
                            </p:childTnLst>
                          </p:cTn>
                        </p:par>
                        <p:par>
                          <p:cTn id="88" fill="hold">
                            <p:stCondLst>
                              <p:cond delay="7000"/>
                            </p:stCondLst>
                            <p:childTnLst>
                              <p:par>
                                <p:cTn id="89" presetID="22" presetClass="entr" presetSubtype="1" fill="hold" nodeType="afterEffect">
                                  <p:stCondLst>
                                    <p:cond delay="0"/>
                                  </p:stCondLst>
                                  <p:childTnLst>
                                    <p:set>
                                      <p:cBhvr>
                                        <p:cTn id="90" dur="1" fill="hold">
                                          <p:stCondLst>
                                            <p:cond delay="0"/>
                                          </p:stCondLst>
                                        </p:cTn>
                                        <p:tgtEl>
                                          <p:spTgt spid="223"/>
                                        </p:tgtEl>
                                        <p:attrNameLst>
                                          <p:attrName>style.visibility</p:attrName>
                                        </p:attrNameLst>
                                      </p:cBhvr>
                                      <p:to>
                                        <p:strVal val="visible"/>
                                      </p:to>
                                    </p:set>
                                    <p:animEffect transition="in" filter="wipe(up)">
                                      <p:cBhvr>
                                        <p:cTn id="91" dur="500"/>
                                        <p:tgtEl>
                                          <p:spTgt spid="223"/>
                                        </p:tgtEl>
                                      </p:cBhvr>
                                    </p:animEffect>
                                  </p:childTnLst>
                                </p:cTn>
                              </p:par>
                            </p:childTnLst>
                          </p:cTn>
                        </p:par>
                        <p:par>
                          <p:cTn id="92" fill="hold">
                            <p:stCondLst>
                              <p:cond delay="7500"/>
                            </p:stCondLst>
                            <p:childTnLst>
                              <p:par>
                                <p:cTn id="93" presetID="1" presetClass="emph" presetSubtype="2" fill="hold" nodeType="afterEffect">
                                  <p:stCondLst>
                                    <p:cond delay="0"/>
                                  </p:stCondLst>
                                  <p:childTnLst>
                                    <p:animClr clrSpc="rgb" dir="cw">
                                      <p:cBhvr>
                                        <p:cTn id="94" dur="500" fill="hold"/>
                                        <p:tgtEl>
                                          <p:spTgt spid="210"/>
                                        </p:tgtEl>
                                        <p:attrNameLst>
                                          <p:attrName>fillcolor</p:attrName>
                                        </p:attrNameLst>
                                      </p:cBhvr>
                                      <p:to>
                                        <a:srgbClr val="E7AC17"/>
                                      </p:to>
                                    </p:animClr>
                                    <p:set>
                                      <p:cBhvr>
                                        <p:cTn id="95" dur="500" fill="hold"/>
                                        <p:tgtEl>
                                          <p:spTgt spid="210"/>
                                        </p:tgtEl>
                                        <p:attrNameLst>
                                          <p:attrName>fill.type</p:attrName>
                                        </p:attrNameLst>
                                      </p:cBhvr>
                                      <p:to>
                                        <p:strVal val="solid"/>
                                      </p:to>
                                    </p:set>
                                    <p:set>
                                      <p:cBhvr>
                                        <p:cTn id="96" dur="500" fill="hold"/>
                                        <p:tgtEl>
                                          <p:spTgt spid="210"/>
                                        </p:tgtEl>
                                        <p:attrNameLst>
                                          <p:attrName>fill.on</p:attrName>
                                        </p:attrNameLst>
                                      </p:cBhvr>
                                      <p:to>
                                        <p:strVal val="true"/>
                                      </p:to>
                                    </p:set>
                                  </p:childTnLst>
                                </p:cTn>
                              </p:par>
                              <p:par>
                                <p:cTn id="97" presetID="22" presetClass="exit" presetSubtype="1" fill="hold" nodeType="withEffect">
                                  <p:stCondLst>
                                    <p:cond delay="0"/>
                                  </p:stCondLst>
                                  <p:childTnLst>
                                    <p:animEffect transition="out" filter="wipe(up)">
                                      <p:cBhvr>
                                        <p:cTn id="98" dur="500"/>
                                        <p:tgtEl>
                                          <p:spTgt spid="223"/>
                                        </p:tgtEl>
                                      </p:cBhvr>
                                    </p:animEffect>
                                    <p:set>
                                      <p:cBhvr>
                                        <p:cTn id="99" dur="1" fill="hold">
                                          <p:stCondLst>
                                            <p:cond delay="499"/>
                                          </p:stCondLst>
                                        </p:cTn>
                                        <p:tgtEl>
                                          <p:spTgt spid="223"/>
                                        </p:tgtEl>
                                        <p:attrNameLst>
                                          <p:attrName>style.visibility</p:attrName>
                                        </p:attrNameLst>
                                      </p:cBhvr>
                                      <p:to>
                                        <p:strVal val="hidden"/>
                                      </p:to>
                                    </p:set>
                                  </p:childTnLst>
                                </p:cTn>
                              </p:par>
                            </p:childTnLst>
                          </p:cTn>
                        </p:par>
                        <p:par>
                          <p:cTn id="100" fill="hold">
                            <p:stCondLst>
                              <p:cond delay="8000"/>
                            </p:stCondLst>
                            <p:childTnLst>
                              <p:par>
                                <p:cTn id="101" presetID="22" presetClass="entr" presetSubtype="1" fill="hold" nodeType="afterEffect">
                                  <p:stCondLst>
                                    <p:cond delay="0"/>
                                  </p:stCondLst>
                                  <p:childTnLst>
                                    <p:set>
                                      <p:cBhvr>
                                        <p:cTn id="102" dur="1" fill="hold">
                                          <p:stCondLst>
                                            <p:cond delay="0"/>
                                          </p:stCondLst>
                                        </p:cTn>
                                        <p:tgtEl>
                                          <p:spTgt spid="224"/>
                                        </p:tgtEl>
                                        <p:attrNameLst>
                                          <p:attrName>style.visibility</p:attrName>
                                        </p:attrNameLst>
                                      </p:cBhvr>
                                      <p:to>
                                        <p:strVal val="visible"/>
                                      </p:to>
                                    </p:set>
                                    <p:animEffect transition="in" filter="wipe(up)">
                                      <p:cBhvr>
                                        <p:cTn id="103" dur="500"/>
                                        <p:tgtEl>
                                          <p:spTgt spid="224"/>
                                        </p:tgtEl>
                                      </p:cBhvr>
                                    </p:animEffect>
                                  </p:childTnLst>
                                </p:cTn>
                              </p:par>
                            </p:childTnLst>
                          </p:cTn>
                        </p:par>
                        <p:par>
                          <p:cTn id="104" fill="hold">
                            <p:stCondLst>
                              <p:cond delay="8500"/>
                            </p:stCondLst>
                            <p:childTnLst>
                              <p:par>
                                <p:cTn id="105" presetID="1" presetClass="emph" presetSubtype="2" fill="hold" nodeType="afterEffect">
                                  <p:stCondLst>
                                    <p:cond delay="0"/>
                                  </p:stCondLst>
                                  <p:childTnLst>
                                    <p:animClr clrSpc="rgb" dir="cw">
                                      <p:cBhvr>
                                        <p:cTn id="106" dur="500" fill="hold"/>
                                        <p:tgtEl>
                                          <p:spTgt spid="212"/>
                                        </p:tgtEl>
                                        <p:attrNameLst>
                                          <p:attrName>fillcolor</p:attrName>
                                        </p:attrNameLst>
                                      </p:cBhvr>
                                      <p:to>
                                        <a:srgbClr val="E7AC17"/>
                                      </p:to>
                                    </p:animClr>
                                    <p:set>
                                      <p:cBhvr>
                                        <p:cTn id="107" dur="500" fill="hold"/>
                                        <p:tgtEl>
                                          <p:spTgt spid="212"/>
                                        </p:tgtEl>
                                        <p:attrNameLst>
                                          <p:attrName>fill.type</p:attrName>
                                        </p:attrNameLst>
                                      </p:cBhvr>
                                      <p:to>
                                        <p:strVal val="solid"/>
                                      </p:to>
                                    </p:set>
                                    <p:set>
                                      <p:cBhvr>
                                        <p:cTn id="108" dur="500" fill="hold"/>
                                        <p:tgtEl>
                                          <p:spTgt spid="212"/>
                                        </p:tgtEl>
                                        <p:attrNameLst>
                                          <p:attrName>fill.on</p:attrName>
                                        </p:attrNameLst>
                                      </p:cBhvr>
                                      <p:to>
                                        <p:strVal val="true"/>
                                      </p:to>
                                    </p:set>
                                  </p:childTnLst>
                                </p:cTn>
                              </p:par>
                              <p:par>
                                <p:cTn id="109" presetID="22" presetClass="exit" presetSubtype="1" fill="hold" nodeType="withEffect">
                                  <p:stCondLst>
                                    <p:cond delay="0"/>
                                  </p:stCondLst>
                                  <p:childTnLst>
                                    <p:animEffect transition="out" filter="wipe(up)">
                                      <p:cBhvr>
                                        <p:cTn id="110" dur="500"/>
                                        <p:tgtEl>
                                          <p:spTgt spid="224"/>
                                        </p:tgtEl>
                                      </p:cBhvr>
                                    </p:animEffect>
                                    <p:set>
                                      <p:cBhvr>
                                        <p:cTn id="111" dur="1" fill="hold">
                                          <p:stCondLst>
                                            <p:cond delay="499"/>
                                          </p:stCondLst>
                                        </p:cTn>
                                        <p:tgtEl>
                                          <p:spTgt spid="224"/>
                                        </p:tgtEl>
                                        <p:attrNameLst>
                                          <p:attrName>style.visibility</p:attrName>
                                        </p:attrNameLst>
                                      </p:cBhvr>
                                      <p:to>
                                        <p:strVal val="hidden"/>
                                      </p:to>
                                    </p:set>
                                  </p:childTnLst>
                                </p:cTn>
                              </p:par>
                            </p:childTnLst>
                          </p:cTn>
                        </p:par>
                        <p:par>
                          <p:cTn id="112" fill="hold">
                            <p:stCondLst>
                              <p:cond delay="9000"/>
                            </p:stCondLst>
                            <p:childTnLst>
                              <p:par>
                                <p:cTn id="113" presetID="22" presetClass="entr" presetSubtype="1" fill="hold" nodeType="afterEffect">
                                  <p:stCondLst>
                                    <p:cond delay="0"/>
                                  </p:stCondLst>
                                  <p:childTnLst>
                                    <p:set>
                                      <p:cBhvr>
                                        <p:cTn id="114" dur="1" fill="hold">
                                          <p:stCondLst>
                                            <p:cond delay="0"/>
                                          </p:stCondLst>
                                        </p:cTn>
                                        <p:tgtEl>
                                          <p:spTgt spid="225"/>
                                        </p:tgtEl>
                                        <p:attrNameLst>
                                          <p:attrName>style.visibility</p:attrName>
                                        </p:attrNameLst>
                                      </p:cBhvr>
                                      <p:to>
                                        <p:strVal val="visible"/>
                                      </p:to>
                                    </p:set>
                                    <p:animEffect transition="in" filter="wipe(up)">
                                      <p:cBhvr>
                                        <p:cTn id="115" dur="500"/>
                                        <p:tgtEl>
                                          <p:spTgt spid="225"/>
                                        </p:tgtEl>
                                      </p:cBhvr>
                                    </p:animEffect>
                                  </p:childTnLst>
                                </p:cTn>
                              </p:par>
                            </p:childTnLst>
                          </p:cTn>
                        </p:par>
                        <p:par>
                          <p:cTn id="116" fill="hold">
                            <p:stCondLst>
                              <p:cond delay="9500"/>
                            </p:stCondLst>
                            <p:childTnLst>
                              <p:par>
                                <p:cTn id="117" presetID="1" presetClass="emph" presetSubtype="2" fill="hold" nodeType="afterEffect">
                                  <p:stCondLst>
                                    <p:cond delay="0"/>
                                  </p:stCondLst>
                                  <p:childTnLst>
                                    <p:animClr clrSpc="rgb" dir="cw">
                                      <p:cBhvr>
                                        <p:cTn id="118" dur="500" fill="hold"/>
                                        <p:tgtEl>
                                          <p:spTgt spid="213"/>
                                        </p:tgtEl>
                                        <p:attrNameLst>
                                          <p:attrName>fillcolor</p:attrName>
                                        </p:attrNameLst>
                                      </p:cBhvr>
                                      <p:to>
                                        <a:srgbClr val="E7AC17"/>
                                      </p:to>
                                    </p:animClr>
                                    <p:set>
                                      <p:cBhvr>
                                        <p:cTn id="119" dur="500" fill="hold"/>
                                        <p:tgtEl>
                                          <p:spTgt spid="213"/>
                                        </p:tgtEl>
                                        <p:attrNameLst>
                                          <p:attrName>fill.type</p:attrName>
                                        </p:attrNameLst>
                                      </p:cBhvr>
                                      <p:to>
                                        <p:strVal val="solid"/>
                                      </p:to>
                                    </p:set>
                                    <p:set>
                                      <p:cBhvr>
                                        <p:cTn id="120" dur="500" fill="hold"/>
                                        <p:tgtEl>
                                          <p:spTgt spid="213"/>
                                        </p:tgtEl>
                                        <p:attrNameLst>
                                          <p:attrName>fill.on</p:attrName>
                                        </p:attrNameLst>
                                      </p:cBhvr>
                                      <p:to>
                                        <p:strVal val="true"/>
                                      </p:to>
                                    </p:set>
                                  </p:childTnLst>
                                </p:cTn>
                              </p:par>
                              <p:par>
                                <p:cTn id="121" presetID="22" presetClass="exit" presetSubtype="1" fill="hold" nodeType="withEffect">
                                  <p:stCondLst>
                                    <p:cond delay="0"/>
                                  </p:stCondLst>
                                  <p:childTnLst>
                                    <p:animEffect transition="out" filter="wipe(up)">
                                      <p:cBhvr>
                                        <p:cTn id="122" dur="500"/>
                                        <p:tgtEl>
                                          <p:spTgt spid="225"/>
                                        </p:tgtEl>
                                      </p:cBhvr>
                                    </p:animEffect>
                                    <p:set>
                                      <p:cBhvr>
                                        <p:cTn id="123" dur="1" fill="hold">
                                          <p:stCondLst>
                                            <p:cond delay="499"/>
                                          </p:stCondLst>
                                        </p:cTn>
                                        <p:tgtEl>
                                          <p:spTgt spid="225"/>
                                        </p:tgtEl>
                                        <p:attrNameLst>
                                          <p:attrName>style.visibility</p:attrName>
                                        </p:attrNameLst>
                                      </p:cBhvr>
                                      <p:to>
                                        <p:strVal val="hidden"/>
                                      </p:to>
                                    </p:set>
                                  </p:childTnLst>
                                </p:cTn>
                              </p:par>
                            </p:childTnLst>
                          </p:cTn>
                        </p:par>
                        <p:par>
                          <p:cTn id="124" fill="hold">
                            <p:stCondLst>
                              <p:cond delay="10000"/>
                            </p:stCondLst>
                            <p:childTnLst>
                              <p:par>
                                <p:cTn id="125" presetID="22" presetClass="entr" presetSubtype="1" fill="hold" nodeType="afterEffect">
                                  <p:stCondLst>
                                    <p:cond delay="0"/>
                                  </p:stCondLst>
                                  <p:childTnLst>
                                    <p:set>
                                      <p:cBhvr>
                                        <p:cTn id="126" dur="1" fill="hold">
                                          <p:stCondLst>
                                            <p:cond delay="0"/>
                                          </p:stCondLst>
                                        </p:cTn>
                                        <p:tgtEl>
                                          <p:spTgt spid="226"/>
                                        </p:tgtEl>
                                        <p:attrNameLst>
                                          <p:attrName>style.visibility</p:attrName>
                                        </p:attrNameLst>
                                      </p:cBhvr>
                                      <p:to>
                                        <p:strVal val="visible"/>
                                      </p:to>
                                    </p:set>
                                    <p:animEffect transition="in" filter="wipe(up)">
                                      <p:cBhvr>
                                        <p:cTn id="127" dur="500"/>
                                        <p:tgtEl>
                                          <p:spTgt spid="226"/>
                                        </p:tgtEl>
                                      </p:cBhvr>
                                    </p:animEffect>
                                  </p:childTnLst>
                                </p:cTn>
                              </p:par>
                            </p:childTnLst>
                          </p:cTn>
                        </p:par>
                        <p:par>
                          <p:cTn id="128" fill="hold">
                            <p:stCondLst>
                              <p:cond delay="10500"/>
                            </p:stCondLst>
                            <p:childTnLst>
                              <p:par>
                                <p:cTn id="129" presetID="1" presetClass="emph" presetSubtype="2" fill="hold" nodeType="afterEffect">
                                  <p:stCondLst>
                                    <p:cond delay="0"/>
                                  </p:stCondLst>
                                  <p:childTnLst>
                                    <p:animClr clrSpc="rgb" dir="cw">
                                      <p:cBhvr>
                                        <p:cTn id="130" dur="500" fill="hold"/>
                                        <p:tgtEl>
                                          <p:spTgt spid="215"/>
                                        </p:tgtEl>
                                        <p:attrNameLst>
                                          <p:attrName>fillcolor</p:attrName>
                                        </p:attrNameLst>
                                      </p:cBhvr>
                                      <p:to>
                                        <a:srgbClr val="E7AC17"/>
                                      </p:to>
                                    </p:animClr>
                                    <p:set>
                                      <p:cBhvr>
                                        <p:cTn id="131" dur="500" fill="hold"/>
                                        <p:tgtEl>
                                          <p:spTgt spid="215"/>
                                        </p:tgtEl>
                                        <p:attrNameLst>
                                          <p:attrName>fill.type</p:attrName>
                                        </p:attrNameLst>
                                      </p:cBhvr>
                                      <p:to>
                                        <p:strVal val="solid"/>
                                      </p:to>
                                    </p:set>
                                    <p:set>
                                      <p:cBhvr>
                                        <p:cTn id="132" dur="500" fill="hold"/>
                                        <p:tgtEl>
                                          <p:spTgt spid="215"/>
                                        </p:tgtEl>
                                        <p:attrNameLst>
                                          <p:attrName>fill.on</p:attrName>
                                        </p:attrNameLst>
                                      </p:cBhvr>
                                      <p:to>
                                        <p:strVal val="true"/>
                                      </p:to>
                                    </p:set>
                                  </p:childTnLst>
                                </p:cTn>
                              </p:par>
                              <p:par>
                                <p:cTn id="133" presetID="22" presetClass="exit" presetSubtype="1" fill="hold" nodeType="withEffect">
                                  <p:stCondLst>
                                    <p:cond delay="0"/>
                                  </p:stCondLst>
                                  <p:childTnLst>
                                    <p:animEffect transition="out" filter="wipe(up)">
                                      <p:cBhvr>
                                        <p:cTn id="134" dur="500"/>
                                        <p:tgtEl>
                                          <p:spTgt spid="226"/>
                                        </p:tgtEl>
                                      </p:cBhvr>
                                    </p:animEffect>
                                    <p:set>
                                      <p:cBhvr>
                                        <p:cTn id="135" dur="1" fill="hold">
                                          <p:stCondLst>
                                            <p:cond delay="499"/>
                                          </p:stCondLst>
                                        </p:cTn>
                                        <p:tgtEl>
                                          <p:spTgt spid="226"/>
                                        </p:tgtEl>
                                        <p:attrNameLst>
                                          <p:attrName>style.visibility</p:attrName>
                                        </p:attrNameLst>
                                      </p:cBhvr>
                                      <p:to>
                                        <p:strVal val="hidden"/>
                                      </p:to>
                                    </p:set>
                                  </p:childTnLst>
                                </p:cTn>
                              </p:par>
                            </p:childTnLst>
                          </p:cTn>
                        </p:par>
                        <p:par>
                          <p:cTn id="136" fill="hold">
                            <p:stCondLst>
                              <p:cond delay="11000"/>
                            </p:stCondLst>
                            <p:childTnLst>
                              <p:par>
                                <p:cTn id="137" presetID="22" presetClass="entr" presetSubtype="1" fill="hold" nodeType="afterEffect">
                                  <p:stCondLst>
                                    <p:cond delay="0"/>
                                  </p:stCondLst>
                                  <p:childTnLst>
                                    <p:set>
                                      <p:cBhvr>
                                        <p:cTn id="138" dur="1" fill="hold">
                                          <p:stCondLst>
                                            <p:cond delay="0"/>
                                          </p:stCondLst>
                                        </p:cTn>
                                        <p:tgtEl>
                                          <p:spTgt spid="227"/>
                                        </p:tgtEl>
                                        <p:attrNameLst>
                                          <p:attrName>style.visibility</p:attrName>
                                        </p:attrNameLst>
                                      </p:cBhvr>
                                      <p:to>
                                        <p:strVal val="visible"/>
                                      </p:to>
                                    </p:set>
                                    <p:animEffect transition="in" filter="wipe(up)">
                                      <p:cBhvr>
                                        <p:cTn id="139" dur="500"/>
                                        <p:tgtEl>
                                          <p:spTgt spid="227"/>
                                        </p:tgtEl>
                                      </p:cBhvr>
                                    </p:animEffect>
                                  </p:childTnLst>
                                </p:cTn>
                              </p:par>
                            </p:childTnLst>
                          </p:cTn>
                        </p:par>
                        <p:par>
                          <p:cTn id="140" fill="hold">
                            <p:stCondLst>
                              <p:cond delay="11500"/>
                            </p:stCondLst>
                            <p:childTnLst>
                              <p:par>
                                <p:cTn id="141" presetID="1" presetClass="emph" presetSubtype="2" fill="hold" nodeType="afterEffect">
                                  <p:stCondLst>
                                    <p:cond delay="0"/>
                                  </p:stCondLst>
                                  <p:childTnLst>
                                    <p:animClr clrSpc="rgb" dir="cw">
                                      <p:cBhvr>
                                        <p:cTn id="142" dur="500" fill="hold"/>
                                        <p:tgtEl>
                                          <p:spTgt spid="214"/>
                                        </p:tgtEl>
                                        <p:attrNameLst>
                                          <p:attrName>fillcolor</p:attrName>
                                        </p:attrNameLst>
                                      </p:cBhvr>
                                      <p:to>
                                        <a:srgbClr val="E7AC17"/>
                                      </p:to>
                                    </p:animClr>
                                    <p:set>
                                      <p:cBhvr>
                                        <p:cTn id="143" dur="500" fill="hold"/>
                                        <p:tgtEl>
                                          <p:spTgt spid="214"/>
                                        </p:tgtEl>
                                        <p:attrNameLst>
                                          <p:attrName>fill.type</p:attrName>
                                        </p:attrNameLst>
                                      </p:cBhvr>
                                      <p:to>
                                        <p:strVal val="solid"/>
                                      </p:to>
                                    </p:set>
                                    <p:set>
                                      <p:cBhvr>
                                        <p:cTn id="144" dur="500" fill="hold"/>
                                        <p:tgtEl>
                                          <p:spTgt spid="214"/>
                                        </p:tgtEl>
                                        <p:attrNameLst>
                                          <p:attrName>fill.on</p:attrName>
                                        </p:attrNameLst>
                                      </p:cBhvr>
                                      <p:to>
                                        <p:strVal val="true"/>
                                      </p:to>
                                    </p:set>
                                  </p:childTnLst>
                                </p:cTn>
                              </p:par>
                              <p:par>
                                <p:cTn id="145" presetID="22" presetClass="exit" presetSubtype="1" fill="hold" nodeType="withEffect">
                                  <p:stCondLst>
                                    <p:cond delay="0"/>
                                  </p:stCondLst>
                                  <p:childTnLst>
                                    <p:animEffect transition="out" filter="wipe(up)">
                                      <p:cBhvr>
                                        <p:cTn id="146" dur="500"/>
                                        <p:tgtEl>
                                          <p:spTgt spid="227"/>
                                        </p:tgtEl>
                                      </p:cBhvr>
                                    </p:animEffect>
                                    <p:set>
                                      <p:cBhvr>
                                        <p:cTn id="147" dur="1" fill="hold">
                                          <p:stCondLst>
                                            <p:cond delay="499"/>
                                          </p:stCondLst>
                                        </p:cTn>
                                        <p:tgtEl>
                                          <p:spTgt spid="22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6950BFC3-D8DA-4A85-94F7-54DA5524770B}">
      <p188:commentRel xmlns:p188="http://schemas.microsoft.com/office/powerpoint/2018/8/main" r:id="rId3"/>
    </p:ext>
  </p:extLs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AD25EC0F-C4F7-465D-8BCA-EFB3B27686B4}"/>
              </a:ext>
            </a:extLst>
          </p:cNvPr>
          <p:cNvSpPr txBox="1">
            <a:spLocks/>
          </p:cNvSpPr>
          <p:nvPr/>
        </p:nvSpPr>
        <p:spPr>
          <a:xfrm>
            <a:off x="427034" y="373062"/>
            <a:ext cx="11340655" cy="474489"/>
          </a:xfrm>
          <a:prstGeom prst="rect">
            <a:avLst/>
          </a:prstGeom>
          <a:ln>
            <a:noFill/>
          </a:ln>
        </p:spPr>
        <p:txBody>
          <a:bodyPr vert="horz" wrap="square" lIns="0" tIns="0" rIns="0" bIns="0" rtlCol="0" anchor="t">
            <a:spAutoFit/>
          </a:bodyPr>
          <a:lstStyle>
            <a:lvl1pPr algn="l" defTabSz="951304" rtl="0" eaLnBrk="1" latinLnBrk="0" hangingPunct="1">
              <a:lnSpc>
                <a:spcPts val="3692"/>
              </a:lnSpc>
              <a:spcBef>
                <a:spcPct val="0"/>
              </a:spcBef>
              <a:buNone/>
              <a:defRPr lang="en-GB" sz="3264" b="0" kern="1200" cap="none" spc="-51" baseline="0" dirty="0" smtClean="0">
                <a:ln w="3175">
                  <a:noFill/>
                </a:ln>
                <a:solidFill>
                  <a:schemeClr val="tx1"/>
                </a:solidFill>
                <a:effectLst/>
                <a:latin typeface="+mj-lt"/>
                <a:ea typeface="+mn-ea"/>
                <a:cs typeface="Segoe UI" pitchFamily="34" charset="0"/>
              </a:defRPr>
            </a:lvl1pPr>
          </a:lstStyle>
          <a:p>
            <a:r>
              <a:rPr lang="en-US" dirty="0"/>
              <a:t>Round Robin Tables: Data Movement</a:t>
            </a:r>
            <a:endParaRPr lang="en-US" dirty="0">
              <a:solidFill>
                <a:srgbClr val="0078D7"/>
              </a:solidFill>
            </a:endParaRPr>
          </a:p>
        </p:txBody>
      </p:sp>
      <p:graphicFrame>
        <p:nvGraphicFramePr>
          <p:cNvPr id="10" name="Diagram 9">
            <a:extLst>
              <a:ext uri="{FF2B5EF4-FFF2-40B4-BE49-F238E27FC236}">
                <a16:creationId xmlns:a16="http://schemas.microsoft.com/office/drawing/2014/main" id="{151FD378-3C1D-4918-9F92-E7FBABFA1AF6}"/>
              </a:ext>
            </a:extLst>
          </p:cNvPr>
          <p:cNvGraphicFramePr/>
          <p:nvPr>
            <p:extLst>
              <p:ext uri="{D42A27DB-BD31-4B8C-83A1-F6EECF244321}">
                <p14:modId xmlns:p14="http://schemas.microsoft.com/office/powerpoint/2010/main" val="2951815301"/>
              </p:ext>
            </p:extLst>
          </p:nvPr>
        </p:nvGraphicFramePr>
        <p:xfrm>
          <a:off x="547910" y="1176267"/>
          <a:ext cx="11340654" cy="39624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003430468"/>
      </p:ext>
    </p:extLst>
  </p:cSld>
  <p:clrMapOvr>
    <a:masterClrMapping/>
  </p:clrMapOvr>
  <p:transition>
    <p:fade/>
  </p:transition>
  <p:extLst>
    <p:ext uri="{6950BFC3-D8DA-4A85-94F7-54DA5524770B}">
      <p188:commentRel xmlns:p188="http://schemas.microsoft.com/office/powerpoint/2018/8/main" r:id="rId3"/>
    </p:ext>
  </p:extLs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DF324A00-B83D-4A75-AA0C-BEFCF9FD8741}"/>
              </a:ext>
            </a:extLst>
          </p:cNvPr>
          <p:cNvSpPr txBox="1">
            <a:spLocks/>
          </p:cNvSpPr>
          <p:nvPr/>
        </p:nvSpPr>
        <p:spPr>
          <a:xfrm>
            <a:off x="427034" y="373062"/>
            <a:ext cx="11340655" cy="474489"/>
          </a:xfrm>
          <a:prstGeom prst="rect">
            <a:avLst/>
          </a:prstGeom>
          <a:ln>
            <a:noFill/>
          </a:ln>
        </p:spPr>
        <p:txBody>
          <a:bodyPr vert="horz" wrap="square" lIns="0" tIns="0" rIns="0" bIns="0" rtlCol="0" anchor="t">
            <a:spAutoFit/>
          </a:bodyPr>
          <a:lstStyle>
            <a:lvl1pPr algn="l" defTabSz="951304" rtl="0" eaLnBrk="1" latinLnBrk="0" hangingPunct="1">
              <a:lnSpc>
                <a:spcPts val="3692"/>
              </a:lnSpc>
              <a:spcBef>
                <a:spcPct val="0"/>
              </a:spcBef>
              <a:buNone/>
              <a:defRPr lang="en-GB" sz="3264" b="0" kern="1200" cap="none" spc="-51" baseline="0" dirty="0" smtClean="0">
                <a:ln w="3175">
                  <a:noFill/>
                </a:ln>
                <a:solidFill>
                  <a:schemeClr val="tx1"/>
                </a:solidFill>
                <a:effectLst/>
                <a:latin typeface="+mj-lt"/>
                <a:ea typeface="+mn-ea"/>
                <a:cs typeface="Segoe UI" pitchFamily="34" charset="0"/>
              </a:defRPr>
            </a:lvl1pPr>
          </a:lstStyle>
          <a:p>
            <a:r>
              <a:rPr lang="en-US" dirty="0"/>
              <a:t>Round Robin Tables: Data Skew</a:t>
            </a:r>
            <a:endParaRPr lang="en-US" dirty="0">
              <a:solidFill>
                <a:srgbClr val="0078D7"/>
              </a:solidFill>
            </a:endParaRPr>
          </a:p>
        </p:txBody>
      </p:sp>
      <p:graphicFrame>
        <p:nvGraphicFramePr>
          <p:cNvPr id="10" name="Diagram 9">
            <a:extLst>
              <a:ext uri="{FF2B5EF4-FFF2-40B4-BE49-F238E27FC236}">
                <a16:creationId xmlns:a16="http://schemas.microsoft.com/office/drawing/2014/main" id="{2BC76D6A-39C6-4145-90BF-43454B345773}"/>
              </a:ext>
            </a:extLst>
          </p:cNvPr>
          <p:cNvGraphicFramePr/>
          <p:nvPr>
            <p:extLst>
              <p:ext uri="{D42A27DB-BD31-4B8C-83A1-F6EECF244321}">
                <p14:modId xmlns:p14="http://schemas.microsoft.com/office/powerpoint/2010/main" val="542508618"/>
              </p:ext>
            </p:extLst>
          </p:nvPr>
        </p:nvGraphicFramePr>
        <p:xfrm>
          <a:off x="1189037" y="982662"/>
          <a:ext cx="10515600" cy="4267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93014681"/>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6A365944-94A3-4F94-BB08-5A7EF15DF510}"/>
              </a:ext>
            </a:extLst>
          </p:cNvPr>
          <p:cNvSpPr txBox="1">
            <a:spLocks/>
          </p:cNvSpPr>
          <p:nvPr/>
        </p:nvSpPr>
        <p:spPr>
          <a:xfrm>
            <a:off x="427034" y="373062"/>
            <a:ext cx="11340655" cy="474489"/>
          </a:xfrm>
          <a:prstGeom prst="rect">
            <a:avLst/>
          </a:prstGeom>
          <a:ln>
            <a:noFill/>
          </a:ln>
        </p:spPr>
        <p:txBody>
          <a:bodyPr vert="horz" wrap="square" lIns="0" tIns="0" rIns="0" bIns="0" rtlCol="0" anchor="t">
            <a:spAutoFit/>
          </a:bodyPr>
          <a:lstStyle>
            <a:lvl1pPr algn="l" defTabSz="951304" rtl="0" eaLnBrk="1" latinLnBrk="0" hangingPunct="1">
              <a:lnSpc>
                <a:spcPts val="3692"/>
              </a:lnSpc>
              <a:spcBef>
                <a:spcPct val="0"/>
              </a:spcBef>
              <a:buNone/>
              <a:defRPr lang="en-GB" sz="3264" b="0" kern="1200" cap="none" spc="-51" baseline="0" dirty="0" smtClean="0">
                <a:ln w="3175">
                  <a:noFill/>
                </a:ln>
                <a:solidFill>
                  <a:schemeClr val="tx1"/>
                </a:solidFill>
                <a:effectLst/>
                <a:latin typeface="+mj-lt"/>
                <a:ea typeface="+mn-ea"/>
                <a:cs typeface="Segoe UI" pitchFamily="34" charset="0"/>
              </a:defRPr>
            </a:lvl1pPr>
          </a:lstStyle>
          <a:p>
            <a:r>
              <a:rPr lang="en-US" dirty="0"/>
              <a:t>Replicated Tables</a:t>
            </a:r>
            <a:endParaRPr lang="en-US" dirty="0">
              <a:solidFill>
                <a:srgbClr val="0078D7"/>
              </a:solidFill>
            </a:endParaRPr>
          </a:p>
        </p:txBody>
      </p:sp>
      <p:graphicFrame>
        <p:nvGraphicFramePr>
          <p:cNvPr id="9" name="Diagram 8">
            <a:extLst>
              <a:ext uri="{FF2B5EF4-FFF2-40B4-BE49-F238E27FC236}">
                <a16:creationId xmlns:a16="http://schemas.microsoft.com/office/drawing/2014/main" id="{CB346203-4DCE-4326-B503-3923A5113E1F}"/>
              </a:ext>
            </a:extLst>
          </p:cNvPr>
          <p:cNvGraphicFramePr/>
          <p:nvPr>
            <p:extLst>
              <p:ext uri="{D42A27DB-BD31-4B8C-83A1-F6EECF244321}">
                <p14:modId xmlns:p14="http://schemas.microsoft.com/office/powerpoint/2010/main" val="2055980621"/>
              </p:ext>
            </p:extLst>
          </p:nvPr>
        </p:nvGraphicFramePr>
        <p:xfrm>
          <a:off x="427035" y="1135063"/>
          <a:ext cx="11811002" cy="57912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 name="Rectangle 1"/>
          <p:cNvSpPr/>
          <p:nvPr/>
        </p:nvSpPr>
        <p:spPr>
          <a:xfrm>
            <a:off x="8337773" y="4418463"/>
            <a:ext cx="3671667" cy="2203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GB" sz="2856" b="0" i="0" u="none" strike="noStrike" kern="1200" cap="none" spc="0" normalizeH="0" baseline="0" noProof="0" dirty="0">
                <a:ln>
                  <a:noFill/>
                </a:ln>
                <a:solidFill>
                  <a:srgbClr val="FFFFFF"/>
                </a:solidFill>
                <a:effectLst/>
                <a:uLnTx/>
                <a:uFillTx/>
                <a:latin typeface="Segoe UI Light"/>
                <a:ea typeface="+mn-ea"/>
                <a:cs typeface="+mn-cs"/>
              </a:rPr>
              <a:t>Examples:</a:t>
            </a:r>
          </a:p>
          <a:p>
            <a:pPr marL="291436" marR="0" lvl="0" indent="-291436"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2856" b="0" i="0" u="none" strike="noStrike" kern="1200" cap="none" spc="0" normalizeH="0" baseline="0" noProof="0" dirty="0">
                <a:ln>
                  <a:noFill/>
                </a:ln>
                <a:solidFill>
                  <a:srgbClr val="FFFFFF"/>
                </a:solidFill>
                <a:effectLst/>
                <a:uLnTx/>
                <a:uFillTx/>
                <a:latin typeface="Segoe UI Light"/>
                <a:ea typeface="+mn-ea"/>
                <a:cs typeface="+mn-cs"/>
              </a:rPr>
              <a:t>Dimensions</a:t>
            </a:r>
          </a:p>
          <a:p>
            <a:pPr marL="291436" marR="0" lvl="0" indent="-291436"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2856" b="0" i="0" u="none" strike="noStrike" kern="1200" cap="none" spc="0" normalizeH="0" baseline="0" noProof="0" dirty="0">
                <a:ln>
                  <a:noFill/>
                </a:ln>
                <a:solidFill>
                  <a:srgbClr val="FFFFFF"/>
                </a:solidFill>
                <a:effectLst/>
                <a:uLnTx/>
                <a:uFillTx/>
                <a:latin typeface="Segoe UI Light"/>
                <a:ea typeface="+mn-ea"/>
                <a:cs typeface="+mn-cs"/>
              </a:rPr>
              <a:t>Small fact tables</a:t>
            </a:r>
          </a:p>
          <a:p>
            <a:pPr marL="291436" marR="0" lvl="0" indent="-291436"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2856" b="0" i="0" u="none" strike="noStrike" kern="1200" cap="none" spc="0" normalizeH="0" baseline="0" noProof="0" dirty="0">
                <a:ln>
                  <a:noFill/>
                </a:ln>
                <a:solidFill>
                  <a:srgbClr val="FFFFFF"/>
                </a:solidFill>
                <a:effectLst/>
                <a:uLnTx/>
                <a:uFillTx/>
                <a:latin typeface="Segoe UI Light"/>
                <a:ea typeface="+mn-ea"/>
                <a:cs typeface="+mn-cs"/>
              </a:rPr>
              <a:t>Static data tables</a:t>
            </a:r>
          </a:p>
        </p:txBody>
      </p:sp>
    </p:spTree>
    <p:extLst>
      <p:ext uri="{BB962C8B-B14F-4D97-AF65-F5344CB8AC3E}">
        <p14:creationId xmlns:p14="http://schemas.microsoft.com/office/powerpoint/2010/main" val="36324938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extLst>
    <p:ext uri="{6950BFC3-D8DA-4A85-94F7-54DA5524770B}">
      <p188:commentRel xmlns:p188="http://schemas.microsoft.com/office/powerpoint/2018/8/main" r:id="rId3"/>
    </p:ext>
  </p:extLs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55D787D9-4323-4D4A-9DA7-9F9352826DA0}"/>
              </a:ext>
            </a:extLst>
          </p:cNvPr>
          <p:cNvSpPr txBox="1">
            <a:spLocks/>
          </p:cNvSpPr>
          <p:nvPr/>
        </p:nvSpPr>
        <p:spPr>
          <a:xfrm>
            <a:off x="427034" y="373062"/>
            <a:ext cx="11340655" cy="474489"/>
          </a:xfrm>
          <a:prstGeom prst="rect">
            <a:avLst/>
          </a:prstGeom>
          <a:ln>
            <a:noFill/>
          </a:ln>
        </p:spPr>
        <p:txBody>
          <a:bodyPr vert="horz" wrap="square" lIns="0" tIns="0" rIns="0" bIns="0" rtlCol="0" anchor="t">
            <a:spAutoFit/>
          </a:bodyPr>
          <a:lstStyle>
            <a:lvl1pPr algn="l" defTabSz="951304" rtl="0" eaLnBrk="1" latinLnBrk="0" hangingPunct="1">
              <a:lnSpc>
                <a:spcPts val="3692"/>
              </a:lnSpc>
              <a:spcBef>
                <a:spcPct val="0"/>
              </a:spcBef>
              <a:buNone/>
              <a:defRPr lang="en-GB" sz="3264" b="0" kern="1200" cap="none" spc="-51" baseline="0" dirty="0" smtClean="0">
                <a:ln w="3175">
                  <a:noFill/>
                </a:ln>
                <a:solidFill>
                  <a:schemeClr val="tx1"/>
                </a:solidFill>
                <a:effectLst/>
                <a:latin typeface="+mj-lt"/>
                <a:ea typeface="+mn-ea"/>
                <a:cs typeface="Segoe UI" pitchFamily="34" charset="0"/>
              </a:defRPr>
            </a:lvl1pPr>
          </a:lstStyle>
          <a:p>
            <a:r>
              <a:rPr lang="en-US" dirty="0"/>
              <a:t>Replicated Tables: Best Practices</a:t>
            </a:r>
            <a:endParaRPr lang="en-US" dirty="0">
              <a:solidFill>
                <a:srgbClr val="0078D7"/>
              </a:solidFill>
            </a:endParaRPr>
          </a:p>
        </p:txBody>
      </p:sp>
      <p:graphicFrame>
        <p:nvGraphicFramePr>
          <p:cNvPr id="8" name="Diagram 7">
            <a:extLst>
              <a:ext uri="{FF2B5EF4-FFF2-40B4-BE49-F238E27FC236}">
                <a16:creationId xmlns:a16="http://schemas.microsoft.com/office/drawing/2014/main" id="{D0B3154B-BDC0-4A26-BB81-A4F8A6DAA2C1}"/>
              </a:ext>
            </a:extLst>
          </p:cNvPr>
          <p:cNvGraphicFramePr/>
          <p:nvPr>
            <p:extLst>
              <p:ext uri="{D42A27DB-BD31-4B8C-83A1-F6EECF244321}">
                <p14:modId xmlns:p14="http://schemas.microsoft.com/office/powerpoint/2010/main" val="1320621739"/>
              </p:ext>
            </p:extLst>
          </p:nvPr>
        </p:nvGraphicFramePr>
        <p:xfrm>
          <a:off x="808038" y="1287461"/>
          <a:ext cx="10744200" cy="381000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9" name="TextBox 8">
            <a:extLst>
              <a:ext uri="{FF2B5EF4-FFF2-40B4-BE49-F238E27FC236}">
                <a16:creationId xmlns:a16="http://schemas.microsoft.com/office/drawing/2014/main" id="{CF9D16CF-0E1A-43BC-AC88-80331F7AB78D}"/>
              </a:ext>
            </a:extLst>
          </p:cNvPr>
          <p:cNvSpPr txBox="1"/>
          <p:nvPr/>
        </p:nvSpPr>
        <p:spPr>
          <a:xfrm>
            <a:off x="1493837" y="5478462"/>
            <a:ext cx="9601200" cy="738664"/>
          </a:xfrm>
          <a:prstGeom prst="rect">
            <a:avLst/>
          </a:prstGeom>
          <a:solidFill>
            <a:schemeClr val="accent6">
              <a:lumMod val="40000"/>
              <a:lumOff val="60000"/>
            </a:schemeClr>
          </a:solidFill>
        </p:spPr>
        <p:txBody>
          <a:bodyPr wrap="square" lIns="0" tIns="0" rIns="0" bIns="0" rtlCol="0">
            <a:spAutoFit/>
          </a:bodyPr>
          <a:lstStyle/>
          <a:p>
            <a:pPr algn="l"/>
            <a:r>
              <a:rPr lang="en-US" sz="2400" dirty="0"/>
              <a:t>Remember: to find the size of a table, you can use:</a:t>
            </a:r>
          </a:p>
          <a:p>
            <a:pPr algn="l"/>
            <a:r>
              <a:rPr lang="es-ES" sz="2400" b="0" i="0" dirty="0">
                <a:effectLst/>
                <a:latin typeface="SFMono-Regular"/>
              </a:rPr>
              <a:t>DBCC PDW_SHOWSPACEUSED('ReplTableCandidate')</a:t>
            </a:r>
            <a:endParaRPr lang="es-ES" sz="2400" dirty="0"/>
          </a:p>
        </p:txBody>
      </p:sp>
    </p:spTree>
    <p:extLst>
      <p:ext uri="{BB962C8B-B14F-4D97-AF65-F5344CB8AC3E}">
        <p14:creationId xmlns:p14="http://schemas.microsoft.com/office/powerpoint/2010/main" val="22065039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extLst>
    <p:ext uri="{6950BFC3-D8DA-4A85-94F7-54DA5524770B}">
      <p188:commentRel xmlns:p188="http://schemas.microsoft.com/office/powerpoint/2018/8/main" r:id="rId3"/>
    </p:ext>
  </p:extLs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5AD88643-3A0A-4DB2-8ED5-AF3A676271E5}"/>
              </a:ext>
            </a:extLst>
          </p:cNvPr>
          <p:cNvSpPr txBox="1">
            <a:spLocks/>
          </p:cNvSpPr>
          <p:nvPr/>
        </p:nvSpPr>
        <p:spPr>
          <a:xfrm>
            <a:off x="427034" y="373062"/>
            <a:ext cx="11340655" cy="474489"/>
          </a:xfrm>
          <a:prstGeom prst="rect">
            <a:avLst/>
          </a:prstGeom>
          <a:ln>
            <a:noFill/>
          </a:ln>
        </p:spPr>
        <p:txBody>
          <a:bodyPr vert="horz" wrap="square" lIns="0" tIns="0" rIns="0" bIns="0" rtlCol="0" anchor="t">
            <a:spAutoFit/>
          </a:bodyPr>
          <a:lstStyle>
            <a:lvl1pPr algn="l" defTabSz="951304" rtl="0" eaLnBrk="1" latinLnBrk="0" hangingPunct="1">
              <a:lnSpc>
                <a:spcPts val="3692"/>
              </a:lnSpc>
              <a:spcBef>
                <a:spcPct val="0"/>
              </a:spcBef>
              <a:buNone/>
              <a:defRPr lang="en-GB" sz="3264" b="0" kern="1200" cap="none" spc="-51" baseline="0" dirty="0" smtClean="0">
                <a:ln w="3175">
                  <a:noFill/>
                </a:ln>
                <a:solidFill>
                  <a:schemeClr val="tx1"/>
                </a:solidFill>
                <a:effectLst/>
                <a:latin typeface="+mj-lt"/>
                <a:ea typeface="+mn-ea"/>
                <a:cs typeface="Segoe UI" pitchFamily="34" charset="0"/>
              </a:defRPr>
            </a:lvl1pPr>
          </a:lstStyle>
          <a:p>
            <a:r>
              <a:rPr lang="en-US" dirty="0"/>
              <a:t>Replicated Tables: Best Practices</a:t>
            </a:r>
            <a:endParaRPr lang="en-US" dirty="0">
              <a:solidFill>
                <a:srgbClr val="0078D7"/>
              </a:solidFill>
            </a:endParaRPr>
          </a:p>
        </p:txBody>
      </p:sp>
      <p:graphicFrame>
        <p:nvGraphicFramePr>
          <p:cNvPr id="8" name="Diagram 7">
            <a:extLst>
              <a:ext uri="{FF2B5EF4-FFF2-40B4-BE49-F238E27FC236}">
                <a16:creationId xmlns:a16="http://schemas.microsoft.com/office/drawing/2014/main" id="{EC0032C1-35AE-4B8D-864D-12610413876A}"/>
              </a:ext>
            </a:extLst>
          </p:cNvPr>
          <p:cNvGraphicFramePr/>
          <p:nvPr>
            <p:extLst>
              <p:ext uri="{D42A27DB-BD31-4B8C-83A1-F6EECF244321}">
                <p14:modId xmlns:p14="http://schemas.microsoft.com/office/powerpoint/2010/main" val="2039213180"/>
              </p:ext>
            </p:extLst>
          </p:nvPr>
        </p:nvGraphicFramePr>
        <p:xfrm>
          <a:off x="579437" y="1516062"/>
          <a:ext cx="11125199" cy="41148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703328026"/>
      </p:ext>
    </p:extLst>
  </p:cSld>
  <p:clrMapOvr>
    <a:masterClrMapping/>
  </p:clrMapOvr>
  <p:transition>
    <p:fade/>
  </p:transition>
  <p:extLst>
    <p:ext uri="{6950BFC3-D8DA-4A85-94F7-54DA5524770B}">
      <p188:commentRel xmlns:p188="http://schemas.microsoft.com/office/powerpoint/2018/8/main" r:id="rId3"/>
    </p:ext>
  </p:extLs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0783453-1C85-4900-987C-31C10D5A9FBF}"/>
              </a:ext>
            </a:extLst>
          </p:cNvPr>
          <p:cNvSpPr>
            <a:spLocks noGrp="1"/>
          </p:cNvSpPr>
          <p:nvPr>
            <p:ph type="title"/>
          </p:nvPr>
        </p:nvSpPr>
        <p:spPr>
          <a:xfrm>
            <a:off x="350837" y="373062"/>
            <a:ext cx="11098906" cy="470856"/>
          </a:xfrm>
        </p:spPr>
        <p:txBody>
          <a:bodyPr/>
          <a:lstStyle/>
          <a:p>
            <a:r>
              <a:rPr lang="en-US" dirty="0"/>
              <a:t>Replicated Tables: Caching</a:t>
            </a:r>
          </a:p>
        </p:txBody>
      </p:sp>
      <p:graphicFrame>
        <p:nvGraphicFramePr>
          <p:cNvPr id="2" name="Diagram 1">
            <a:extLst>
              <a:ext uri="{FF2B5EF4-FFF2-40B4-BE49-F238E27FC236}">
                <a16:creationId xmlns:a16="http://schemas.microsoft.com/office/drawing/2014/main" id="{7DEF3A66-3BB2-41CF-BA1E-70CB716AE539}"/>
              </a:ext>
            </a:extLst>
          </p:cNvPr>
          <p:cNvGraphicFramePr/>
          <p:nvPr>
            <p:extLst>
              <p:ext uri="{D42A27DB-BD31-4B8C-83A1-F6EECF244321}">
                <p14:modId xmlns:p14="http://schemas.microsoft.com/office/powerpoint/2010/main" val="4243972204"/>
              </p:ext>
            </p:extLst>
          </p:nvPr>
        </p:nvGraphicFramePr>
        <p:xfrm>
          <a:off x="5989637" y="982661"/>
          <a:ext cx="6019800" cy="563880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7" name="Picture 6">
            <a:extLst>
              <a:ext uri="{FF2B5EF4-FFF2-40B4-BE49-F238E27FC236}">
                <a16:creationId xmlns:a16="http://schemas.microsoft.com/office/drawing/2014/main" id="{D260D09E-C16D-4115-87E1-2AAB10DDEE5D}"/>
              </a:ext>
            </a:extLst>
          </p:cNvPr>
          <p:cNvPicPr>
            <a:picLocks noChangeAspect="1"/>
          </p:cNvPicPr>
          <p:nvPr/>
        </p:nvPicPr>
        <p:blipFill>
          <a:blip r:embed="rId9"/>
          <a:stretch>
            <a:fillRect/>
          </a:stretch>
        </p:blipFill>
        <p:spPr>
          <a:xfrm>
            <a:off x="0" y="2113299"/>
            <a:ext cx="5989637" cy="3377523"/>
          </a:xfrm>
          <a:prstGeom prst="rect">
            <a:avLst/>
          </a:prstGeom>
        </p:spPr>
      </p:pic>
    </p:spTree>
    <p:extLst>
      <p:ext uri="{BB962C8B-B14F-4D97-AF65-F5344CB8AC3E}">
        <p14:creationId xmlns:p14="http://schemas.microsoft.com/office/powerpoint/2010/main" val="3872919932"/>
      </p:ext>
    </p:extLst>
  </p:cSld>
  <p:clrMapOvr>
    <a:masterClrMapping/>
  </p:clrMapOvr>
  <p:transition>
    <p:fade/>
  </p:transition>
  <p:extLst>
    <p:ext uri="{6950BFC3-D8DA-4A85-94F7-54DA5524770B}">
      <p188:commentRel xmlns:p188="http://schemas.microsoft.com/office/powerpoint/2018/8/main" r:id="rId3"/>
    </p:ext>
  </p:extLs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7978F-9845-41F7-B950-A076D70F7A52}"/>
              </a:ext>
            </a:extLst>
          </p:cNvPr>
          <p:cNvSpPr>
            <a:spLocks noGrp="1"/>
          </p:cNvSpPr>
          <p:nvPr>
            <p:ph type="title"/>
          </p:nvPr>
        </p:nvSpPr>
        <p:spPr/>
        <p:txBody>
          <a:bodyPr/>
          <a:lstStyle/>
          <a:p>
            <a:r>
              <a:rPr lang="en-US" dirty="0"/>
              <a:t>Learning Units covered in this Module</a:t>
            </a:r>
          </a:p>
        </p:txBody>
      </p:sp>
      <p:sp>
        <p:nvSpPr>
          <p:cNvPr id="3" name="Text Placeholder 2">
            <a:extLst>
              <a:ext uri="{FF2B5EF4-FFF2-40B4-BE49-F238E27FC236}">
                <a16:creationId xmlns:a16="http://schemas.microsoft.com/office/drawing/2014/main" id="{859B2BAE-A383-4E74-B3CF-9AC64DA11727}"/>
              </a:ext>
            </a:extLst>
          </p:cNvPr>
          <p:cNvSpPr>
            <a:spLocks noGrp="1"/>
          </p:cNvSpPr>
          <p:nvPr>
            <p:ph type="body" sz="quarter" idx="10"/>
          </p:nvPr>
        </p:nvSpPr>
        <p:spPr>
          <a:xfrm>
            <a:off x="5109151" y="642785"/>
            <a:ext cx="7093291" cy="5708957"/>
          </a:xfrm>
        </p:spPr>
        <p:txBody>
          <a:bodyPr/>
          <a:lstStyle/>
          <a:p>
            <a:pPr marL="466090" indent="-466090"/>
            <a:r>
              <a:rPr lang="en-US" sz="2400" dirty="0">
                <a:cs typeface="Segoe UI"/>
              </a:rPr>
              <a:t>Review: Synapse SQL MPP Architecture</a:t>
            </a:r>
          </a:p>
          <a:p>
            <a:pPr marL="466090" indent="-466090"/>
            <a:r>
              <a:rPr lang="en-US" sz="2400" dirty="0">
                <a:cs typeface="Segoe UI"/>
              </a:rPr>
              <a:t>Lesson 1: Introduction to Table Architecture</a:t>
            </a:r>
            <a:endParaRPr lang="en-US" dirty="0"/>
          </a:p>
          <a:p>
            <a:pPr marL="466090" indent="-466090"/>
            <a:r>
              <a:rPr lang="en-US" sz="2400" dirty="0">
                <a:cs typeface="Segoe UI"/>
              </a:rPr>
              <a:t>Lesson 2: Table Persistence</a:t>
            </a:r>
            <a:endParaRPr lang="en-US" dirty="0"/>
          </a:p>
          <a:p>
            <a:r>
              <a:rPr lang="en-US" dirty="0"/>
              <a:t>Lesson 3: Views</a:t>
            </a:r>
          </a:p>
        </p:txBody>
      </p:sp>
    </p:spTree>
    <p:extLst>
      <p:ext uri="{BB962C8B-B14F-4D97-AF65-F5344CB8AC3E}">
        <p14:creationId xmlns:p14="http://schemas.microsoft.com/office/powerpoint/2010/main" val="161556013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CDB25C4-C4BE-4137-9175-BC40761015E1}"/>
              </a:ext>
            </a:extLst>
          </p:cNvPr>
          <p:cNvSpPr>
            <a:spLocks noGrp="1"/>
          </p:cNvSpPr>
          <p:nvPr>
            <p:ph type="title"/>
          </p:nvPr>
        </p:nvSpPr>
        <p:spPr/>
        <p:txBody>
          <a:bodyPr/>
          <a:lstStyle/>
          <a:p>
            <a:r>
              <a:rPr lang="en-US" dirty="0"/>
              <a:t>Replicated Tables: Cache / Re-cache</a:t>
            </a:r>
          </a:p>
        </p:txBody>
      </p:sp>
      <p:graphicFrame>
        <p:nvGraphicFramePr>
          <p:cNvPr id="5" name="Diagram 4">
            <a:extLst>
              <a:ext uri="{FF2B5EF4-FFF2-40B4-BE49-F238E27FC236}">
                <a16:creationId xmlns:a16="http://schemas.microsoft.com/office/drawing/2014/main" id="{C9668ADF-443C-4469-8045-8A14E877D489}"/>
              </a:ext>
            </a:extLst>
          </p:cNvPr>
          <p:cNvGraphicFramePr/>
          <p:nvPr>
            <p:extLst>
              <p:ext uri="{D42A27DB-BD31-4B8C-83A1-F6EECF244321}">
                <p14:modId xmlns:p14="http://schemas.microsoft.com/office/powerpoint/2010/main" val="1213333050"/>
              </p:ext>
            </p:extLst>
          </p:nvPr>
        </p:nvGraphicFramePr>
        <p:xfrm>
          <a:off x="436728" y="1146412"/>
          <a:ext cx="11518711" cy="500872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713774245"/>
      </p:ext>
    </p:extLst>
  </p:cSld>
  <p:clrMapOvr>
    <a:masterClrMapping/>
  </p:clrMapOvr>
  <p:transition>
    <p:fade/>
  </p:transition>
  <p:extLst>
    <p:ext uri="{6950BFC3-D8DA-4A85-94F7-54DA5524770B}">
      <p188:commentRel xmlns:p188="http://schemas.microsoft.com/office/powerpoint/2018/8/main" r:id="rId3"/>
    </p:ext>
  </p:extLs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7421ED5-8D4A-4C96-BD39-B05145F4182E}"/>
              </a:ext>
            </a:extLst>
          </p:cNvPr>
          <p:cNvSpPr>
            <a:spLocks noGrp="1"/>
          </p:cNvSpPr>
          <p:nvPr>
            <p:ph type="title"/>
          </p:nvPr>
        </p:nvSpPr>
        <p:spPr/>
        <p:txBody>
          <a:bodyPr/>
          <a:lstStyle/>
          <a:p>
            <a:r>
              <a:rPr lang="en-US" dirty="0"/>
              <a:t>Replicated Tables: Monitoring Cache Status</a:t>
            </a:r>
          </a:p>
        </p:txBody>
      </p:sp>
      <p:graphicFrame>
        <p:nvGraphicFramePr>
          <p:cNvPr id="4" name="Diagram 3">
            <a:extLst>
              <a:ext uri="{FF2B5EF4-FFF2-40B4-BE49-F238E27FC236}">
                <a16:creationId xmlns:a16="http://schemas.microsoft.com/office/drawing/2014/main" id="{0D07F913-FA88-4459-8D49-5F5B6F9F274A}"/>
              </a:ext>
            </a:extLst>
          </p:cNvPr>
          <p:cNvGraphicFramePr/>
          <p:nvPr>
            <p:extLst>
              <p:ext uri="{D42A27DB-BD31-4B8C-83A1-F6EECF244321}">
                <p14:modId xmlns:p14="http://schemas.microsoft.com/office/powerpoint/2010/main" val="1582409513"/>
              </p:ext>
            </p:extLst>
          </p:nvPr>
        </p:nvGraphicFramePr>
        <p:xfrm>
          <a:off x="884237" y="1211262"/>
          <a:ext cx="10363200" cy="215406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 name="Picture 7">
            <a:extLst>
              <a:ext uri="{FF2B5EF4-FFF2-40B4-BE49-F238E27FC236}">
                <a16:creationId xmlns:a16="http://schemas.microsoft.com/office/drawing/2014/main" id="{D2C7F436-7E18-42FE-BFB0-C6FF3B8F22E1}"/>
              </a:ext>
            </a:extLst>
          </p:cNvPr>
          <p:cNvPicPr>
            <a:picLocks noChangeAspect="1"/>
          </p:cNvPicPr>
          <p:nvPr/>
        </p:nvPicPr>
        <p:blipFill>
          <a:blip r:embed="rId8"/>
          <a:stretch>
            <a:fillRect/>
          </a:stretch>
        </p:blipFill>
        <p:spPr>
          <a:xfrm>
            <a:off x="960437" y="3192462"/>
            <a:ext cx="7391399" cy="3245418"/>
          </a:xfrm>
          <a:prstGeom prst="rect">
            <a:avLst/>
          </a:prstGeom>
        </p:spPr>
      </p:pic>
    </p:spTree>
    <p:extLst>
      <p:ext uri="{BB962C8B-B14F-4D97-AF65-F5344CB8AC3E}">
        <p14:creationId xmlns:p14="http://schemas.microsoft.com/office/powerpoint/2010/main" val="705010898"/>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3339D1D-C79D-4346-95F7-D46740E239B4}"/>
              </a:ext>
            </a:extLst>
          </p:cNvPr>
          <p:cNvSpPr txBox="1">
            <a:spLocks/>
          </p:cNvSpPr>
          <p:nvPr/>
        </p:nvSpPr>
        <p:spPr>
          <a:xfrm>
            <a:off x="427034" y="373062"/>
            <a:ext cx="11340655" cy="474489"/>
          </a:xfrm>
          <a:prstGeom prst="rect">
            <a:avLst/>
          </a:prstGeom>
          <a:ln>
            <a:noFill/>
          </a:ln>
        </p:spPr>
        <p:txBody>
          <a:bodyPr vert="horz" wrap="square" lIns="0" tIns="0" rIns="0" bIns="0" rtlCol="0" anchor="t">
            <a:spAutoFit/>
          </a:bodyPr>
          <a:lstStyle>
            <a:lvl1pPr algn="l" defTabSz="951304" rtl="0" eaLnBrk="1" latinLnBrk="0" hangingPunct="1">
              <a:lnSpc>
                <a:spcPts val="3692"/>
              </a:lnSpc>
              <a:spcBef>
                <a:spcPct val="0"/>
              </a:spcBef>
              <a:buNone/>
              <a:defRPr lang="en-GB" sz="3264" b="0" kern="1200" cap="none" spc="-51" baseline="0" dirty="0" smtClean="0">
                <a:ln w="3175">
                  <a:noFill/>
                </a:ln>
                <a:solidFill>
                  <a:schemeClr val="tx1"/>
                </a:solidFill>
                <a:effectLst/>
                <a:latin typeface="+mj-lt"/>
                <a:ea typeface="+mn-ea"/>
                <a:cs typeface="Segoe UI" pitchFamily="34" charset="0"/>
              </a:defRPr>
            </a:lvl1pPr>
          </a:lstStyle>
          <a:p>
            <a:r>
              <a:rPr lang="en-US" dirty="0"/>
              <a:t>Replicated Tables: Summary</a:t>
            </a:r>
            <a:endParaRPr lang="en-US" dirty="0">
              <a:solidFill>
                <a:srgbClr val="0078D7"/>
              </a:solidFill>
            </a:endParaRPr>
          </a:p>
        </p:txBody>
      </p:sp>
      <p:graphicFrame>
        <p:nvGraphicFramePr>
          <p:cNvPr id="3" name="Diagram 2">
            <a:extLst>
              <a:ext uri="{FF2B5EF4-FFF2-40B4-BE49-F238E27FC236}">
                <a16:creationId xmlns:a16="http://schemas.microsoft.com/office/drawing/2014/main" id="{F38E5AB6-F7EE-4392-BA04-1FBA8EB6284A}"/>
              </a:ext>
            </a:extLst>
          </p:cNvPr>
          <p:cNvGraphicFramePr/>
          <p:nvPr>
            <p:extLst>
              <p:ext uri="{D42A27DB-BD31-4B8C-83A1-F6EECF244321}">
                <p14:modId xmlns:p14="http://schemas.microsoft.com/office/powerpoint/2010/main" val="4244204274"/>
              </p:ext>
            </p:extLst>
          </p:nvPr>
        </p:nvGraphicFramePr>
        <p:xfrm>
          <a:off x="764499" y="1443274"/>
          <a:ext cx="10388184" cy="410797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217651145"/>
      </p:ext>
    </p:extLst>
  </p:cSld>
  <p:clrMapOvr>
    <a:masterClrMapping/>
  </p:clrMapOvr>
  <p:transition>
    <p:fade/>
  </p:transition>
  <p:extLst>
    <p:ext uri="{6950BFC3-D8DA-4A85-94F7-54DA5524770B}">
      <p188:commentRel xmlns:p188="http://schemas.microsoft.com/office/powerpoint/2018/8/main" r:id="rId3"/>
    </p:ext>
  </p:extLs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C64419E-33FF-4669-97EF-E07719AC5E82}"/>
              </a:ext>
            </a:extLst>
          </p:cNvPr>
          <p:cNvSpPr>
            <a:spLocks noGrp="1"/>
          </p:cNvSpPr>
          <p:nvPr>
            <p:ph type="title"/>
          </p:nvPr>
        </p:nvSpPr>
        <p:spPr/>
        <p:txBody>
          <a:bodyPr/>
          <a:lstStyle/>
          <a:p>
            <a:r>
              <a:rPr lang="en-US" dirty="0"/>
              <a:t>Knowledge Check – Table Architecture</a:t>
            </a:r>
          </a:p>
        </p:txBody>
      </p:sp>
      <p:graphicFrame>
        <p:nvGraphicFramePr>
          <p:cNvPr id="11" name="Diagram 10">
            <a:extLst>
              <a:ext uri="{FF2B5EF4-FFF2-40B4-BE49-F238E27FC236}">
                <a16:creationId xmlns:a16="http://schemas.microsoft.com/office/drawing/2014/main" id="{78590265-1871-45E9-9FAC-5CD170AB7F1E}"/>
              </a:ext>
            </a:extLst>
          </p:cNvPr>
          <p:cNvGraphicFramePr/>
          <p:nvPr>
            <p:extLst>
              <p:ext uri="{D42A27DB-BD31-4B8C-83A1-F6EECF244321}">
                <p14:modId xmlns:p14="http://schemas.microsoft.com/office/powerpoint/2010/main" val="1301115092"/>
              </p:ext>
            </p:extLst>
          </p:nvPr>
        </p:nvGraphicFramePr>
        <p:xfrm>
          <a:off x="397563" y="797266"/>
          <a:ext cx="3100581" cy="302057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13" name="Diagram 12">
            <a:extLst>
              <a:ext uri="{FF2B5EF4-FFF2-40B4-BE49-F238E27FC236}">
                <a16:creationId xmlns:a16="http://schemas.microsoft.com/office/drawing/2014/main" id="{351BAAB9-17D4-4F4A-8E62-EF2B5BC74E88}"/>
              </a:ext>
            </a:extLst>
          </p:cNvPr>
          <p:cNvGraphicFramePr/>
          <p:nvPr>
            <p:extLst>
              <p:ext uri="{D42A27DB-BD31-4B8C-83A1-F6EECF244321}">
                <p14:modId xmlns:p14="http://schemas.microsoft.com/office/powerpoint/2010/main" val="4049532079"/>
              </p:ext>
            </p:extLst>
          </p:nvPr>
        </p:nvGraphicFramePr>
        <p:xfrm>
          <a:off x="4531944" y="797266"/>
          <a:ext cx="3100579" cy="302057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aphicFrame>
        <p:nvGraphicFramePr>
          <p:cNvPr id="18" name="Diagram 17">
            <a:extLst>
              <a:ext uri="{FF2B5EF4-FFF2-40B4-BE49-F238E27FC236}">
                <a16:creationId xmlns:a16="http://schemas.microsoft.com/office/drawing/2014/main" id="{6BEFBF48-40B8-441C-BBE7-F661BC93D3C9}"/>
              </a:ext>
            </a:extLst>
          </p:cNvPr>
          <p:cNvGraphicFramePr/>
          <p:nvPr>
            <p:extLst>
              <p:ext uri="{D42A27DB-BD31-4B8C-83A1-F6EECF244321}">
                <p14:modId xmlns:p14="http://schemas.microsoft.com/office/powerpoint/2010/main" val="3893106786"/>
              </p:ext>
            </p:extLst>
          </p:nvPr>
        </p:nvGraphicFramePr>
        <p:xfrm>
          <a:off x="8666324" y="797266"/>
          <a:ext cx="3100579" cy="3020578"/>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graphicFrame>
        <p:nvGraphicFramePr>
          <p:cNvPr id="29" name="Diagram 28">
            <a:extLst>
              <a:ext uri="{FF2B5EF4-FFF2-40B4-BE49-F238E27FC236}">
                <a16:creationId xmlns:a16="http://schemas.microsoft.com/office/drawing/2014/main" id="{D2A0D0AD-E2A7-4622-9D69-8623A162E560}"/>
              </a:ext>
            </a:extLst>
          </p:cNvPr>
          <p:cNvGraphicFramePr/>
          <p:nvPr>
            <p:extLst>
              <p:ext uri="{D42A27DB-BD31-4B8C-83A1-F6EECF244321}">
                <p14:modId xmlns:p14="http://schemas.microsoft.com/office/powerpoint/2010/main" val="1819188834"/>
              </p:ext>
            </p:extLst>
          </p:nvPr>
        </p:nvGraphicFramePr>
        <p:xfrm>
          <a:off x="2578900" y="3647535"/>
          <a:ext cx="3100579" cy="3020578"/>
        </p:xfrm>
        <a:graphic>
          <a:graphicData uri="http://schemas.openxmlformats.org/drawingml/2006/diagram">
            <dgm:relIds xmlns:dgm="http://schemas.openxmlformats.org/drawingml/2006/diagram" xmlns:r="http://schemas.openxmlformats.org/officeDocument/2006/relationships" r:dm="rId18" r:lo="rId19" r:qs="rId20" r:cs="rId21"/>
          </a:graphicData>
        </a:graphic>
      </p:graphicFrame>
      <p:graphicFrame>
        <p:nvGraphicFramePr>
          <p:cNvPr id="33" name="Diagram 32">
            <a:extLst>
              <a:ext uri="{FF2B5EF4-FFF2-40B4-BE49-F238E27FC236}">
                <a16:creationId xmlns:a16="http://schemas.microsoft.com/office/drawing/2014/main" id="{3B0578A8-DDF7-4C7C-9DC0-CD728C751BC0}"/>
              </a:ext>
            </a:extLst>
          </p:cNvPr>
          <p:cNvGraphicFramePr/>
          <p:nvPr>
            <p:extLst>
              <p:ext uri="{D42A27DB-BD31-4B8C-83A1-F6EECF244321}">
                <p14:modId xmlns:p14="http://schemas.microsoft.com/office/powerpoint/2010/main" val="1328105944"/>
              </p:ext>
            </p:extLst>
          </p:nvPr>
        </p:nvGraphicFramePr>
        <p:xfrm>
          <a:off x="6756998" y="3647535"/>
          <a:ext cx="3100581" cy="3020578"/>
        </p:xfrm>
        <a:graphic>
          <a:graphicData uri="http://schemas.openxmlformats.org/drawingml/2006/diagram">
            <dgm:relIds xmlns:dgm="http://schemas.openxmlformats.org/drawingml/2006/diagram" xmlns:r="http://schemas.openxmlformats.org/officeDocument/2006/relationships" r:dm="rId23" r:lo="rId24" r:qs="rId25" r:cs="rId26"/>
          </a:graphicData>
        </a:graphic>
      </p:graphicFrame>
    </p:spTree>
    <p:extLst>
      <p:ext uri="{BB962C8B-B14F-4D97-AF65-F5344CB8AC3E}">
        <p14:creationId xmlns:p14="http://schemas.microsoft.com/office/powerpoint/2010/main" val="3863178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3" grpId="0">
        <p:bldAsOne/>
      </p:bldGraphic>
      <p:bldGraphic spid="18" grpId="0">
        <p:bldAsOne/>
      </p:bldGraphic>
      <p:bldGraphic spid="29" grpId="0">
        <p:bldAsOne/>
      </p:bldGraphic>
      <p:bldGraphic spid="33" grpId="0">
        <p:bldAsOne/>
      </p:bldGraphic>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CD77A6-E28D-4D8D-9FE5-64ADAA827AC9}"/>
              </a:ext>
            </a:extLst>
          </p:cNvPr>
          <p:cNvSpPr>
            <a:spLocks noGrp="1"/>
          </p:cNvSpPr>
          <p:nvPr>
            <p:ph type="title"/>
          </p:nvPr>
        </p:nvSpPr>
        <p:spPr>
          <a:xfrm>
            <a:off x="669571" y="3039096"/>
            <a:ext cx="10988852" cy="616838"/>
          </a:xfrm>
        </p:spPr>
        <p:txBody>
          <a:bodyPr/>
          <a:lstStyle/>
          <a:p>
            <a:r>
              <a:rPr lang="en-US" dirty="0"/>
              <a:t>Lesson 2: Table Persistence</a:t>
            </a:r>
          </a:p>
        </p:txBody>
      </p:sp>
    </p:spTree>
    <p:extLst>
      <p:ext uri="{BB962C8B-B14F-4D97-AF65-F5344CB8AC3E}">
        <p14:creationId xmlns:p14="http://schemas.microsoft.com/office/powerpoint/2010/main" val="421759116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26C7312-6643-4F44-86B4-FA64F536177B}"/>
              </a:ext>
            </a:extLst>
          </p:cNvPr>
          <p:cNvSpPr>
            <a:spLocks noGrp="1"/>
          </p:cNvSpPr>
          <p:nvPr>
            <p:ph type="title"/>
          </p:nvPr>
        </p:nvSpPr>
        <p:spPr/>
        <p:txBody>
          <a:bodyPr/>
          <a:lstStyle/>
          <a:p>
            <a:r>
              <a:rPr lang="en-US" dirty="0"/>
              <a:t>Objectives</a:t>
            </a:r>
          </a:p>
        </p:txBody>
      </p:sp>
      <p:sp>
        <p:nvSpPr>
          <p:cNvPr id="4" name="Text Placeholder 3">
            <a:extLst>
              <a:ext uri="{FF2B5EF4-FFF2-40B4-BE49-F238E27FC236}">
                <a16:creationId xmlns:a16="http://schemas.microsoft.com/office/drawing/2014/main" id="{3BDD850C-29B9-4641-B580-0B91B9EBAE00}"/>
              </a:ext>
            </a:extLst>
          </p:cNvPr>
          <p:cNvSpPr>
            <a:spLocks noGrp="1"/>
          </p:cNvSpPr>
          <p:nvPr>
            <p:ph type="subTitle" idx="1"/>
            <p:custDataLst>
              <p:custData r:id="rId2"/>
              <p:custData r:id="rId3"/>
            </p:custDataLst>
          </p:nvPr>
        </p:nvSpPr>
        <p:spPr/>
        <p:txBody>
          <a:bodyPr/>
          <a:lstStyle/>
          <a:p>
            <a:r>
              <a:rPr lang="en-US" dirty="0"/>
              <a:t>After completing this lesson, you will be able to:</a:t>
            </a:r>
          </a:p>
        </p:txBody>
      </p:sp>
      <p:sp>
        <p:nvSpPr>
          <p:cNvPr id="5" name="Text Placeholder 4">
            <a:extLst>
              <a:ext uri="{FF2B5EF4-FFF2-40B4-BE49-F238E27FC236}">
                <a16:creationId xmlns:a16="http://schemas.microsoft.com/office/drawing/2014/main" id="{55182462-DFDF-4D48-A92C-42FD52821C4E}"/>
              </a:ext>
            </a:extLst>
          </p:cNvPr>
          <p:cNvSpPr>
            <a:spLocks noGrp="1"/>
          </p:cNvSpPr>
          <p:nvPr>
            <p:ph sz="quarter" idx="13"/>
            <p:custDataLst>
              <p:custData r:id="rId4"/>
              <p:custData r:id="rId5"/>
            </p:custDataLst>
          </p:nvPr>
        </p:nvSpPr>
        <p:spPr>
          <a:xfrm>
            <a:off x="669572" y="1436145"/>
            <a:ext cx="11097333" cy="1877050"/>
          </a:xfrm>
        </p:spPr>
        <p:txBody>
          <a:bodyPr>
            <a:normAutofit/>
          </a:bodyPr>
          <a:lstStyle/>
          <a:p>
            <a:r>
              <a:rPr lang="en-US" dirty="0"/>
              <a:t>Understand the following topics:</a:t>
            </a:r>
          </a:p>
          <a:p>
            <a:pPr lvl="1"/>
            <a:r>
              <a:rPr lang="en-US" dirty="0"/>
              <a:t>What are temporary tables and where are they stored</a:t>
            </a:r>
          </a:p>
          <a:p>
            <a:pPr lvl="1"/>
            <a:r>
              <a:rPr lang="en-US" dirty="0"/>
              <a:t>What are external tables and where are they stored</a:t>
            </a:r>
          </a:p>
        </p:txBody>
      </p:sp>
      <p:pic>
        <p:nvPicPr>
          <p:cNvPr id="2" name="Picture 2" descr="A picture containing clock, drawing&#10;&#10;Description automatically generated">
            <a:extLst>
              <a:ext uri="{FF2B5EF4-FFF2-40B4-BE49-F238E27FC236}">
                <a16:creationId xmlns:a16="http://schemas.microsoft.com/office/drawing/2014/main" id="{44E6B385-D37C-4B69-98A8-445CE98D6F55}"/>
              </a:ext>
            </a:extLst>
          </p:cNvPr>
          <p:cNvPicPr>
            <a:picLocks noChangeAspect="1"/>
          </p:cNvPicPr>
          <p:nvPr/>
        </p:nvPicPr>
        <p:blipFill>
          <a:blip r:embed="rId8"/>
          <a:stretch>
            <a:fillRect/>
          </a:stretch>
        </p:blipFill>
        <p:spPr>
          <a:xfrm>
            <a:off x="9940554" y="3753081"/>
            <a:ext cx="1865207" cy="2418940"/>
          </a:xfrm>
          <a:prstGeom prst="rect">
            <a:avLst/>
          </a:prstGeom>
        </p:spPr>
      </p:pic>
    </p:spTree>
    <p:custDataLst>
      <p:tags r:id="rId1"/>
    </p:custDataLst>
    <p:extLst>
      <p:ext uri="{BB962C8B-B14F-4D97-AF65-F5344CB8AC3E}">
        <p14:creationId xmlns:p14="http://schemas.microsoft.com/office/powerpoint/2010/main" val="3165462232"/>
      </p:ext>
    </p:extLst>
  </p:cSld>
  <p:clrMapOvr>
    <a:masterClrMapping/>
  </p:clrMapOvr>
  <p:transition spd="slow"/>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57539F-2F54-47B2-8DE4-AE63BBADA10C}"/>
              </a:ext>
            </a:extLst>
          </p:cNvPr>
          <p:cNvSpPr>
            <a:spLocks noGrp="1"/>
          </p:cNvSpPr>
          <p:nvPr>
            <p:ph type="title"/>
          </p:nvPr>
        </p:nvSpPr>
        <p:spPr/>
        <p:txBody>
          <a:bodyPr/>
          <a:lstStyle/>
          <a:p>
            <a:r>
              <a:rPr lang="es-ES" dirty="0"/>
              <a:t>Table </a:t>
            </a:r>
            <a:r>
              <a:rPr lang="es-ES" dirty="0" err="1"/>
              <a:t>Location</a:t>
            </a:r>
            <a:r>
              <a:rPr lang="es-ES" dirty="0"/>
              <a:t> </a:t>
            </a:r>
            <a:r>
              <a:rPr lang="en-US" dirty="0"/>
              <a:t>Types</a:t>
            </a:r>
          </a:p>
        </p:txBody>
      </p:sp>
      <p:graphicFrame>
        <p:nvGraphicFramePr>
          <p:cNvPr id="5" name="Diagram 4">
            <a:extLst>
              <a:ext uri="{FF2B5EF4-FFF2-40B4-BE49-F238E27FC236}">
                <a16:creationId xmlns:a16="http://schemas.microsoft.com/office/drawing/2014/main" id="{C4327ABE-2913-4A54-BA88-84C1F7C5EEB6}"/>
              </a:ext>
            </a:extLst>
          </p:cNvPr>
          <p:cNvGraphicFramePr/>
          <p:nvPr>
            <p:extLst>
              <p:ext uri="{D42A27DB-BD31-4B8C-83A1-F6EECF244321}">
                <p14:modId xmlns:p14="http://schemas.microsoft.com/office/powerpoint/2010/main" val="1249009008"/>
              </p:ext>
            </p:extLst>
          </p:nvPr>
        </p:nvGraphicFramePr>
        <p:xfrm>
          <a:off x="1036637" y="982662"/>
          <a:ext cx="10667999" cy="568545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473067588"/>
      </p:ext>
    </p:extLst>
  </p:cSld>
  <p:clrMapOvr>
    <a:masterClrMapping/>
  </p:clrMapOvr>
  <p:extLst>
    <p:ext uri="{6950BFC3-D8DA-4A85-94F7-54DA5524770B}">
      <p188:commentRel xmlns:p188="http://schemas.microsoft.com/office/powerpoint/2018/8/main" r:id="rId3"/>
    </p:ext>
  </p:extLs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6E086-C133-4602-ABB2-DC4DCB7F3C94}"/>
              </a:ext>
            </a:extLst>
          </p:cNvPr>
          <p:cNvSpPr>
            <a:spLocks noGrp="1"/>
          </p:cNvSpPr>
          <p:nvPr>
            <p:ph type="title"/>
          </p:nvPr>
        </p:nvSpPr>
        <p:spPr/>
        <p:txBody>
          <a:bodyPr/>
          <a:lstStyle/>
          <a:p>
            <a:r>
              <a:rPr lang="en-US" dirty="0"/>
              <a:t>Temporary</a:t>
            </a:r>
            <a:r>
              <a:rPr lang="es-ES" dirty="0"/>
              <a:t> Tables</a:t>
            </a:r>
          </a:p>
        </p:txBody>
      </p:sp>
      <p:graphicFrame>
        <p:nvGraphicFramePr>
          <p:cNvPr id="5" name="Diagram 4">
            <a:extLst>
              <a:ext uri="{FF2B5EF4-FFF2-40B4-BE49-F238E27FC236}">
                <a16:creationId xmlns:a16="http://schemas.microsoft.com/office/drawing/2014/main" id="{415A9C02-88FB-453F-A259-0DB7C9B57010}"/>
              </a:ext>
            </a:extLst>
          </p:cNvPr>
          <p:cNvGraphicFramePr/>
          <p:nvPr>
            <p:extLst>
              <p:ext uri="{D42A27DB-BD31-4B8C-83A1-F6EECF244321}">
                <p14:modId xmlns:p14="http://schemas.microsoft.com/office/powerpoint/2010/main" val="1137824484"/>
              </p:ext>
            </p:extLst>
          </p:nvPr>
        </p:nvGraphicFramePr>
        <p:xfrm>
          <a:off x="869430" y="1269242"/>
          <a:ext cx="10662928" cy="496778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654307593"/>
      </p:ext>
    </p:extLst>
  </p:cSld>
  <p:clrMapOvr>
    <a:masterClrMapping/>
  </p:clrMapOvr>
  <p:extLst>
    <p:ext uri="{6950BFC3-D8DA-4A85-94F7-54DA5524770B}">
      <p188:commentRel xmlns:p188="http://schemas.microsoft.com/office/powerpoint/2018/8/main" r:id="rId3"/>
    </p:ext>
  </p:extLs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09CB7B-1B9E-4A48-AFB4-8EECCBA8AA88}"/>
              </a:ext>
            </a:extLst>
          </p:cNvPr>
          <p:cNvSpPr>
            <a:spLocks noGrp="1"/>
          </p:cNvSpPr>
          <p:nvPr>
            <p:ph type="title"/>
          </p:nvPr>
        </p:nvSpPr>
        <p:spPr/>
        <p:txBody>
          <a:bodyPr/>
          <a:lstStyle/>
          <a:p>
            <a:r>
              <a:rPr lang="en-US" dirty="0"/>
              <a:t>Temporary Tables: Statistics</a:t>
            </a:r>
          </a:p>
        </p:txBody>
      </p:sp>
      <p:graphicFrame>
        <p:nvGraphicFramePr>
          <p:cNvPr id="4" name="Diagram 3">
            <a:extLst>
              <a:ext uri="{FF2B5EF4-FFF2-40B4-BE49-F238E27FC236}">
                <a16:creationId xmlns:a16="http://schemas.microsoft.com/office/drawing/2014/main" id="{2F41522A-9117-4569-AD16-C04F6DF7FAE4}"/>
              </a:ext>
            </a:extLst>
          </p:cNvPr>
          <p:cNvGraphicFramePr/>
          <p:nvPr>
            <p:extLst>
              <p:ext uri="{D42A27DB-BD31-4B8C-83A1-F6EECF244321}">
                <p14:modId xmlns:p14="http://schemas.microsoft.com/office/powerpoint/2010/main" val="2687700170"/>
              </p:ext>
            </p:extLst>
          </p:nvPr>
        </p:nvGraphicFramePr>
        <p:xfrm>
          <a:off x="1036637" y="1135061"/>
          <a:ext cx="11049000" cy="51907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8526117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EE9F04-23C5-4050-A343-5EDC5F6763D5}"/>
              </a:ext>
            </a:extLst>
          </p:cNvPr>
          <p:cNvSpPr>
            <a:spLocks noGrp="1"/>
          </p:cNvSpPr>
          <p:nvPr>
            <p:ph type="title"/>
          </p:nvPr>
        </p:nvSpPr>
        <p:spPr/>
        <p:txBody>
          <a:bodyPr/>
          <a:lstStyle/>
          <a:p>
            <a:r>
              <a:rPr lang="en-US" dirty="0"/>
              <a:t>External Tables</a:t>
            </a:r>
          </a:p>
        </p:txBody>
      </p:sp>
      <p:graphicFrame>
        <p:nvGraphicFramePr>
          <p:cNvPr id="4" name="Diagram 3">
            <a:extLst>
              <a:ext uri="{FF2B5EF4-FFF2-40B4-BE49-F238E27FC236}">
                <a16:creationId xmlns:a16="http://schemas.microsoft.com/office/drawing/2014/main" id="{E1C04148-4FD9-48F1-81D0-FEA220368579}"/>
              </a:ext>
            </a:extLst>
          </p:cNvPr>
          <p:cNvGraphicFramePr/>
          <p:nvPr>
            <p:extLst>
              <p:ext uri="{D42A27DB-BD31-4B8C-83A1-F6EECF244321}">
                <p14:modId xmlns:p14="http://schemas.microsoft.com/office/powerpoint/2010/main" val="1578846660"/>
              </p:ext>
            </p:extLst>
          </p:nvPr>
        </p:nvGraphicFramePr>
        <p:xfrm>
          <a:off x="852711" y="906462"/>
          <a:ext cx="10731051" cy="51815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2494417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07F296-0218-4DB4-B138-F542E02E3E76}"/>
              </a:ext>
            </a:extLst>
          </p:cNvPr>
          <p:cNvSpPr>
            <a:spLocks noGrp="1"/>
          </p:cNvSpPr>
          <p:nvPr>
            <p:ph type="title"/>
          </p:nvPr>
        </p:nvSpPr>
        <p:spPr/>
        <p:txBody>
          <a:bodyPr/>
          <a:lstStyle/>
          <a:p>
            <a:r>
              <a:rPr lang="en-US" dirty="0"/>
              <a:t>Review: Synapse SQL Pool Architecture</a:t>
            </a:r>
          </a:p>
        </p:txBody>
      </p:sp>
    </p:spTree>
    <p:extLst>
      <p:ext uri="{BB962C8B-B14F-4D97-AF65-F5344CB8AC3E}">
        <p14:creationId xmlns:p14="http://schemas.microsoft.com/office/powerpoint/2010/main" val="291208738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AFDA60-02A1-4104-BF27-0549632AE04E}"/>
              </a:ext>
            </a:extLst>
          </p:cNvPr>
          <p:cNvSpPr>
            <a:spLocks noGrp="1"/>
          </p:cNvSpPr>
          <p:nvPr>
            <p:ph type="title"/>
          </p:nvPr>
        </p:nvSpPr>
        <p:spPr/>
        <p:txBody>
          <a:bodyPr/>
          <a:lstStyle/>
          <a:p>
            <a:r>
              <a:rPr lang="en-US" dirty="0"/>
              <a:t>External Tables: Creating External Tables</a:t>
            </a:r>
          </a:p>
        </p:txBody>
      </p:sp>
      <p:sp>
        <p:nvSpPr>
          <p:cNvPr id="4" name="TextBox 3">
            <a:extLst>
              <a:ext uri="{FF2B5EF4-FFF2-40B4-BE49-F238E27FC236}">
                <a16:creationId xmlns:a16="http://schemas.microsoft.com/office/drawing/2014/main" id="{BC41C7E4-1353-4330-A795-F3AD109CEBC5}"/>
              </a:ext>
            </a:extLst>
          </p:cNvPr>
          <p:cNvSpPr txBox="1"/>
          <p:nvPr/>
        </p:nvSpPr>
        <p:spPr>
          <a:xfrm>
            <a:off x="960437" y="1440828"/>
            <a:ext cx="9144000" cy="369332"/>
          </a:xfrm>
          <a:prstGeom prst="rect">
            <a:avLst/>
          </a:prstGeom>
          <a:solidFill>
            <a:schemeClr val="tx2"/>
          </a:solidFill>
        </p:spPr>
        <p:txBody>
          <a:bodyPr wrap="square" lIns="0" tIns="0" rIns="0" bIns="0" rtlCol="0">
            <a:spAutoFit/>
          </a:bodyPr>
          <a:lstStyle/>
          <a:p>
            <a:pPr algn="l"/>
            <a:r>
              <a:rPr lang="es-ES" sz="2400" dirty="0">
                <a:solidFill>
                  <a:schemeClr val="bg1"/>
                </a:solidFill>
              </a:rPr>
              <a:t>1. </a:t>
            </a:r>
            <a:r>
              <a:rPr lang="en-US" sz="2400" dirty="0">
                <a:solidFill>
                  <a:schemeClr val="bg1"/>
                </a:solidFill>
              </a:rPr>
              <a:t>Create</a:t>
            </a:r>
            <a:r>
              <a:rPr lang="es-ES" sz="2400" dirty="0">
                <a:solidFill>
                  <a:schemeClr val="bg1"/>
                </a:solidFill>
              </a:rPr>
              <a:t> </a:t>
            </a:r>
            <a:r>
              <a:rPr lang="en-US" sz="2400" dirty="0">
                <a:solidFill>
                  <a:schemeClr val="bg1"/>
                </a:solidFill>
              </a:rPr>
              <a:t>External</a:t>
            </a:r>
            <a:r>
              <a:rPr lang="es-ES" sz="2400" dirty="0">
                <a:solidFill>
                  <a:schemeClr val="bg1"/>
                </a:solidFill>
              </a:rPr>
              <a:t> Data </a:t>
            </a:r>
            <a:r>
              <a:rPr lang="en-US" sz="2400" dirty="0">
                <a:solidFill>
                  <a:schemeClr val="bg1"/>
                </a:solidFill>
              </a:rPr>
              <a:t>Source</a:t>
            </a:r>
          </a:p>
        </p:txBody>
      </p:sp>
      <p:graphicFrame>
        <p:nvGraphicFramePr>
          <p:cNvPr id="5" name="Object 4">
            <a:extLst>
              <a:ext uri="{FF2B5EF4-FFF2-40B4-BE49-F238E27FC236}">
                <a16:creationId xmlns:a16="http://schemas.microsoft.com/office/drawing/2014/main" id="{9A308384-4930-4396-81F1-EC8672BA7097}"/>
              </a:ext>
            </a:extLst>
          </p:cNvPr>
          <p:cNvGraphicFramePr>
            <a:graphicFrameLocks noChangeAspect="1"/>
          </p:cNvGraphicFramePr>
          <p:nvPr>
            <p:extLst>
              <p:ext uri="{D42A27DB-BD31-4B8C-83A1-F6EECF244321}">
                <p14:modId xmlns:p14="http://schemas.microsoft.com/office/powerpoint/2010/main" val="834021361"/>
              </p:ext>
            </p:extLst>
          </p:nvPr>
        </p:nvGraphicFramePr>
        <p:xfrm>
          <a:off x="1265237" y="2403211"/>
          <a:ext cx="5029200" cy="955330"/>
        </p:xfrm>
        <a:graphic>
          <a:graphicData uri="http://schemas.openxmlformats.org/presentationml/2006/ole">
            <mc:AlternateContent xmlns:mc="http://schemas.openxmlformats.org/markup-compatibility/2006">
              <mc:Choice xmlns:v="urn:schemas-microsoft-com:vml" Requires="v">
                <p:oleObj spid="_x0000_s1042" name="Bitmap Image" r:id="rId4" imgW="2181240" imgH="414360" progId="Paint.Picture">
                  <p:embed/>
                </p:oleObj>
              </mc:Choice>
              <mc:Fallback>
                <p:oleObj name="Bitmap Image" r:id="rId4" imgW="2181240" imgH="414360" progId="Paint.Picture">
                  <p:embed/>
                  <p:pic>
                    <p:nvPicPr>
                      <p:cNvPr id="5" name="Object 4">
                        <a:extLst>
                          <a:ext uri="{FF2B5EF4-FFF2-40B4-BE49-F238E27FC236}">
                            <a16:creationId xmlns:a16="http://schemas.microsoft.com/office/drawing/2014/main" id="{9A308384-4930-4396-81F1-EC8672BA7097}"/>
                          </a:ext>
                        </a:extLst>
                      </p:cNvPr>
                      <p:cNvPicPr/>
                      <p:nvPr/>
                    </p:nvPicPr>
                    <p:blipFill>
                      <a:blip r:embed="rId5"/>
                      <a:stretch>
                        <a:fillRect/>
                      </a:stretch>
                    </p:blipFill>
                    <p:spPr>
                      <a:xfrm>
                        <a:off x="1265237" y="2403211"/>
                        <a:ext cx="5029200" cy="955330"/>
                      </a:xfrm>
                      <a:prstGeom prst="rect">
                        <a:avLst/>
                      </a:prstGeom>
                    </p:spPr>
                  </p:pic>
                </p:oleObj>
              </mc:Fallback>
            </mc:AlternateContent>
          </a:graphicData>
        </a:graphic>
      </p:graphicFrame>
      <p:sp>
        <p:nvSpPr>
          <p:cNvPr id="8" name="TextBox 7">
            <a:extLst>
              <a:ext uri="{FF2B5EF4-FFF2-40B4-BE49-F238E27FC236}">
                <a16:creationId xmlns:a16="http://schemas.microsoft.com/office/drawing/2014/main" id="{51B403E2-F0CA-40B6-A354-D54506D0098A}"/>
              </a:ext>
            </a:extLst>
          </p:cNvPr>
          <p:cNvSpPr txBox="1"/>
          <p:nvPr/>
        </p:nvSpPr>
        <p:spPr>
          <a:xfrm>
            <a:off x="960437" y="1451530"/>
            <a:ext cx="9144000" cy="369332"/>
          </a:xfrm>
          <a:prstGeom prst="rect">
            <a:avLst/>
          </a:prstGeom>
          <a:solidFill>
            <a:schemeClr val="tx2"/>
          </a:solidFill>
        </p:spPr>
        <p:txBody>
          <a:bodyPr wrap="square" lIns="0" tIns="0" rIns="0" bIns="0" rtlCol="0">
            <a:spAutoFit/>
          </a:bodyPr>
          <a:lstStyle/>
          <a:p>
            <a:pPr algn="l"/>
            <a:r>
              <a:rPr lang="es-ES" sz="2400" dirty="0">
                <a:solidFill>
                  <a:schemeClr val="bg1"/>
                </a:solidFill>
              </a:rPr>
              <a:t>2. </a:t>
            </a:r>
            <a:r>
              <a:rPr lang="en-US" sz="2400" dirty="0">
                <a:solidFill>
                  <a:schemeClr val="bg1"/>
                </a:solidFill>
              </a:rPr>
              <a:t>Create</a:t>
            </a:r>
            <a:r>
              <a:rPr lang="es-ES" sz="2400" dirty="0">
                <a:solidFill>
                  <a:schemeClr val="bg1"/>
                </a:solidFill>
              </a:rPr>
              <a:t> File </a:t>
            </a:r>
            <a:r>
              <a:rPr lang="en-US" sz="2400" dirty="0">
                <a:solidFill>
                  <a:schemeClr val="bg1"/>
                </a:solidFill>
              </a:rPr>
              <a:t>Format</a:t>
            </a:r>
          </a:p>
        </p:txBody>
      </p:sp>
      <p:pic>
        <p:nvPicPr>
          <p:cNvPr id="10" name="Picture 9">
            <a:extLst>
              <a:ext uri="{FF2B5EF4-FFF2-40B4-BE49-F238E27FC236}">
                <a16:creationId xmlns:a16="http://schemas.microsoft.com/office/drawing/2014/main" id="{B9D472BA-500D-4E10-B83B-26E0A76142CD}"/>
              </a:ext>
            </a:extLst>
          </p:cNvPr>
          <p:cNvPicPr>
            <a:picLocks noChangeAspect="1"/>
          </p:cNvPicPr>
          <p:nvPr/>
        </p:nvPicPr>
        <p:blipFill>
          <a:blip r:embed="rId6"/>
          <a:stretch>
            <a:fillRect/>
          </a:stretch>
        </p:blipFill>
        <p:spPr>
          <a:xfrm>
            <a:off x="1265237" y="2411412"/>
            <a:ext cx="5553075" cy="1771650"/>
          </a:xfrm>
          <a:prstGeom prst="rect">
            <a:avLst/>
          </a:prstGeom>
        </p:spPr>
      </p:pic>
      <p:pic>
        <p:nvPicPr>
          <p:cNvPr id="14" name="Picture 13">
            <a:extLst>
              <a:ext uri="{FF2B5EF4-FFF2-40B4-BE49-F238E27FC236}">
                <a16:creationId xmlns:a16="http://schemas.microsoft.com/office/drawing/2014/main" id="{B0EF3CBE-1FCF-41A2-8F3F-1C4D6226B553}"/>
              </a:ext>
            </a:extLst>
          </p:cNvPr>
          <p:cNvPicPr>
            <a:picLocks noChangeAspect="1"/>
          </p:cNvPicPr>
          <p:nvPr/>
        </p:nvPicPr>
        <p:blipFill>
          <a:blip r:embed="rId7"/>
          <a:stretch>
            <a:fillRect/>
          </a:stretch>
        </p:blipFill>
        <p:spPr>
          <a:xfrm>
            <a:off x="1265237" y="3635984"/>
            <a:ext cx="6581775" cy="1200150"/>
          </a:xfrm>
          <a:prstGeom prst="rect">
            <a:avLst/>
          </a:prstGeom>
        </p:spPr>
      </p:pic>
      <p:sp>
        <p:nvSpPr>
          <p:cNvPr id="15" name="TextBox 14">
            <a:extLst>
              <a:ext uri="{FF2B5EF4-FFF2-40B4-BE49-F238E27FC236}">
                <a16:creationId xmlns:a16="http://schemas.microsoft.com/office/drawing/2014/main" id="{E3E0940C-E74D-4F2C-8E5C-048279A4B4E4}"/>
              </a:ext>
            </a:extLst>
          </p:cNvPr>
          <p:cNvSpPr txBox="1"/>
          <p:nvPr/>
        </p:nvSpPr>
        <p:spPr>
          <a:xfrm>
            <a:off x="960437" y="1451529"/>
            <a:ext cx="9144000" cy="369333"/>
          </a:xfrm>
          <a:prstGeom prst="rect">
            <a:avLst/>
          </a:prstGeom>
          <a:solidFill>
            <a:schemeClr val="tx2"/>
          </a:solidFill>
        </p:spPr>
        <p:txBody>
          <a:bodyPr wrap="square" lIns="0" tIns="0" rIns="0" bIns="0" rtlCol="0">
            <a:spAutoFit/>
          </a:bodyPr>
          <a:lstStyle/>
          <a:p>
            <a:pPr algn="l"/>
            <a:r>
              <a:rPr lang="es-ES" sz="2400" dirty="0">
                <a:solidFill>
                  <a:schemeClr val="bg1"/>
                </a:solidFill>
              </a:rPr>
              <a:t>3. </a:t>
            </a:r>
            <a:r>
              <a:rPr lang="en-US" sz="2400" dirty="0">
                <a:solidFill>
                  <a:schemeClr val="bg1"/>
                </a:solidFill>
              </a:rPr>
              <a:t>Create</a:t>
            </a:r>
            <a:r>
              <a:rPr lang="es-ES" sz="2400" dirty="0">
                <a:solidFill>
                  <a:schemeClr val="bg1"/>
                </a:solidFill>
              </a:rPr>
              <a:t> </a:t>
            </a:r>
            <a:r>
              <a:rPr lang="en-US" sz="2400" dirty="0">
                <a:solidFill>
                  <a:schemeClr val="bg1"/>
                </a:solidFill>
              </a:rPr>
              <a:t>External</a:t>
            </a:r>
            <a:r>
              <a:rPr lang="es-ES" sz="2400" dirty="0">
                <a:solidFill>
                  <a:schemeClr val="bg1"/>
                </a:solidFill>
              </a:rPr>
              <a:t> Table</a:t>
            </a:r>
          </a:p>
        </p:txBody>
      </p:sp>
      <p:pic>
        <p:nvPicPr>
          <p:cNvPr id="17" name="Picture 16">
            <a:extLst>
              <a:ext uri="{FF2B5EF4-FFF2-40B4-BE49-F238E27FC236}">
                <a16:creationId xmlns:a16="http://schemas.microsoft.com/office/drawing/2014/main" id="{64390D89-B071-4A99-A70C-7E55987F1A4F}"/>
              </a:ext>
            </a:extLst>
          </p:cNvPr>
          <p:cNvPicPr>
            <a:picLocks noChangeAspect="1"/>
          </p:cNvPicPr>
          <p:nvPr/>
        </p:nvPicPr>
        <p:blipFill>
          <a:blip r:embed="rId8"/>
          <a:stretch>
            <a:fillRect/>
          </a:stretch>
        </p:blipFill>
        <p:spPr>
          <a:xfrm>
            <a:off x="1265237" y="2372995"/>
            <a:ext cx="3590925" cy="2838450"/>
          </a:xfrm>
          <a:prstGeom prst="rect">
            <a:avLst/>
          </a:prstGeom>
        </p:spPr>
      </p:pic>
      <p:sp>
        <p:nvSpPr>
          <p:cNvPr id="19" name="TextBox 18">
            <a:extLst>
              <a:ext uri="{FF2B5EF4-FFF2-40B4-BE49-F238E27FC236}">
                <a16:creationId xmlns:a16="http://schemas.microsoft.com/office/drawing/2014/main" id="{B3F9CEFD-019F-4DD6-968B-BD325F2221CF}"/>
              </a:ext>
            </a:extLst>
          </p:cNvPr>
          <p:cNvSpPr txBox="1"/>
          <p:nvPr/>
        </p:nvSpPr>
        <p:spPr>
          <a:xfrm>
            <a:off x="960437" y="1439862"/>
            <a:ext cx="9144000" cy="738664"/>
          </a:xfrm>
          <a:prstGeom prst="rect">
            <a:avLst/>
          </a:prstGeom>
          <a:solidFill>
            <a:schemeClr val="tx2"/>
          </a:solidFill>
          <a:scene3d>
            <a:camera prst="orthographicFront"/>
            <a:lightRig rig="threePt" dir="t"/>
          </a:scene3d>
          <a:sp3d>
            <a:bevelT prst="angle"/>
          </a:sp3d>
        </p:spPr>
        <p:txBody>
          <a:bodyPr wrap="square" lIns="0" tIns="0" rIns="0" bIns="0" rtlCol="0">
            <a:spAutoFit/>
          </a:bodyPr>
          <a:lstStyle/>
          <a:p>
            <a:pPr algn="l"/>
            <a:r>
              <a:rPr lang="en-US" sz="2400" dirty="0">
                <a:solidFill>
                  <a:schemeClr val="bg1"/>
                </a:solidFill>
              </a:rPr>
              <a:t>4. If external data is going to be used several times, it is better to import the data into a Regular Table. </a:t>
            </a:r>
          </a:p>
        </p:txBody>
      </p:sp>
      <p:pic>
        <p:nvPicPr>
          <p:cNvPr id="25" name="Picture 24">
            <a:extLst>
              <a:ext uri="{FF2B5EF4-FFF2-40B4-BE49-F238E27FC236}">
                <a16:creationId xmlns:a16="http://schemas.microsoft.com/office/drawing/2014/main" id="{5161C42A-0593-4034-83B5-666DCCC37DDB}"/>
              </a:ext>
            </a:extLst>
          </p:cNvPr>
          <p:cNvPicPr>
            <a:picLocks noChangeAspect="1"/>
          </p:cNvPicPr>
          <p:nvPr/>
        </p:nvPicPr>
        <p:blipFill>
          <a:blip r:embed="rId9"/>
          <a:stretch>
            <a:fillRect/>
          </a:stretch>
        </p:blipFill>
        <p:spPr>
          <a:xfrm>
            <a:off x="1265237" y="2706687"/>
            <a:ext cx="3409950" cy="638175"/>
          </a:xfrm>
          <a:prstGeom prst="rect">
            <a:avLst/>
          </a:prstGeom>
        </p:spPr>
      </p:pic>
    </p:spTree>
    <p:extLst>
      <p:ext uri="{BB962C8B-B14F-4D97-AF65-F5344CB8AC3E}">
        <p14:creationId xmlns:p14="http://schemas.microsoft.com/office/powerpoint/2010/main" val="1018816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5"/>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0"/>
                                          </p:stCondLst>
                                        </p:cTn>
                                        <p:tgtEl>
                                          <p:spTgt spid="14"/>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10"/>
                                        </p:tgtEl>
                                        <p:attrNameLst>
                                          <p:attrName>style.visibility</p:attrName>
                                        </p:attrNameLst>
                                      </p:cBhvr>
                                      <p:to>
                                        <p:strVal val="hidden"/>
                                      </p:to>
                                    </p:set>
                                  </p:childTnLst>
                                </p:cTn>
                              </p:par>
                              <p:par>
                                <p:cTn id="19" presetID="1" presetClass="exit" presetSubtype="0" fill="hold" grpId="1" nodeType="withEffect">
                                  <p:stCondLst>
                                    <p:cond delay="0"/>
                                  </p:stCondLst>
                                  <p:childTnLst>
                                    <p:set>
                                      <p:cBhvr>
                                        <p:cTn id="20" dur="1" fill="hold">
                                          <p:stCondLst>
                                            <p:cond delay="0"/>
                                          </p:stCondLst>
                                        </p:cTn>
                                        <p:tgtEl>
                                          <p:spTgt spid="8"/>
                                        </p:tgtEl>
                                        <p:attrNameLst>
                                          <p:attrName>style.visibility</p:attrName>
                                        </p:attrNameLst>
                                      </p:cBhvr>
                                      <p:to>
                                        <p:strVal val="hidden"/>
                                      </p:to>
                                    </p:set>
                                  </p:childTnLst>
                                </p:cTn>
                              </p:par>
                              <p:par>
                                <p:cTn id="21" presetID="1"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15"/>
                                        </p:tgtEl>
                                        <p:attrNameLst>
                                          <p:attrName>style.visibility</p:attrName>
                                        </p:attrNameLst>
                                      </p:cBhvr>
                                      <p:to>
                                        <p:strVal val="hidden"/>
                                      </p:to>
                                    </p:set>
                                  </p:childTnLst>
                                </p:cTn>
                              </p:par>
                              <p:par>
                                <p:cTn id="29" presetID="1" presetClass="exit" presetSubtype="0" fill="hold" nodeType="withEffect">
                                  <p:stCondLst>
                                    <p:cond delay="0"/>
                                  </p:stCondLst>
                                  <p:childTnLst>
                                    <p:set>
                                      <p:cBhvr>
                                        <p:cTn id="30" dur="1" fill="hold">
                                          <p:stCondLst>
                                            <p:cond delay="0"/>
                                          </p:stCondLst>
                                        </p:cTn>
                                        <p:tgtEl>
                                          <p:spTgt spid="17"/>
                                        </p:tgtEl>
                                        <p:attrNameLst>
                                          <p:attrName>style.visibility</p:attrName>
                                        </p:attrNameLst>
                                      </p:cBhvr>
                                      <p:to>
                                        <p:strVal val="hidden"/>
                                      </p:to>
                                    </p:set>
                                  </p:childTnLst>
                                </p:cTn>
                              </p:par>
                              <p:par>
                                <p:cTn id="31" presetID="1" presetClass="entr" presetSubtype="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8" grpId="1" animBg="1"/>
      <p:bldP spid="15" grpId="0" animBg="1"/>
      <p:bldP spid="15" grpId="1" animBg="1"/>
      <p:bldP spid="19"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C64419E-33FF-4669-97EF-E07719AC5E82}"/>
              </a:ext>
            </a:extLst>
          </p:cNvPr>
          <p:cNvSpPr>
            <a:spLocks noGrp="1"/>
          </p:cNvSpPr>
          <p:nvPr>
            <p:ph type="title"/>
          </p:nvPr>
        </p:nvSpPr>
        <p:spPr/>
        <p:txBody>
          <a:bodyPr/>
          <a:lstStyle/>
          <a:p>
            <a:r>
              <a:rPr lang="en-US" dirty="0"/>
              <a:t>Knowledge Check – Table Persistence</a:t>
            </a:r>
          </a:p>
        </p:txBody>
      </p:sp>
      <p:graphicFrame>
        <p:nvGraphicFramePr>
          <p:cNvPr id="11" name="Diagram 10">
            <a:extLst>
              <a:ext uri="{FF2B5EF4-FFF2-40B4-BE49-F238E27FC236}">
                <a16:creationId xmlns:a16="http://schemas.microsoft.com/office/drawing/2014/main" id="{78590265-1871-45E9-9FAC-5CD170AB7F1E}"/>
              </a:ext>
            </a:extLst>
          </p:cNvPr>
          <p:cNvGraphicFramePr/>
          <p:nvPr>
            <p:extLst>
              <p:ext uri="{D42A27DB-BD31-4B8C-83A1-F6EECF244321}">
                <p14:modId xmlns:p14="http://schemas.microsoft.com/office/powerpoint/2010/main" val="3699813957"/>
              </p:ext>
            </p:extLst>
          </p:nvPr>
        </p:nvGraphicFramePr>
        <p:xfrm>
          <a:off x="519483" y="1914866"/>
          <a:ext cx="3100581" cy="38255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13" name="Diagram 12">
            <a:extLst>
              <a:ext uri="{FF2B5EF4-FFF2-40B4-BE49-F238E27FC236}">
                <a16:creationId xmlns:a16="http://schemas.microsoft.com/office/drawing/2014/main" id="{351BAAB9-17D4-4F4A-8E62-EF2B5BC74E88}"/>
              </a:ext>
            </a:extLst>
          </p:cNvPr>
          <p:cNvGraphicFramePr/>
          <p:nvPr>
            <p:extLst>
              <p:ext uri="{D42A27DB-BD31-4B8C-83A1-F6EECF244321}">
                <p14:modId xmlns:p14="http://schemas.microsoft.com/office/powerpoint/2010/main" val="3033348972"/>
              </p:ext>
            </p:extLst>
          </p:nvPr>
        </p:nvGraphicFramePr>
        <p:xfrm>
          <a:off x="4653864" y="1914866"/>
          <a:ext cx="3100579" cy="3825534"/>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aphicFrame>
        <p:nvGraphicFramePr>
          <p:cNvPr id="18" name="Diagram 17">
            <a:extLst>
              <a:ext uri="{FF2B5EF4-FFF2-40B4-BE49-F238E27FC236}">
                <a16:creationId xmlns:a16="http://schemas.microsoft.com/office/drawing/2014/main" id="{6BEFBF48-40B8-441C-BBE7-F661BC93D3C9}"/>
              </a:ext>
            </a:extLst>
          </p:cNvPr>
          <p:cNvGraphicFramePr/>
          <p:nvPr>
            <p:extLst>
              <p:ext uri="{D42A27DB-BD31-4B8C-83A1-F6EECF244321}">
                <p14:modId xmlns:p14="http://schemas.microsoft.com/office/powerpoint/2010/main" val="1324920441"/>
              </p:ext>
            </p:extLst>
          </p:nvPr>
        </p:nvGraphicFramePr>
        <p:xfrm>
          <a:off x="8788244" y="1914866"/>
          <a:ext cx="3100579" cy="3825534"/>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spTree>
    <p:extLst>
      <p:ext uri="{BB962C8B-B14F-4D97-AF65-F5344CB8AC3E}">
        <p14:creationId xmlns:p14="http://schemas.microsoft.com/office/powerpoint/2010/main" val="847041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1" grpId="0">
        <p:bldAsOne/>
      </p:bldGraphic>
      <p:bldGraphic spid="13" grpId="0">
        <p:bldAsOne/>
      </p:bldGraphic>
      <p:bldGraphic spid="18" grpId="0">
        <p:bldAsOne/>
      </p:bldGraphic>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CD77A6-E28D-4D8D-9FE5-64ADAA827AC9}"/>
              </a:ext>
            </a:extLst>
          </p:cNvPr>
          <p:cNvSpPr>
            <a:spLocks noGrp="1"/>
          </p:cNvSpPr>
          <p:nvPr>
            <p:ph type="title"/>
          </p:nvPr>
        </p:nvSpPr>
        <p:spPr>
          <a:xfrm>
            <a:off x="669571" y="3039096"/>
            <a:ext cx="10988852" cy="616838"/>
          </a:xfrm>
        </p:spPr>
        <p:txBody>
          <a:bodyPr/>
          <a:lstStyle/>
          <a:p>
            <a:r>
              <a:rPr lang="en-US" dirty="0"/>
              <a:t>Lesson 3: Views</a:t>
            </a:r>
          </a:p>
        </p:txBody>
      </p:sp>
    </p:spTree>
    <p:extLst>
      <p:ext uri="{BB962C8B-B14F-4D97-AF65-F5344CB8AC3E}">
        <p14:creationId xmlns:p14="http://schemas.microsoft.com/office/powerpoint/2010/main" val="121582995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26C7312-6643-4F44-86B4-FA64F536177B}"/>
              </a:ext>
            </a:extLst>
          </p:cNvPr>
          <p:cNvSpPr>
            <a:spLocks noGrp="1"/>
          </p:cNvSpPr>
          <p:nvPr>
            <p:ph type="title"/>
          </p:nvPr>
        </p:nvSpPr>
        <p:spPr/>
        <p:txBody>
          <a:bodyPr/>
          <a:lstStyle/>
          <a:p>
            <a:r>
              <a:rPr lang="en-US" dirty="0"/>
              <a:t>Objectives</a:t>
            </a:r>
          </a:p>
        </p:txBody>
      </p:sp>
      <p:sp>
        <p:nvSpPr>
          <p:cNvPr id="4" name="Text Placeholder 3">
            <a:extLst>
              <a:ext uri="{FF2B5EF4-FFF2-40B4-BE49-F238E27FC236}">
                <a16:creationId xmlns:a16="http://schemas.microsoft.com/office/drawing/2014/main" id="{3BDD850C-29B9-4641-B580-0B91B9EBAE00}"/>
              </a:ext>
            </a:extLst>
          </p:cNvPr>
          <p:cNvSpPr>
            <a:spLocks noGrp="1"/>
          </p:cNvSpPr>
          <p:nvPr>
            <p:ph type="subTitle" idx="1"/>
            <p:custDataLst>
              <p:custData r:id="rId2"/>
              <p:custData r:id="rId3"/>
            </p:custDataLst>
          </p:nvPr>
        </p:nvSpPr>
        <p:spPr/>
        <p:txBody>
          <a:bodyPr/>
          <a:lstStyle/>
          <a:p>
            <a:r>
              <a:rPr lang="en-US" dirty="0"/>
              <a:t>After completing this lesson, you will be able to:</a:t>
            </a:r>
          </a:p>
        </p:txBody>
      </p:sp>
      <p:sp>
        <p:nvSpPr>
          <p:cNvPr id="5" name="Text Placeholder 4">
            <a:extLst>
              <a:ext uri="{FF2B5EF4-FFF2-40B4-BE49-F238E27FC236}">
                <a16:creationId xmlns:a16="http://schemas.microsoft.com/office/drawing/2014/main" id="{55182462-DFDF-4D48-A92C-42FD52821C4E}"/>
              </a:ext>
            </a:extLst>
          </p:cNvPr>
          <p:cNvSpPr>
            <a:spLocks noGrp="1"/>
          </p:cNvSpPr>
          <p:nvPr>
            <p:ph sz="quarter" idx="13"/>
            <p:custDataLst>
              <p:custData r:id="rId4"/>
              <p:custData r:id="rId5"/>
            </p:custDataLst>
          </p:nvPr>
        </p:nvSpPr>
        <p:spPr>
          <a:xfrm>
            <a:off x="669572" y="1436145"/>
            <a:ext cx="11097333" cy="1877050"/>
          </a:xfrm>
        </p:spPr>
        <p:txBody>
          <a:bodyPr>
            <a:normAutofit/>
          </a:bodyPr>
          <a:lstStyle/>
          <a:p>
            <a:r>
              <a:rPr lang="en-US" dirty="0"/>
              <a:t>Understand the following topics:</a:t>
            </a:r>
          </a:p>
          <a:p>
            <a:pPr lvl="1"/>
            <a:r>
              <a:rPr lang="en-US" dirty="0"/>
              <a:t>What is a view in SQL Pools</a:t>
            </a:r>
          </a:p>
          <a:p>
            <a:pPr lvl="1"/>
            <a:r>
              <a:rPr lang="en-US" dirty="0"/>
              <a:t>Types of views in SQL Pools</a:t>
            </a:r>
          </a:p>
          <a:p>
            <a:pPr lvl="1"/>
            <a:r>
              <a:rPr lang="en-US" dirty="0"/>
              <a:t>How to identify Materialized View’s candidates</a:t>
            </a:r>
          </a:p>
        </p:txBody>
      </p:sp>
      <p:pic>
        <p:nvPicPr>
          <p:cNvPr id="2" name="Picture 2" descr="A picture containing clock, drawing&#10;&#10;Description automatically generated">
            <a:extLst>
              <a:ext uri="{FF2B5EF4-FFF2-40B4-BE49-F238E27FC236}">
                <a16:creationId xmlns:a16="http://schemas.microsoft.com/office/drawing/2014/main" id="{44E6B385-D37C-4B69-98A8-445CE98D6F55}"/>
              </a:ext>
            </a:extLst>
          </p:cNvPr>
          <p:cNvPicPr>
            <a:picLocks noChangeAspect="1"/>
          </p:cNvPicPr>
          <p:nvPr/>
        </p:nvPicPr>
        <p:blipFill>
          <a:blip r:embed="rId8"/>
          <a:stretch>
            <a:fillRect/>
          </a:stretch>
        </p:blipFill>
        <p:spPr>
          <a:xfrm>
            <a:off x="9940554" y="3753081"/>
            <a:ext cx="1865207" cy="2418940"/>
          </a:xfrm>
          <a:prstGeom prst="rect">
            <a:avLst/>
          </a:prstGeom>
        </p:spPr>
      </p:pic>
    </p:spTree>
    <p:custDataLst>
      <p:tags r:id="rId1"/>
    </p:custDataLst>
    <p:extLst>
      <p:ext uri="{BB962C8B-B14F-4D97-AF65-F5344CB8AC3E}">
        <p14:creationId xmlns:p14="http://schemas.microsoft.com/office/powerpoint/2010/main" val="2833947950"/>
      </p:ext>
    </p:extLst>
  </p:cSld>
  <p:clrMapOvr>
    <a:masterClrMapping/>
  </p:clrMapOvr>
  <p:transition spd="slow"/>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7461220A-5B33-47C4-BEC0-D0B237D6CB2F}"/>
              </a:ext>
            </a:extLst>
          </p:cNvPr>
          <p:cNvSpPr txBox="1">
            <a:spLocks/>
          </p:cNvSpPr>
          <p:nvPr/>
        </p:nvSpPr>
        <p:spPr>
          <a:xfrm>
            <a:off x="427034" y="373062"/>
            <a:ext cx="11340655" cy="474489"/>
          </a:xfrm>
          <a:prstGeom prst="rect">
            <a:avLst/>
          </a:prstGeom>
          <a:ln>
            <a:noFill/>
          </a:ln>
        </p:spPr>
        <p:txBody>
          <a:bodyPr vert="horz" wrap="square" lIns="0" tIns="0" rIns="0" bIns="0" rtlCol="0" anchor="t">
            <a:spAutoFit/>
          </a:bodyPr>
          <a:lstStyle>
            <a:lvl1pPr algn="l" defTabSz="951304" rtl="0" eaLnBrk="1" latinLnBrk="0" hangingPunct="1">
              <a:lnSpc>
                <a:spcPts val="3692"/>
              </a:lnSpc>
              <a:spcBef>
                <a:spcPct val="0"/>
              </a:spcBef>
              <a:buNone/>
              <a:defRPr lang="en-GB" sz="3264" b="0" kern="1200" cap="none" spc="-51" baseline="0" dirty="0" smtClean="0">
                <a:ln w="3175">
                  <a:noFill/>
                </a:ln>
                <a:solidFill>
                  <a:schemeClr val="tx1"/>
                </a:solidFill>
                <a:effectLst/>
                <a:latin typeface="+mj-lt"/>
                <a:ea typeface="+mn-ea"/>
                <a:cs typeface="Segoe UI" pitchFamily="34" charset="0"/>
              </a:defRPr>
            </a:lvl1pPr>
          </a:lstStyle>
          <a:p>
            <a:r>
              <a:rPr lang="en-US" dirty="0"/>
              <a:t>Views in SQL Server vs Views in SQL Pools</a:t>
            </a:r>
            <a:endParaRPr lang="en-US" dirty="0">
              <a:solidFill>
                <a:srgbClr val="0078D7"/>
              </a:solidFill>
            </a:endParaRPr>
          </a:p>
        </p:txBody>
      </p:sp>
      <p:graphicFrame>
        <p:nvGraphicFramePr>
          <p:cNvPr id="8" name="Diagram 7">
            <a:extLst>
              <a:ext uri="{FF2B5EF4-FFF2-40B4-BE49-F238E27FC236}">
                <a16:creationId xmlns:a16="http://schemas.microsoft.com/office/drawing/2014/main" id="{892E6207-EF04-463E-B669-E74B59090668}"/>
              </a:ext>
            </a:extLst>
          </p:cNvPr>
          <p:cNvGraphicFramePr/>
          <p:nvPr>
            <p:extLst>
              <p:ext uri="{D42A27DB-BD31-4B8C-83A1-F6EECF244321}">
                <p14:modId xmlns:p14="http://schemas.microsoft.com/office/powerpoint/2010/main" val="3714052400"/>
              </p:ext>
            </p:extLst>
          </p:nvPr>
        </p:nvGraphicFramePr>
        <p:xfrm>
          <a:off x="350837" y="1516062"/>
          <a:ext cx="11035852" cy="4800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40907712"/>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D0460181-0897-4AC3-8253-F67573C84DDE}"/>
              </a:ext>
            </a:extLst>
          </p:cNvPr>
          <p:cNvSpPr txBox="1">
            <a:spLocks/>
          </p:cNvSpPr>
          <p:nvPr/>
        </p:nvSpPr>
        <p:spPr>
          <a:xfrm>
            <a:off x="427034" y="373062"/>
            <a:ext cx="11340655" cy="474489"/>
          </a:xfrm>
          <a:prstGeom prst="rect">
            <a:avLst/>
          </a:prstGeom>
          <a:ln>
            <a:noFill/>
          </a:ln>
        </p:spPr>
        <p:txBody>
          <a:bodyPr vert="horz" wrap="square" lIns="0" tIns="0" rIns="0" bIns="0" rtlCol="0" anchor="t">
            <a:spAutoFit/>
          </a:bodyPr>
          <a:lstStyle>
            <a:lvl1pPr algn="l" defTabSz="951304" rtl="0" eaLnBrk="1" latinLnBrk="0" hangingPunct="1">
              <a:lnSpc>
                <a:spcPts val="3692"/>
              </a:lnSpc>
              <a:spcBef>
                <a:spcPct val="0"/>
              </a:spcBef>
              <a:buNone/>
              <a:defRPr lang="en-GB" sz="3264" b="0" kern="1200" cap="none" spc="-51" baseline="0" dirty="0" smtClean="0">
                <a:ln w="3175">
                  <a:noFill/>
                </a:ln>
                <a:solidFill>
                  <a:schemeClr val="tx1"/>
                </a:solidFill>
                <a:effectLst/>
                <a:latin typeface="+mj-lt"/>
                <a:ea typeface="+mn-ea"/>
                <a:cs typeface="Segoe UI" pitchFamily="34" charset="0"/>
              </a:defRPr>
            </a:lvl1pPr>
          </a:lstStyle>
          <a:p>
            <a:r>
              <a:rPr lang="en-US" dirty="0"/>
              <a:t>Standard Views in SQL Pools</a:t>
            </a:r>
            <a:endParaRPr lang="en-US" dirty="0">
              <a:solidFill>
                <a:srgbClr val="0078D7"/>
              </a:solidFill>
            </a:endParaRPr>
          </a:p>
        </p:txBody>
      </p:sp>
      <p:graphicFrame>
        <p:nvGraphicFramePr>
          <p:cNvPr id="10" name="Diagram 9">
            <a:extLst>
              <a:ext uri="{FF2B5EF4-FFF2-40B4-BE49-F238E27FC236}">
                <a16:creationId xmlns:a16="http://schemas.microsoft.com/office/drawing/2014/main" id="{8F7CEEAF-20D2-4838-BB53-3FF109300784}"/>
              </a:ext>
            </a:extLst>
          </p:cNvPr>
          <p:cNvGraphicFramePr/>
          <p:nvPr>
            <p:extLst>
              <p:ext uri="{D42A27DB-BD31-4B8C-83A1-F6EECF244321}">
                <p14:modId xmlns:p14="http://schemas.microsoft.com/office/powerpoint/2010/main" val="2136556458"/>
              </p:ext>
            </p:extLst>
          </p:nvPr>
        </p:nvGraphicFramePr>
        <p:xfrm>
          <a:off x="884237" y="1020761"/>
          <a:ext cx="10667999" cy="495300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4886651"/>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D1BFE58E-19B2-44EF-B3B3-CD00A66232CD}"/>
              </a:ext>
            </a:extLst>
          </p:cNvPr>
          <p:cNvSpPr txBox="1">
            <a:spLocks/>
          </p:cNvSpPr>
          <p:nvPr/>
        </p:nvSpPr>
        <p:spPr>
          <a:xfrm>
            <a:off x="427034" y="373062"/>
            <a:ext cx="11340655" cy="474489"/>
          </a:xfrm>
          <a:prstGeom prst="rect">
            <a:avLst/>
          </a:prstGeom>
          <a:ln>
            <a:noFill/>
          </a:ln>
        </p:spPr>
        <p:txBody>
          <a:bodyPr vert="horz" wrap="square" lIns="0" tIns="0" rIns="0" bIns="0" rtlCol="0" anchor="t">
            <a:spAutoFit/>
          </a:bodyPr>
          <a:lstStyle>
            <a:lvl1pPr algn="l" defTabSz="951304" rtl="0" eaLnBrk="1" latinLnBrk="0" hangingPunct="1">
              <a:lnSpc>
                <a:spcPts val="3692"/>
              </a:lnSpc>
              <a:spcBef>
                <a:spcPct val="0"/>
              </a:spcBef>
              <a:buNone/>
              <a:defRPr lang="en-GB" sz="3264" b="0" kern="1200" cap="none" spc="-51" baseline="0" dirty="0" smtClean="0">
                <a:ln w="3175">
                  <a:noFill/>
                </a:ln>
                <a:solidFill>
                  <a:schemeClr val="tx1"/>
                </a:solidFill>
                <a:effectLst/>
                <a:latin typeface="+mj-lt"/>
                <a:ea typeface="+mn-ea"/>
                <a:cs typeface="Segoe UI" pitchFamily="34" charset="0"/>
              </a:defRPr>
            </a:lvl1pPr>
          </a:lstStyle>
          <a:p>
            <a:r>
              <a:rPr lang="en-US" dirty="0"/>
              <a:t>Standard Views in SQL Pools: Best Practices</a:t>
            </a:r>
            <a:endParaRPr lang="en-US" dirty="0">
              <a:solidFill>
                <a:srgbClr val="0078D7"/>
              </a:solidFill>
            </a:endParaRPr>
          </a:p>
        </p:txBody>
      </p:sp>
      <p:graphicFrame>
        <p:nvGraphicFramePr>
          <p:cNvPr id="8" name="Diagram 7">
            <a:extLst>
              <a:ext uri="{FF2B5EF4-FFF2-40B4-BE49-F238E27FC236}">
                <a16:creationId xmlns:a16="http://schemas.microsoft.com/office/drawing/2014/main" id="{D9922CCF-7BCC-4279-A1DE-9DC636A9EA95}"/>
              </a:ext>
            </a:extLst>
          </p:cNvPr>
          <p:cNvGraphicFramePr/>
          <p:nvPr>
            <p:extLst>
              <p:ext uri="{D42A27DB-BD31-4B8C-83A1-F6EECF244321}">
                <p14:modId xmlns:p14="http://schemas.microsoft.com/office/powerpoint/2010/main" val="3312653578"/>
              </p:ext>
            </p:extLst>
          </p:nvPr>
        </p:nvGraphicFramePr>
        <p:xfrm>
          <a:off x="808037" y="1363661"/>
          <a:ext cx="10959651" cy="487680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63271135"/>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43A6B43-38C4-4DCE-A02A-D14F834AF9C1}"/>
              </a:ext>
            </a:extLst>
          </p:cNvPr>
          <p:cNvSpPr>
            <a:spLocks noGrp="1"/>
          </p:cNvSpPr>
          <p:nvPr>
            <p:ph type="title"/>
          </p:nvPr>
        </p:nvSpPr>
        <p:spPr>
          <a:xfrm>
            <a:off x="453331" y="326411"/>
            <a:ext cx="11098906" cy="470856"/>
          </a:xfrm>
        </p:spPr>
        <p:txBody>
          <a:bodyPr/>
          <a:lstStyle/>
          <a:p>
            <a:r>
              <a:rPr lang="en-US" dirty="0"/>
              <a:t>Standard Views vs Materialized Views</a:t>
            </a:r>
          </a:p>
        </p:txBody>
      </p:sp>
      <p:graphicFrame>
        <p:nvGraphicFramePr>
          <p:cNvPr id="4" name="Diagram 3">
            <a:extLst>
              <a:ext uri="{FF2B5EF4-FFF2-40B4-BE49-F238E27FC236}">
                <a16:creationId xmlns:a16="http://schemas.microsoft.com/office/drawing/2014/main" id="{60AEB715-41DC-473A-9BC9-C965B5374EEC}"/>
              </a:ext>
            </a:extLst>
          </p:cNvPr>
          <p:cNvGraphicFramePr/>
          <p:nvPr>
            <p:extLst>
              <p:ext uri="{D42A27DB-BD31-4B8C-83A1-F6EECF244321}">
                <p14:modId xmlns:p14="http://schemas.microsoft.com/office/powerpoint/2010/main" val="1625871963"/>
              </p:ext>
            </p:extLst>
          </p:nvPr>
        </p:nvGraphicFramePr>
        <p:xfrm>
          <a:off x="1189037" y="1287461"/>
          <a:ext cx="10210799" cy="495300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113543702"/>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C515826-5849-441D-8C4A-CD72633F3B82}"/>
              </a:ext>
            </a:extLst>
          </p:cNvPr>
          <p:cNvSpPr>
            <a:spLocks noGrp="1"/>
          </p:cNvSpPr>
          <p:nvPr>
            <p:ph type="title"/>
          </p:nvPr>
        </p:nvSpPr>
        <p:spPr/>
        <p:txBody>
          <a:bodyPr/>
          <a:lstStyle/>
          <a:p>
            <a:r>
              <a:rPr lang="en-US" dirty="0">
                <a:solidFill>
                  <a:srgbClr val="0078D7"/>
                </a:solidFill>
              </a:rPr>
              <a:t> </a:t>
            </a:r>
          </a:p>
        </p:txBody>
      </p:sp>
      <p:sp>
        <p:nvSpPr>
          <p:cNvPr id="5" name="Title 1">
            <a:extLst>
              <a:ext uri="{FF2B5EF4-FFF2-40B4-BE49-F238E27FC236}">
                <a16:creationId xmlns:a16="http://schemas.microsoft.com/office/drawing/2014/main" id="{5DDD1280-DFBA-4838-BCC4-FACAEF1379DF}"/>
              </a:ext>
            </a:extLst>
          </p:cNvPr>
          <p:cNvSpPr txBox="1">
            <a:spLocks/>
          </p:cNvSpPr>
          <p:nvPr/>
        </p:nvSpPr>
        <p:spPr>
          <a:xfrm>
            <a:off x="427034" y="373062"/>
            <a:ext cx="11340655" cy="474489"/>
          </a:xfrm>
          <a:prstGeom prst="rect">
            <a:avLst/>
          </a:prstGeom>
          <a:ln>
            <a:noFill/>
          </a:ln>
        </p:spPr>
        <p:txBody>
          <a:bodyPr vert="horz" wrap="square" lIns="0" tIns="0" rIns="0" bIns="0" rtlCol="0" anchor="t">
            <a:spAutoFit/>
          </a:bodyPr>
          <a:lstStyle>
            <a:lvl1pPr algn="l" defTabSz="951304" rtl="0" eaLnBrk="1" latinLnBrk="0" hangingPunct="1">
              <a:lnSpc>
                <a:spcPts val="3692"/>
              </a:lnSpc>
              <a:spcBef>
                <a:spcPct val="0"/>
              </a:spcBef>
              <a:buNone/>
              <a:defRPr lang="en-GB" sz="3264" b="0" kern="1200" cap="none" spc="-51" baseline="0" dirty="0" smtClean="0">
                <a:ln w="3175">
                  <a:noFill/>
                </a:ln>
                <a:solidFill>
                  <a:schemeClr val="tx1"/>
                </a:solidFill>
                <a:effectLst/>
                <a:latin typeface="+mj-lt"/>
                <a:ea typeface="+mn-ea"/>
                <a:cs typeface="Segoe UI" pitchFamily="34" charset="0"/>
              </a:defRPr>
            </a:lvl1pPr>
          </a:lstStyle>
          <a:p>
            <a:r>
              <a:rPr lang="en-US" dirty="0"/>
              <a:t>Materialized Views in SQL Pools: Use Cases</a:t>
            </a:r>
            <a:endParaRPr lang="en-US" dirty="0">
              <a:solidFill>
                <a:srgbClr val="0078D7"/>
              </a:solidFill>
            </a:endParaRPr>
          </a:p>
        </p:txBody>
      </p:sp>
      <p:graphicFrame>
        <p:nvGraphicFramePr>
          <p:cNvPr id="6" name="Diagram 5">
            <a:extLst>
              <a:ext uri="{FF2B5EF4-FFF2-40B4-BE49-F238E27FC236}">
                <a16:creationId xmlns:a16="http://schemas.microsoft.com/office/drawing/2014/main" id="{CCED7DEF-2F89-420F-B16A-F5F0B24DB99E}"/>
              </a:ext>
            </a:extLst>
          </p:cNvPr>
          <p:cNvGraphicFramePr/>
          <p:nvPr>
            <p:extLst>
              <p:ext uri="{D42A27DB-BD31-4B8C-83A1-F6EECF244321}">
                <p14:modId xmlns:p14="http://schemas.microsoft.com/office/powerpoint/2010/main" val="2531228345"/>
              </p:ext>
            </p:extLst>
          </p:nvPr>
        </p:nvGraphicFramePr>
        <p:xfrm>
          <a:off x="579437" y="1287461"/>
          <a:ext cx="11125199" cy="434340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43615524"/>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F12B35C5-8441-4868-8764-77F1290E3249}"/>
              </a:ext>
            </a:extLst>
          </p:cNvPr>
          <p:cNvSpPr txBox="1">
            <a:spLocks/>
          </p:cNvSpPr>
          <p:nvPr/>
        </p:nvSpPr>
        <p:spPr>
          <a:xfrm>
            <a:off x="427034" y="373062"/>
            <a:ext cx="11340655" cy="474489"/>
          </a:xfrm>
          <a:prstGeom prst="rect">
            <a:avLst/>
          </a:prstGeom>
          <a:ln>
            <a:noFill/>
          </a:ln>
        </p:spPr>
        <p:txBody>
          <a:bodyPr vert="horz" wrap="square" lIns="0" tIns="0" rIns="0" bIns="0" rtlCol="0" anchor="t">
            <a:spAutoFit/>
          </a:bodyPr>
          <a:lstStyle>
            <a:lvl1pPr algn="l" defTabSz="951304" rtl="0" eaLnBrk="1" latinLnBrk="0" hangingPunct="1">
              <a:lnSpc>
                <a:spcPts val="3692"/>
              </a:lnSpc>
              <a:spcBef>
                <a:spcPct val="0"/>
              </a:spcBef>
              <a:buNone/>
              <a:defRPr lang="en-GB" sz="3264" b="0" kern="1200" cap="none" spc="-51" baseline="0" dirty="0" smtClean="0">
                <a:ln w="3175">
                  <a:noFill/>
                </a:ln>
                <a:solidFill>
                  <a:schemeClr val="tx1"/>
                </a:solidFill>
                <a:effectLst/>
                <a:latin typeface="+mj-lt"/>
                <a:ea typeface="+mn-ea"/>
                <a:cs typeface="Segoe UI" pitchFamily="34" charset="0"/>
              </a:defRPr>
            </a:lvl1pPr>
          </a:lstStyle>
          <a:p>
            <a:r>
              <a:rPr lang="en-US" dirty="0"/>
              <a:t>Materialized Views in SQL Pools: Definition</a:t>
            </a:r>
            <a:endParaRPr lang="en-US" dirty="0">
              <a:solidFill>
                <a:srgbClr val="0078D7"/>
              </a:solidFill>
            </a:endParaRPr>
          </a:p>
        </p:txBody>
      </p:sp>
      <p:graphicFrame>
        <p:nvGraphicFramePr>
          <p:cNvPr id="8" name="Diagram 7">
            <a:extLst>
              <a:ext uri="{FF2B5EF4-FFF2-40B4-BE49-F238E27FC236}">
                <a16:creationId xmlns:a16="http://schemas.microsoft.com/office/drawing/2014/main" id="{36AA4453-48C0-45E7-927C-29B8C1D487B4}"/>
              </a:ext>
            </a:extLst>
          </p:cNvPr>
          <p:cNvGraphicFramePr/>
          <p:nvPr>
            <p:extLst>
              <p:ext uri="{D42A27DB-BD31-4B8C-83A1-F6EECF244321}">
                <p14:modId xmlns:p14="http://schemas.microsoft.com/office/powerpoint/2010/main" val="2543008238"/>
              </p:ext>
            </p:extLst>
          </p:nvPr>
        </p:nvGraphicFramePr>
        <p:xfrm>
          <a:off x="731837" y="1287461"/>
          <a:ext cx="10820399" cy="497346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82338584"/>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Group 26">
            <a:extLst>
              <a:ext uri="{FF2B5EF4-FFF2-40B4-BE49-F238E27FC236}">
                <a16:creationId xmlns:a16="http://schemas.microsoft.com/office/drawing/2014/main" id="{D2D8751A-2E8F-4B82-A252-D830B7D8DCE2}"/>
              </a:ext>
            </a:extLst>
          </p:cNvPr>
          <p:cNvGrpSpPr/>
          <p:nvPr/>
        </p:nvGrpSpPr>
        <p:grpSpPr>
          <a:xfrm>
            <a:off x="3947230" y="1204904"/>
            <a:ext cx="1146624" cy="1383387"/>
            <a:chOff x="3869005" y="1181066"/>
            <a:chExt cx="1124402" cy="1356577"/>
          </a:xfrm>
        </p:grpSpPr>
        <p:sp>
          <p:nvSpPr>
            <p:cNvPr id="10" name="Rectangle 378"/>
            <p:cNvSpPr>
              <a:spLocks noChangeArrowheads="1"/>
            </p:cNvSpPr>
            <p:nvPr/>
          </p:nvSpPr>
          <p:spPr bwMode="auto">
            <a:xfrm>
              <a:off x="3869005" y="1657975"/>
              <a:ext cx="65" cy="346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873937">
                <a:defRPr/>
              </a:pPr>
              <a:endParaRPr lang="en-US" altLang="en-US" sz="2250" kern="0" dirty="0">
                <a:solidFill>
                  <a:srgbClr val="505050"/>
                </a:solidFill>
                <a:latin typeface="Segoe UI"/>
              </a:endParaRPr>
            </a:p>
          </p:txBody>
        </p:sp>
        <p:grpSp>
          <p:nvGrpSpPr>
            <p:cNvPr id="11" name="Group 10"/>
            <p:cNvGrpSpPr>
              <a:grpSpLocks noChangeAspect="1"/>
            </p:cNvGrpSpPr>
            <p:nvPr/>
          </p:nvGrpSpPr>
          <p:grpSpPr>
            <a:xfrm>
              <a:off x="3876498" y="1181066"/>
              <a:ext cx="1116909" cy="1356577"/>
              <a:chOff x="6676089" y="4829670"/>
              <a:chExt cx="2181833" cy="2596649"/>
            </a:xfrm>
          </p:grpSpPr>
          <p:sp>
            <p:nvSpPr>
              <p:cNvPr id="12" name="Can 11"/>
              <p:cNvSpPr/>
              <p:nvPr/>
            </p:nvSpPr>
            <p:spPr>
              <a:xfrm>
                <a:off x="6676089" y="4829670"/>
                <a:ext cx="2181833" cy="2596649"/>
              </a:xfrm>
              <a:prstGeom prst="can">
                <a:avLst>
                  <a:gd name="adj" fmla="val 46919"/>
                </a:avLst>
              </a:prstGeom>
              <a:solidFill>
                <a:srgbClr val="CDCCCB"/>
              </a:solidFill>
              <a:ln w="12700" cap="flat" cmpd="sng" algn="ctr">
                <a:noFill/>
                <a:prstDash val="solid"/>
                <a:miter lim="800000"/>
              </a:ln>
              <a:effectLst/>
            </p:spPr>
            <p:txBody>
              <a:bodyPr rtlCol="0" anchor="ctr"/>
              <a:lstStyle/>
              <a:p>
                <a:pPr algn="ctr" defTabSz="873906">
                  <a:defRPr/>
                </a:pPr>
                <a:endParaRPr lang="en-IN" sz="1688" kern="0">
                  <a:solidFill>
                    <a:srgbClr val="FFFFFF"/>
                  </a:solidFill>
                  <a:latin typeface="Calibri" panose="020F0502020204030204"/>
                </a:endParaRPr>
              </a:p>
            </p:txBody>
          </p:sp>
          <p:grpSp>
            <p:nvGrpSpPr>
              <p:cNvPr id="14" name="Group 13"/>
              <p:cNvGrpSpPr/>
              <p:nvPr/>
            </p:nvGrpSpPr>
            <p:grpSpPr>
              <a:xfrm>
                <a:off x="6806039" y="4974045"/>
                <a:ext cx="1936120" cy="706026"/>
                <a:chOff x="3617177" y="5327184"/>
                <a:chExt cx="2539947" cy="933206"/>
              </a:xfrm>
            </p:grpSpPr>
            <p:sp>
              <p:nvSpPr>
                <p:cNvPr id="15" name="Donut 14"/>
                <p:cNvSpPr/>
                <p:nvPr/>
              </p:nvSpPr>
              <p:spPr>
                <a:xfrm>
                  <a:off x="3617179" y="5327184"/>
                  <a:ext cx="2539945" cy="933206"/>
                </a:xfrm>
                <a:prstGeom prst="donut">
                  <a:avLst>
                    <a:gd name="adj" fmla="val 50000"/>
                  </a:avLst>
                </a:prstGeom>
                <a:solidFill>
                  <a:srgbClr val="00ABDA"/>
                </a:solidFill>
                <a:ln w="12700" cap="flat" cmpd="sng" algn="ctr">
                  <a:noFill/>
                  <a:prstDash val="solid"/>
                  <a:miter lim="800000"/>
                </a:ln>
                <a:effectLst/>
              </p:spPr>
              <p:txBody>
                <a:bodyPr rtlCol="0" anchor="ctr"/>
                <a:lstStyle/>
                <a:p>
                  <a:pPr algn="ctr" defTabSz="873906">
                    <a:defRPr/>
                  </a:pPr>
                  <a:endParaRPr lang="en-IN" sz="1688" kern="0">
                    <a:solidFill>
                      <a:srgbClr val="FFFFFF"/>
                    </a:solidFill>
                    <a:latin typeface="Calibri" panose="020F0502020204030204"/>
                  </a:endParaRPr>
                </a:p>
              </p:txBody>
            </p:sp>
            <p:sp>
              <p:nvSpPr>
                <p:cNvPr id="16" name="Freeform 15"/>
                <p:cNvSpPr/>
                <p:nvPr/>
              </p:nvSpPr>
              <p:spPr>
                <a:xfrm>
                  <a:off x="3617177" y="5577689"/>
                  <a:ext cx="2511697" cy="682701"/>
                </a:xfrm>
                <a:custGeom>
                  <a:avLst/>
                  <a:gdLst>
                    <a:gd name="connsiteX0" fmla="*/ 1296566 w 2593132"/>
                    <a:gd name="connsiteY0" fmla="*/ 0 h 945111"/>
                    <a:gd name="connsiteX1" fmla="*/ 2588797 w 2593132"/>
                    <a:gd name="connsiteY1" fmla="*/ 464321 h 945111"/>
                    <a:gd name="connsiteX2" fmla="*/ 2593132 w 2593132"/>
                    <a:gd name="connsiteY2" fmla="*/ 472556 h 945111"/>
                    <a:gd name="connsiteX3" fmla="*/ 2588797 w 2593132"/>
                    <a:gd name="connsiteY3" fmla="*/ 480790 h 945111"/>
                    <a:gd name="connsiteX4" fmla="*/ 1296566 w 2593132"/>
                    <a:gd name="connsiteY4" fmla="*/ 945111 h 945111"/>
                    <a:gd name="connsiteX5" fmla="*/ 4335 w 2593132"/>
                    <a:gd name="connsiteY5" fmla="*/ 480790 h 945111"/>
                    <a:gd name="connsiteX6" fmla="*/ 0 w 2593132"/>
                    <a:gd name="connsiteY6" fmla="*/ 472556 h 945111"/>
                    <a:gd name="connsiteX7" fmla="*/ 4335 w 2593132"/>
                    <a:gd name="connsiteY7" fmla="*/ 464321 h 945111"/>
                    <a:gd name="connsiteX8" fmla="*/ 1296566 w 2593132"/>
                    <a:gd name="connsiteY8" fmla="*/ 0 h 945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93132" h="945111">
                      <a:moveTo>
                        <a:pt x="1296566" y="0"/>
                      </a:moveTo>
                      <a:cubicBezTo>
                        <a:pt x="1903728" y="0"/>
                        <a:pt x="2417484" y="195317"/>
                        <a:pt x="2588797" y="464321"/>
                      </a:cubicBezTo>
                      <a:lnTo>
                        <a:pt x="2593132" y="472556"/>
                      </a:lnTo>
                      <a:lnTo>
                        <a:pt x="2588797" y="480790"/>
                      </a:lnTo>
                      <a:cubicBezTo>
                        <a:pt x="2417484" y="749794"/>
                        <a:pt x="1903728" y="945111"/>
                        <a:pt x="1296566" y="945111"/>
                      </a:cubicBezTo>
                      <a:cubicBezTo>
                        <a:pt x="689404" y="945111"/>
                        <a:pt x="175648" y="749794"/>
                        <a:pt x="4335" y="480790"/>
                      </a:cubicBezTo>
                      <a:lnTo>
                        <a:pt x="0" y="472556"/>
                      </a:lnTo>
                      <a:lnTo>
                        <a:pt x="4335" y="464321"/>
                      </a:lnTo>
                      <a:cubicBezTo>
                        <a:pt x="175648" y="195317"/>
                        <a:pt x="689404" y="0"/>
                        <a:pt x="1296566" y="0"/>
                      </a:cubicBezTo>
                      <a:close/>
                    </a:path>
                  </a:pathLst>
                </a:custGeom>
                <a:solidFill>
                  <a:srgbClr val="0078D7"/>
                </a:solidFill>
                <a:ln w="12700" cap="flat" cmpd="sng" algn="ctr">
                  <a:noFill/>
                  <a:prstDash val="solid"/>
                  <a:miter lim="800000"/>
                </a:ln>
                <a:effectLst/>
              </p:spPr>
              <p:txBody>
                <a:bodyPr rtlCol="0" anchor="ctr"/>
                <a:lstStyle/>
                <a:p>
                  <a:pPr algn="ctr" defTabSz="873906">
                    <a:defRPr/>
                  </a:pPr>
                  <a:endParaRPr lang="en-IN" sz="1688" kern="0">
                    <a:solidFill>
                      <a:srgbClr val="FFFFFF"/>
                    </a:solidFill>
                    <a:latin typeface="Calibri" panose="020F0502020204030204"/>
                  </a:endParaRPr>
                </a:p>
              </p:txBody>
            </p:sp>
          </p:grpSp>
        </p:grpSp>
        <p:sp>
          <p:nvSpPr>
            <p:cNvPr id="42" name="TextBox 41"/>
            <p:cNvSpPr txBox="1"/>
            <p:nvPr/>
          </p:nvSpPr>
          <p:spPr>
            <a:xfrm>
              <a:off x="3987340" y="1262574"/>
              <a:ext cx="887315" cy="460041"/>
            </a:xfrm>
            <a:prstGeom prst="rect">
              <a:avLst/>
            </a:prstGeom>
            <a:noFill/>
          </p:spPr>
          <p:txBody>
            <a:bodyPr wrap="none" lIns="167984" tIns="134388" rIns="167984" bIns="134388" rtlCol="0">
              <a:spAutoFit/>
            </a:bodyPr>
            <a:lstStyle/>
            <a:p>
              <a:pPr algn="ctr" defTabSz="855881" fontAlgn="base">
                <a:lnSpc>
                  <a:spcPct val="90000"/>
                </a:lnSpc>
                <a:spcBef>
                  <a:spcPct val="0"/>
                </a:spcBef>
                <a:spcAft>
                  <a:spcPts val="550"/>
                </a:spcAft>
                <a:defRPr/>
              </a:pPr>
              <a:r>
                <a:rPr lang="en-US" sz="1399" b="1" kern="0" dirty="0">
                  <a:solidFill>
                    <a:srgbClr val="000000"/>
                  </a:solidFill>
                  <a:latin typeface="Calibri" panose="020F0502020204030204"/>
                  <a:ea typeface="MS PGothic" charset="0"/>
                  <a:cs typeface="Segoe UI" panose="020B0502040204020203" pitchFamily="34" charset="0"/>
                </a:rPr>
                <a:t>Control</a:t>
              </a:r>
            </a:p>
          </p:txBody>
        </p:sp>
        <p:sp>
          <p:nvSpPr>
            <p:cNvPr id="43" name="Rounded Rectangle 42"/>
            <p:cNvSpPr/>
            <p:nvPr/>
          </p:nvSpPr>
          <p:spPr>
            <a:xfrm>
              <a:off x="4040216" y="1730026"/>
              <a:ext cx="813210" cy="175633"/>
            </a:xfrm>
            <a:prstGeom prst="roundRect">
              <a:avLst/>
            </a:prstGeom>
            <a:solidFill>
              <a:schemeClr val="accent1"/>
            </a:solidFill>
            <a:ln w="12700" cap="flat" cmpd="sng" algn="ctr">
              <a:noFill/>
              <a:prstDash val="solid"/>
              <a:miter lim="800000"/>
            </a:ln>
            <a:effectLst/>
          </p:spPr>
          <p:txBody>
            <a:bodyPr rtlCol="0" anchor="ctr"/>
            <a:lstStyle/>
            <a:p>
              <a:pPr algn="ctr" defTabSz="873937">
                <a:defRPr/>
              </a:pPr>
              <a:r>
                <a:rPr lang="en-US" sz="1004" b="1" kern="0" dirty="0">
                  <a:solidFill>
                    <a:prstClr val="white"/>
                  </a:solidFill>
                  <a:latin typeface="Calibri" panose="020F0502020204030204"/>
                </a:rPr>
                <a:t>Engine</a:t>
              </a:r>
            </a:p>
          </p:txBody>
        </p:sp>
        <p:sp>
          <p:nvSpPr>
            <p:cNvPr id="46" name="Freeform 45"/>
            <p:cNvSpPr/>
            <p:nvPr/>
          </p:nvSpPr>
          <p:spPr bwMode="auto">
            <a:xfrm>
              <a:off x="4022916" y="2161625"/>
              <a:ext cx="737271" cy="266948"/>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78349" h="545581">
                  <a:moveTo>
                    <a:pt x="490507" y="0"/>
                  </a:moveTo>
                  <a:cubicBezTo>
                    <a:pt x="636654" y="0"/>
                    <a:pt x="755129" y="118475"/>
                    <a:pt x="755129" y="264622"/>
                  </a:cubicBezTo>
                  <a:lnTo>
                    <a:pt x="753041" y="285331"/>
                  </a:lnTo>
                  <a:lnTo>
                    <a:pt x="798544" y="294518"/>
                  </a:lnTo>
                  <a:cubicBezTo>
                    <a:pt x="845442" y="314354"/>
                    <a:pt x="878349" y="360792"/>
                    <a:pt x="878349" y="414915"/>
                  </a:cubicBezTo>
                  <a:cubicBezTo>
                    <a:pt x="878349" y="469039"/>
                    <a:pt x="845442" y="515477"/>
                    <a:pt x="798544" y="535313"/>
                  </a:cubicBezTo>
                  <a:lnTo>
                    <a:pt x="759827" y="543129"/>
                  </a:lnTo>
                  <a:lnTo>
                    <a:pt x="753908" y="545581"/>
                  </a:lnTo>
                  <a:lnTo>
                    <a:pt x="747683" y="545581"/>
                  </a:lnTo>
                  <a:lnTo>
                    <a:pt x="190471" y="545581"/>
                  </a:lnTo>
                  <a:lnTo>
                    <a:pt x="166602" y="545581"/>
                  </a:lnTo>
                  <a:lnTo>
                    <a:pt x="158924" y="542401"/>
                  </a:lnTo>
                  <a:lnTo>
                    <a:pt x="152084" y="541712"/>
                  </a:lnTo>
                  <a:cubicBezTo>
                    <a:pt x="65290" y="523951"/>
                    <a:pt x="0" y="447155"/>
                    <a:pt x="0" y="355110"/>
                  </a:cubicBezTo>
                  <a:cubicBezTo>
                    <a:pt x="0" y="249916"/>
                    <a:pt x="85277" y="164639"/>
                    <a:pt x="190471" y="164639"/>
                  </a:cubicBezTo>
                  <a:cubicBezTo>
                    <a:pt x="203620" y="164639"/>
                    <a:pt x="216458" y="165972"/>
                    <a:pt x="228858" y="168509"/>
                  </a:cubicBezTo>
                  <a:lnTo>
                    <a:pt x="244320" y="173309"/>
                  </a:lnTo>
                  <a:lnTo>
                    <a:pt x="246680" y="161619"/>
                  </a:lnTo>
                  <a:cubicBezTo>
                    <a:pt x="286852" y="66642"/>
                    <a:pt x="380897" y="0"/>
                    <a:pt x="490507" y="0"/>
                  </a:cubicBezTo>
                  <a:close/>
                </a:path>
              </a:pathLst>
            </a:custGeom>
            <a:solidFill>
              <a:srgbClr val="E7E6E6">
                <a:lumMod val="40000"/>
                <a:lumOff val="60000"/>
              </a:srgbClr>
            </a:solidFill>
            <a:ln w="12700" cap="flat" cmpd="sng" algn="ctr">
              <a:solidFill>
                <a:schemeClr val="accent1"/>
              </a:solidFill>
              <a:prstDash val="solid"/>
              <a:miter lim="800000"/>
              <a:headEnd type="none" w="med" len="med"/>
              <a:tailEnd type="none" w="med" len="med"/>
            </a:ln>
            <a:effectLst/>
          </p:spPr>
          <p:txBody>
            <a:bodyPr rot="0" spcFirstLastPara="0" vertOverflow="overflow" horzOverflow="overflow" vert="horz" wrap="square" lIns="167960" tIns="134368" rIns="167960" bIns="134368" numCol="1" spcCol="0" rtlCol="0" fromWordArt="0" anchor="t" anchorCtr="0" forceAA="0" compatLnSpc="1">
              <a:prstTxWarp prst="textNoShape">
                <a:avLst/>
              </a:prstTxWarp>
              <a:noAutofit/>
            </a:bodyPr>
            <a:lstStyle/>
            <a:p>
              <a:pPr algn="ctr" defTabSz="856277" fontAlgn="base">
                <a:lnSpc>
                  <a:spcPct val="90000"/>
                </a:lnSpc>
                <a:spcBef>
                  <a:spcPct val="0"/>
                </a:spcBef>
                <a:spcAft>
                  <a:spcPct val="0"/>
                </a:spcAft>
                <a:defRPr/>
              </a:pPr>
              <a:r>
                <a:rPr lang="en-IN" sz="1004" b="1" kern="0" dirty="0">
                  <a:solidFill>
                    <a:srgbClr val="505050"/>
                  </a:solidFill>
                  <a:latin typeface="Segoe UI Light"/>
                  <a:ea typeface="Segoe UI" pitchFamily="34" charset="0"/>
                  <a:cs typeface="Segoe UI" pitchFamily="34" charset="0"/>
                </a:rPr>
                <a:t>SQL DB</a:t>
              </a:r>
            </a:p>
          </p:txBody>
        </p:sp>
      </p:grpSp>
      <p:cxnSp>
        <p:nvCxnSpPr>
          <p:cNvPr id="128" name="Straight Connector 127"/>
          <p:cNvCxnSpPr>
            <a:cxnSpLocks/>
            <a:stCxn id="249" idx="0"/>
            <a:endCxn id="12" idx="3"/>
          </p:cNvCxnSpPr>
          <p:nvPr/>
        </p:nvCxnSpPr>
        <p:spPr>
          <a:xfrm flipH="1" flipV="1">
            <a:off x="4524364" y="2588289"/>
            <a:ext cx="3465907" cy="469844"/>
          </a:xfrm>
          <a:prstGeom prst="line">
            <a:avLst/>
          </a:prstGeom>
          <a:noFill/>
          <a:ln w="38100" cap="flat" cmpd="sng" algn="ctr">
            <a:solidFill>
              <a:srgbClr val="5C2D91"/>
            </a:solidFill>
            <a:prstDash val="solid"/>
            <a:miter lim="800000"/>
          </a:ln>
          <a:effectLst/>
        </p:spPr>
      </p:cxnSp>
      <p:cxnSp>
        <p:nvCxnSpPr>
          <p:cNvPr id="306" name="Straight Connector 305"/>
          <p:cNvCxnSpPr>
            <a:cxnSpLocks/>
            <a:endCxn id="12" idx="3"/>
          </p:cNvCxnSpPr>
          <p:nvPr/>
        </p:nvCxnSpPr>
        <p:spPr>
          <a:xfrm flipH="1" flipV="1">
            <a:off x="4524364" y="2588290"/>
            <a:ext cx="1087037" cy="442979"/>
          </a:xfrm>
          <a:prstGeom prst="line">
            <a:avLst/>
          </a:prstGeom>
          <a:noFill/>
          <a:ln w="38100" cap="flat" cmpd="sng" algn="ctr">
            <a:solidFill>
              <a:srgbClr val="5C2D91"/>
            </a:solidFill>
            <a:prstDash val="solid"/>
            <a:miter lim="800000"/>
          </a:ln>
          <a:effectLst/>
        </p:spPr>
      </p:cxnSp>
      <p:cxnSp>
        <p:nvCxnSpPr>
          <p:cNvPr id="120" name="Straight Connector 119"/>
          <p:cNvCxnSpPr>
            <a:cxnSpLocks/>
            <a:endCxn id="12" idx="3"/>
          </p:cNvCxnSpPr>
          <p:nvPr/>
        </p:nvCxnSpPr>
        <p:spPr>
          <a:xfrm flipV="1">
            <a:off x="3309025" y="2588289"/>
            <a:ext cx="1215339" cy="425974"/>
          </a:xfrm>
          <a:prstGeom prst="line">
            <a:avLst/>
          </a:prstGeom>
          <a:noFill/>
          <a:ln w="38100" cap="flat" cmpd="sng" algn="ctr">
            <a:solidFill>
              <a:srgbClr val="5C2D91"/>
            </a:solidFill>
            <a:prstDash val="solid"/>
            <a:miter lim="800000"/>
          </a:ln>
          <a:effectLst/>
        </p:spPr>
      </p:cxnSp>
      <p:cxnSp>
        <p:nvCxnSpPr>
          <p:cNvPr id="304" name="Straight Connector 303"/>
          <p:cNvCxnSpPr>
            <a:cxnSpLocks/>
            <a:endCxn id="12" idx="3"/>
          </p:cNvCxnSpPr>
          <p:nvPr/>
        </p:nvCxnSpPr>
        <p:spPr>
          <a:xfrm flipV="1">
            <a:off x="995990" y="2588291"/>
            <a:ext cx="3528374" cy="426160"/>
          </a:xfrm>
          <a:prstGeom prst="line">
            <a:avLst/>
          </a:prstGeom>
          <a:noFill/>
          <a:ln w="38100" cap="flat" cmpd="sng" algn="ctr">
            <a:solidFill>
              <a:srgbClr val="5C2D91"/>
            </a:solidFill>
            <a:prstDash val="solid"/>
            <a:miter lim="800000"/>
          </a:ln>
          <a:effectLst/>
        </p:spPr>
      </p:cxnSp>
      <p:sp>
        <p:nvSpPr>
          <p:cNvPr id="239" name="Rectangle 238"/>
          <p:cNvSpPr/>
          <p:nvPr/>
        </p:nvSpPr>
        <p:spPr bwMode="auto">
          <a:xfrm>
            <a:off x="569763" y="4037994"/>
            <a:ext cx="7832757" cy="525767"/>
          </a:xfrm>
          <a:prstGeom prst="rect">
            <a:avLst/>
          </a:prstGeom>
          <a:solidFill>
            <a:srgbClr val="7030A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212" fontAlgn="base">
              <a:spcBef>
                <a:spcPct val="0"/>
              </a:spcBef>
              <a:spcAft>
                <a:spcPct val="0"/>
              </a:spcAft>
              <a:defRPr/>
            </a:pPr>
            <a:endParaRPr lang="en-US" sz="2000" kern="0" dirty="0">
              <a:solidFill>
                <a:srgbClr val="000000"/>
              </a:solidFill>
              <a:latin typeface="Segoe UI"/>
            </a:endParaRPr>
          </a:p>
        </p:txBody>
      </p:sp>
      <p:grpSp>
        <p:nvGrpSpPr>
          <p:cNvPr id="26" name="Group 25">
            <a:extLst>
              <a:ext uri="{FF2B5EF4-FFF2-40B4-BE49-F238E27FC236}">
                <a16:creationId xmlns:a16="http://schemas.microsoft.com/office/drawing/2014/main" id="{AE2FD8A3-044E-40DE-8AEF-7A491055153E}"/>
              </a:ext>
            </a:extLst>
          </p:cNvPr>
          <p:cNvGrpSpPr/>
          <p:nvPr/>
        </p:nvGrpSpPr>
        <p:grpSpPr>
          <a:xfrm>
            <a:off x="7476952" y="2964014"/>
            <a:ext cx="1026638" cy="2348089"/>
            <a:chOff x="7330321" y="2906086"/>
            <a:chExt cx="1006741" cy="2302584"/>
          </a:xfrm>
        </p:grpSpPr>
        <p:grpSp>
          <p:nvGrpSpPr>
            <p:cNvPr id="247" name="Group 246"/>
            <p:cNvGrpSpPr/>
            <p:nvPr/>
          </p:nvGrpSpPr>
          <p:grpSpPr>
            <a:xfrm>
              <a:off x="7330321" y="2906086"/>
              <a:ext cx="1006741" cy="2302584"/>
              <a:chOff x="9830164" y="3198627"/>
              <a:chExt cx="1148681" cy="1463134"/>
            </a:xfrm>
          </p:grpSpPr>
          <p:grpSp>
            <p:nvGrpSpPr>
              <p:cNvPr id="248" name="Group 247"/>
              <p:cNvGrpSpPr>
                <a:grpSpLocks noChangeAspect="1"/>
              </p:cNvGrpSpPr>
              <p:nvPr/>
            </p:nvGrpSpPr>
            <p:grpSpPr>
              <a:xfrm>
                <a:off x="9882326" y="3198627"/>
                <a:ext cx="1024606" cy="1463134"/>
                <a:chOff x="6592191" y="2051295"/>
                <a:chExt cx="2194328" cy="3133501"/>
              </a:xfrm>
            </p:grpSpPr>
            <p:sp>
              <p:nvSpPr>
                <p:cNvPr id="250" name="Can 249"/>
                <p:cNvSpPr/>
                <p:nvPr/>
              </p:nvSpPr>
              <p:spPr>
                <a:xfrm>
                  <a:off x="6604683" y="2077454"/>
                  <a:ext cx="2181836" cy="3107342"/>
                </a:xfrm>
                <a:prstGeom prst="can">
                  <a:avLst>
                    <a:gd name="adj" fmla="val 51849"/>
                  </a:avLst>
                </a:prstGeom>
                <a:solidFill>
                  <a:srgbClr val="CDCCCB"/>
                </a:solidFill>
                <a:ln w="12700" cap="flat" cmpd="sng" algn="ctr">
                  <a:noFill/>
                  <a:prstDash val="solid"/>
                  <a:miter lim="800000"/>
                </a:ln>
                <a:effectLst/>
              </p:spPr>
              <p:txBody>
                <a:bodyPr rtlCol="0" anchor="ctr"/>
                <a:lstStyle/>
                <a:p>
                  <a:pPr algn="ctr" defTabSz="873906">
                    <a:defRPr/>
                  </a:pPr>
                  <a:endParaRPr lang="en-IN" sz="1688" kern="0">
                    <a:solidFill>
                      <a:srgbClr val="FFFFFF"/>
                    </a:solidFill>
                    <a:latin typeface="Calibri" panose="020F0502020204030204"/>
                  </a:endParaRPr>
                </a:p>
              </p:txBody>
            </p:sp>
            <p:sp>
              <p:nvSpPr>
                <p:cNvPr id="251" name="Donut 250"/>
                <p:cNvSpPr/>
                <p:nvPr/>
              </p:nvSpPr>
              <p:spPr>
                <a:xfrm>
                  <a:off x="6592191" y="2058449"/>
                  <a:ext cx="2181836" cy="683153"/>
                </a:xfrm>
                <a:prstGeom prst="donut">
                  <a:avLst>
                    <a:gd name="adj" fmla="val 5387"/>
                  </a:avLst>
                </a:prstGeom>
                <a:solidFill>
                  <a:srgbClr val="E5E5E5"/>
                </a:solidFill>
                <a:ln w="12700" cap="flat" cmpd="sng" algn="ctr">
                  <a:noFill/>
                  <a:prstDash val="solid"/>
                  <a:miter lim="800000"/>
                </a:ln>
                <a:effectLst/>
              </p:spPr>
              <p:txBody>
                <a:bodyPr rtlCol="0" anchor="ctr"/>
                <a:lstStyle/>
                <a:p>
                  <a:pPr algn="ctr" defTabSz="873906">
                    <a:defRPr/>
                  </a:pPr>
                  <a:endParaRPr lang="en-IN" sz="1688" kern="0">
                    <a:solidFill>
                      <a:srgbClr val="FFFFFF"/>
                    </a:solidFill>
                    <a:latin typeface="Calibri" panose="020F0502020204030204"/>
                  </a:endParaRPr>
                </a:p>
              </p:txBody>
            </p:sp>
            <p:grpSp>
              <p:nvGrpSpPr>
                <p:cNvPr id="252" name="Group 251"/>
                <p:cNvGrpSpPr/>
                <p:nvPr/>
              </p:nvGrpSpPr>
              <p:grpSpPr>
                <a:xfrm>
                  <a:off x="6654556" y="2051295"/>
                  <a:ext cx="2062790" cy="690308"/>
                  <a:chOff x="3418453" y="1463971"/>
                  <a:chExt cx="2706123" cy="912428"/>
                </a:xfrm>
              </p:grpSpPr>
              <p:sp>
                <p:nvSpPr>
                  <p:cNvPr id="253" name="Donut 252"/>
                  <p:cNvSpPr/>
                  <p:nvPr/>
                </p:nvSpPr>
                <p:spPr>
                  <a:xfrm>
                    <a:off x="3418453" y="1463971"/>
                    <a:ext cx="2706123" cy="912428"/>
                  </a:xfrm>
                  <a:prstGeom prst="donut">
                    <a:avLst>
                      <a:gd name="adj" fmla="val 50000"/>
                    </a:avLst>
                  </a:prstGeom>
                  <a:solidFill>
                    <a:srgbClr val="70AD47">
                      <a:lumMod val="60000"/>
                      <a:lumOff val="40000"/>
                    </a:srgbClr>
                  </a:solidFill>
                  <a:ln w="12700" cap="flat" cmpd="sng" algn="ctr">
                    <a:noFill/>
                    <a:prstDash val="solid"/>
                    <a:miter lim="800000"/>
                  </a:ln>
                  <a:effectLst/>
                </p:spPr>
                <p:txBody>
                  <a:bodyPr rtlCol="0" anchor="ctr"/>
                  <a:lstStyle/>
                  <a:p>
                    <a:pPr algn="ctr" defTabSz="873906">
                      <a:defRPr/>
                    </a:pPr>
                    <a:endParaRPr lang="en-IN" sz="1688" kern="0">
                      <a:solidFill>
                        <a:srgbClr val="FFFFFF"/>
                      </a:solidFill>
                      <a:latin typeface="Calibri" panose="020F0502020204030204"/>
                    </a:endParaRPr>
                  </a:p>
                </p:txBody>
              </p:sp>
              <p:sp>
                <p:nvSpPr>
                  <p:cNvPr id="254" name="Freeform 253"/>
                  <p:cNvSpPr/>
                  <p:nvPr/>
                </p:nvSpPr>
                <p:spPr>
                  <a:xfrm>
                    <a:off x="3474948" y="1704061"/>
                    <a:ext cx="2593132" cy="672333"/>
                  </a:xfrm>
                  <a:custGeom>
                    <a:avLst/>
                    <a:gdLst>
                      <a:gd name="connsiteX0" fmla="*/ 1296566 w 2593132"/>
                      <a:gd name="connsiteY0" fmla="*/ 0 h 945111"/>
                      <a:gd name="connsiteX1" fmla="*/ 2588797 w 2593132"/>
                      <a:gd name="connsiteY1" fmla="*/ 464321 h 945111"/>
                      <a:gd name="connsiteX2" fmla="*/ 2593132 w 2593132"/>
                      <a:gd name="connsiteY2" fmla="*/ 472556 h 945111"/>
                      <a:gd name="connsiteX3" fmla="*/ 2588797 w 2593132"/>
                      <a:gd name="connsiteY3" fmla="*/ 480790 h 945111"/>
                      <a:gd name="connsiteX4" fmla="*/ 1296566 w 2593132"/>
                      <a:gd name="connsiteY4" fmla="*/ 945111 h 945111"/>
                      <a:gd name="connsiteX5" fmla="*/ 4335 w 2593132"/>
                      <a:gd name="connsiteY5" fmla="*/ 480790 h 945111"/>
                      <a:gd name="connsiteX6" fmla="*/ 0 w 2593132"/>
                      <a:gd name="connsiteY6" fmla="*/ 472556 h 945111"/>
                      <a:gd name="connsiteX7" fmla="*/ 4335 w 2593132"/>
                      <a:gd name="connsiteY7" fmla="*/ 464321 h 945111"/>
                      <a:gd name="connsiteX8" fmla="*/ 1296566 w 2593132"/>
                      <a:gd name="connsiteY8" fmla="*/ 0 h 945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93132" h="945111">
                        <a:moveTo>
                          <a:pt x="1296566" y="0"/>
                        </a:moveTo>
                        <a:cubicBezTo>
                          <a:pt x="1903728" y="0"/>
                          <a:pt x="2417484" y="195317"/>
                          <a:pt x="2588797" y="464321"/>
                        </a:cubicBezTo>
                        <a:lnTo>
                          <a:pt x="2593132" y="472556"/>
                        </a:lnTo>
                        <a:lnTo>
                          <a:pt x="2588797" y="480790"/>
                        </a:lnTo>
                        <a:cubicBezTo>
                          <a:pt x="2417484" y="749794"/>
                          <a:pt x="1903728" y="945111"/>
                          <a:pt x="1296566" y="945111"/>
                        </a:cubicBezTo>
                        <a:cubicBezTo>
                          <a:pt x="689404" y="945111"/>
                          <a:pt x="175648" y="749794"/>
                          <a:pt x="4335" y="480790"/>
                        </a:cubicBezTo>
                        <a:lnTo>
                          <a:pt x="0" y="472556"/>
                        </a:lnTo>
                        <a:lnTo>
                          <a:pt x="4335" y="464321"/>
                        </a:lnTo>
                        <a:cubicBezTo>
                          <a:pt x="175648" y="195317"/>
                          <a:pt x="689404" y="0"/>
                          <a:pt x="1296566" y="0"/>
                        </a:cubicBezTo>
                        <a:close/>
                      </a:path>
                    </a:pathLst>
                  </a:custGeom>
                  <a:solidFill>
                    <a:srgbClr val="00B050"/>
                  </a:solidFill>
                  <a:ln w="12700" cap="flat" cmpd="sng" algn="ctr">
                    <a:noFill/>
                    <a:prstDash val="solid"/>
                    <a:miter lim="800000"/>
                  </a:ln>
                  <a:effectLst/>
                </p:spPr>
                <p:txBody>
                  <a:bodyPr rtlCol="0" anchor="ctr"/>
                  <a:lstStyle/>
                  <a:p>
                    <a:pPr algn="ctr" defTabSz="873906">
                      <a:defRPr/>
                    </a:pPr>
                    <a:endParaRPr lang="en-IN" sz="1688" kern="0">
                      <a:solidFill>
                        <a:srgbClr val="FFFFFF"/>
                      </a:solidFill>
                      <a:latin typeface="Calibri" panose="020F0502020204030204"/>
                    </a:endParaRPr>
                  </a:p>
                </p:txBody>
              </p:sp>
            </p:grpSp>
          </p:grpSp>
          <p:sp>
            <p:nvSpPr>
              <p:cNvPr id="249" name="TextBox 248"/>
              <p:cNvSpPr txBox="1"/>
              <p:nvPr/>
            </p:nvSpPr>
            <p:spPr>
              <a:xfrm>
                <a:off x="9830164" y="3257274"/>
                <a:ext cx="1148681" cy="289902"/>
              </a:xfrm>
              <a:prstGeom prst="rect">
                <a:avLst/>
              </a:prstGeom>
              <a:noFill/>
            </p:spPr>
            <p:txBody>
              <a:bodyPr wrap="square" lIns="167984" tIns="134388" rIns="167984" bIns="134388" rtlCol="0">
                <a:spAutoFit/>
              </a:bodyPr>
              <a:lstStyle/>
              <a:p>
                <a:pPr algn="ctr" defTabSz="855881" fontAlgn="base">
                  <a:lnSpc>
                    <a:spcPct val="90000"/>
                  </a:lnSpc>
                  <a:spcBef>
                    <a:spcPct val="0"/>
                  </a:spcBef>
                  <a:spcAft>
                    <a:spcPts val="550"/>
                  </a:spcAft>
                  <a:defRPr/>
                </a:pPr>
                <a:r>
                  <a:rPr lang="en-US" sz="1399" b="1" kern="0" dirty="0">
                    <a:solidFill>
                      <a:srgbClr val="000000"/>
                    </a:solidFill>
                    <a:latin typeface="Calibri" panose="020F0502020204030204"/>
                    <a:ea typeface="MS PGothic" charset="0"/>
                    <a:cs typeface="Segoe UI" panose="020B0502040204020203" pitchFamily="34" charset="0"/>
                  </a:rPr>
                  <a:t>Compute</a:t>
                </a:r>
              </a:p>
            </p:txBody>
          </p:sp>
        </p:grpSp>
        <p:sp>
          <p:nvSpPr>
            <p:cNvPr id="255" name="Rounded Rectangle 254"/>
            <p:cNvSpPr/>
            <p:nvPr/>
          </p:nvSpPr>
          <p:spPr bwMode="auto">
            <a:xfrm>
              <a:off x="7457020" y="3909003"/>
              <a:ext cx="735194" cy="1140076"/>
            </a:xfrm>
            <a:prstGeom prst="roundRect">
              <a:avLst/>
            </a:prstGeom>
            <a:solidFill>
              <a:schemeClr val="bg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t" anchorCtr="0" compatLnSpc="1">
              <a:prstTxWarp prst="textNoShape">
                <a:avLst/>
              </a:prstTxWarp>
            </a:bodyPr>
            <a:lstStyle/>
            <a:p>
              <a:pPr defTabSz="932212" fontAlgn="base">
                <a:spcBef>
                  <a:spcPct val="0"/>
                </a:spcBef>
                <a:spcAft>
                  <a:spcPct val="0"/>
                </a:spcAft>
                <a:defRPr/>
              </a:pPr>
              <a:br>
                <a:rPr lang="en-US" sz="1001" b="1" kern="0" dirty="0">
                  <a:solidFill>
                    <a:srgbClr val="000000"/>
                  </a:solidFill>
                  <a:latin typeface="Segoe UI"/>
                </a:rPr>
              </a:br>
              <a:r>
                <a:rPr lang="en-US" sz="1001" b="1" kern="0" dirty="0">
                  <a:solidFill>
                    <a:srgbClr val="000000"/>
                  </a:solidFill>
                  <a:latin typeface="Segoe UI"/>
                </a:rPr>
                <a:t>Dist_DB_46</a:t>
              </a:r>
            </a:p>
            <a:p>
              <a:pPr defTabSz="932212" fontAlgn="base">
                <a:spcBef>
                  <a:spcPct val="0"/>
                </a:spcBef>
                <a:spcAft>
                  <a:spcPct val="0"/>
                </a:spcAft>
                <a:defRPr/>
              </a:pPr>
              <a:r>
                <a:rPr lang="en-US" sz="1001" b="1" kern="0" dirty="0">
                  <a:solidFill>
                    <a:srgbClr val="000000"/>
                  </a:solidFill>
                  <a:latin typeface="Segoe UI"/>
                </a:rPr>
                <a:t>Dist_DB_47</a:t>
              </a:r>
            </a:p>
            <a:p>
              <a:pPr defTabSz="932212" fontAlgn="base">
                <a:spcBef>
                  <a:spcPct val="0"/>
                </a:spcBef>
                <a:spcAft>
                  <a:spcPct val="0"/>
                </a:spcAft>
                <a:defRPr/>
              </a:pPr>
              <a:endParaRPr lang="en-US" sz="1001" b="1" kern="0" dirty="0">
                <a:solidFill>
                  <a:srgbClr val="000000"/>
                </a:solidFill>
                <a:latin typeface="Segoe UI"/>
              </a:endParaRPr>
            </a:p>
            <a:p>
              <a:pPr defTabSz="932212" fontAlgn="base">
                <a:spcBef>
                  <a:spcPct val="0"/>
                </a:spcBef>
                <a:spcAft>
                  <a:spcPct val="0"/>
                </a:spcAft>
                <a:defRPr/>
              </a:pPr>
              <a:endParaRPr lang="en-US" sz="1001" b="1" kern="0" dirty="0">
                <a:solidFill>
                  <a:srgbClr val="000000"/>
                </a:solidFill>
                <a:latin typeface="Segoe UI"/>
              </a:endParaRPr>
            </a:p>
            <a:p>
              <a:pPr defTabSz="932212" fontAlgn="base">
                <a:spcBef>
                  <a:spcPct val="0"/>
                </a:spcBef>
                <a:spcAft>
                  <a:spcPct val="0"/>
                </a:spcAft>
                <a:defRPr/>
              </a:pPr>
              <a:r>
                <a:rPr lang="en-US" sz="1001" b="1" kern="0" dirty="0">
                  <a:solidFill>
                    <a:srgbClr val="000000"/>
                  </a:solidFill>
                  <a:latin typeface="Segoe UI"/>
                </a:rPr>
                <a:t>Dist_DB_60</a:t>
              </a:r>
            </a:p>
          </p:txBody>
        </p:sp>
        <p:sp>
          <p:nvSpPr>
            <p:cNvPr id="257" name="Freeform 256"/>
            <p:cNvSpPr/>
            <p:nvPr/>
          </p:nvSpPr>
          <p:spPr bwMode="auto">
            <a:xfrm>
              <a:off x="7429636" y="3779858"/>
              <a:ext cx="737271" cy="266948"/>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78349" h="545581">
                  <a:moveTo>
                    <a:pt x="490507" y="0"/>
                  </a:moveTo>
                  <a:cubicBezTo>
                    <a:pt x="636654" y="0"/>
                    <a:pt x="755129" y="118475"/>
                    <a:pt x="755129" y="264622"/>
                  </a:cubicBezTo>
                  <a:lnTo>
                    <a:pt x="753041" y="285331"/>
                  </a:lnTo>
                  <a:lnTo>
                    <a:pt x="798544" y="294518"/>
                  </a:lnTo>
                  <a:cubicBezTo>
                    <a:pt x="845442" y="314354"/>
                    <a:pt x="878349" y="360792"/>
                    <a:pt x="878349" y="414915"/>
                  </a:cubicBezTo>
                  <a:cubicBezTo>
                    <a:pt x="878349" y="469039"/>
                    <a:pt x="845442" y="515477"/>
                    <a:pt x="798544" y="535313"/>
                  </a:cubicBezTo>
                  <a:lnTo>
                    <a:pt x="759827" y="543129"/>
                  </a:lnTo>
                  <a:lnTo>
                    <a:pt x="753908" y="545581"/>
                  </a:lnTo>
                  <a:lnTo>
                    <a:pt x="747683" y="545581"/>
                  </a:lnTo>
                  <a:lnTo>
                    <a:pt x="190471" y="545581"/>
                  </a:lnTo>
                  <a:lnTo>
                    <a:pt x="166602" y="545581"/>
                  </a:lnTo>
                  <a:lnTo>
                    <a:pt x="158924" y="542401"/>
                  </a:lnTo>
                  <a:lnTo>
                    <a:pt x="152084" y="541712"/>
                  </a:lnTo>
                  <a:cubicBezTo>
                    <a:pt x="65290" y="523951"/>
                    <a:pt x="0" y="447155"/>
                    <a:pt x="0" y="355110"/>
                  </a:cubicBezTo>
                  <a:cubicBezTo>
                    <a:pt x="0" y="249916"/>
                    <a:pt x="85277" y="164639"/>
                    <a:pt x="190471" y="164639"/>
                  </a:cubicBezTo>
                  <a:cubicBezTo>
                    <a:pt x="203620" y="164639"/>
                    <a:pt x="216458" y="165972"/>
                    <a:pt x="228858" y="168509"/>
                  </a:cubicBezTo>
                  <a:lnTo>
                    <a:pt x="244320" y="173309"/>
                  </a:lnTo>
                  <a:lnTo>
                    <a:pt x="246680" y="161619"/>
                  </a:lnTo>
                  <a:cubicBezTo>
                    <a:pt x="286852" y="66642"/>
                    <a:pt x="380897" y="0"/>
                    <a:pt x="490507" y="0"/>
                  </a:cubicBezTo>
                  <a:close/>
                </a:path>
              </a:pathLst>
            </a:custGeom>
            <a:solidFill>
              <a:srgbClr val="E7E6E6">
                <a:lumMod val="40000"/>
                <a:lumOff val="60000"/>
              </a:srgbClr>
            </a:solidFill>
            <a:ln w="12700" cap="flat" cmpd="sng" algn="ctr">
              <a:solidFill>
                <a:schemeClr val="accent1"/>
              </a:solidFill>
              <a:prstDash val="solid"/>
              <a:miter lim="800000"/>
              <a:headEnd type="none" w="med" len="med"/>
              <a:tailEnd type="none" w="med" len="med"/>
            </a:ln>
            <a:effectLst/>
          </p:spPr>
          <p:txBody>
            <a:bodyPr rot="0" spcFirstLastPara="0" vertOverflow="overflow" horzOverflow="overflow" vert="horz" wrap="square" lIns="167960" tIns="134368" rIns="167960" bIns="134368" numCol="1" spcCol="0" rtlCol="0" fromWordArt="0" anchor="t" anchorCtr="0" forceAA="0" compatLnSpc="1">
              <a:prstTxWarp prst="textNoShape">
                <a:avLst/>
              </a:prstTxWarp>
              <a:noAutofit/>
            </a:bodyPr>
            <a:lstStyle/>
            <a:p>
              <a:pPr algn="ctr" defTabSz="856277" fontAlgn="base">
                <a:lnSpc>
                  <a:spcPct val="90000"/>
                </a:lnSpc>
                <a:spcBef>
                  <a:spcPct val="0"/>
                </a:spcBef>
                <a:spcAft>
                  <a:spcPct val="0"/>
                </a:spcAft>
                <a:defRPr/>
              </a:pPr>
              <a:r>
                <a:rPr lang="en-IN" sz="1004" b="1" kern="0" dirty="0">
                  <a:solidFill>
                    <a:srgbClr val="000000"/>
                  </a:solidFill>
                  <a:latin typeface="Calibri" panose="020F0502020204030204" pitchFamily="34" charset="0"/>
                  <a:ea typeface="Segoe UI" pitchFamily="34" charset="0"/>
                  <a:cs typeface="Segoe UI" pitchFamily="34" charset="0"/>
                </a:rPr>
                <a:t>SQL DB </a:t>
              </a:r>
            </a:p>
          </p:txBody>
        </p:sp>
        <p:sp>
          <p:nvSpPr>
            <p:cNvPr id="258" name="TextBox 257"/>
            <p:cNvSpPr txBox="1"/>
            <p:nvPr/>
          </p:nvSpPr>
          <p:spPr>
            <a:xfrm rot="5400000">
              <a:off x="7549926" y="4310066"/>
              <a:ext cx="522915" cy="506901"/>
            </a:xfrm>
            <a:prstGeom prst="rect">
              <a:avLst/>
            </a:prstGeom>
            <a:noFill/>
          </p:spPr>
          <p:txBody>
            <a:bodyPr wrap="square" lIns="182828" tIns="146262" rIns="182828" bIns="146262" rtlCol="0">
              <a:spAutoFit/>
            </a:bodyPr>
            <a:lstStyle/>
            <a:p>
              <a:pPr defTabSz="914145">
                <a:lnSpc>
                  <a:spcPct val="90000"/>
                </a:lnSpc>
                <a:spcAft>
                  <a:spcPts val="600"/>
                </a:spcAft>
                <a:defRPr/>
              </a:pPr>
              <a:r>
                <a:rPr lang="en-US" sz="1599" b="1" kern="0" dirty="0">
                  <a:solidFill>
                    <a:srgbClr val="000000"/>
                  </a:solidFill>
                  <a:latin typeface="Segoe UI"/>
                </a:rPr>
                <a:t>…</a:t>
              </a:r>
            </a:p>
          </p:txBody>
        </p:sp>
      </p:grpSp>
      <p:grpSp>
        <p:nvGrpSpPr>
          <p:cNvPr id="25" name="Group 24">
            <a:extLst>
              <a:ext uri="{FF2B5EF4-FFF2-40B4-BE49-F238E27FC236}">
                <a16:creationId xmlns:a16="http://schemas.microsoft.com/office/drawing/2014/main" id="{BFC6A3D2-D4F5-493A-B4C7-687BC737587F}"/>
              </a:ext>
            </a:extLst>
          </p:cNvPr>
          <p:cNvGrpSpPr/>
          <p:nvPr/>
        </p:nvGrpSpPr>
        <p:grpSpPr>
          <a:xfrm>
            <a:off x="5152922" y="2964014"/>
            <a:ext cx="1026638" cy="2348089"/>
            <a:chOff x="5051329" y="2906086"/>
            <a:chExt cx="1006741" cy="2302584"/>
          </a:xfrm>
        </p:grpSpPr>
        <p:grpSp>
          <p:nvGrpSpPr>
            <p:cNvPr id="200" name="Group 199"/>
            <p:cNvGrpSpPr/>
            <p:nvPr/>
          </p:nvGrpSpPr>
          <p:grpSpPr>
            <a:xfrm>
              <a:off x="5051329" y="2906086"/>
              <a:ext cx="1006741" cy="2302584"/>
              <a:chOff x="9830164" y="3198627"/>
              <a:chExt cx="1148681" cy="1463134"/>
            </a:xfrm>
          </p:grpSpPr>
          <p:grpSp>
            <p:nvGrpSpPr>
              <p:cNvPr id="203" name="Group 202"/>
              <p:cNvGrpSpPr>
                <a:grpSpLocks noChangeAspect="1"/>
              </p:cNvGrpSpPr>
              <p:nvPr/>
            </p:nvGrpSpPr>
            <p:grpSpPr>
              <a:xfrm>
                <a:off x="9882326" y="3198627"/>
                <a:ext cx="1024606" cy="1463134"/>
                <a:chOff x="6592191" y="2051295"/>
                <a:chExt cx="2194328" cy="3133501"/>
              </a:xfrm>
            </p:grpSpPr>
            <p:sp>
              <p:nvSpPr>
                <p:cNvPr id="205" name="Can 204"/>
                <p:cNvSpPr/>
                <p:nvPr/>
              </p:nvSpPr>
              <p:spPr>
                <a:xfrm>
                  <a:off x="6604683" y="2077454"/>
                  <a:ext cx="2181836" cy="3107342"/>
                </a:xfrm>
                <a:prstGeom prst="can">
                  <a:avLst>
                    <a:gd name="adj" fmla="val 51849"/>
                  </a:avLst>
                </a:prstGeom>
                <a:solidFill>
                  <a:srgbClr val="CDCCCB"/>
                </a:solidFill>
                <a:ln w="12700" cap="flat" cmpd="sng" algn="ctr">
                  <a:noFill/>
                  <a:prstDash val="solid"/>
                  <a:miter lim="800000"/>
                </a:ln>
                <a:effectLst/>
              </p:spPr>
              <p:txBody>
                <a:bodyPr rtlCol="0" anchor="ctr"/>
                <a:lstStyle/>
                <a:p>
                  <a:pPr algn="ctr" defTabSz="873906">
                    <a:defRPr/>
                  </a:pPr>
                  <a:endParaRPr lang="en-IN" sz="1688" kern="0">
                    <a:solidFill>
                      <a:srgbClr val="FFFFFF"/>
                    </a:solidFill>
                    <a:latin typeface="Calibri" panose="020F0502020204030204"/>
                  </a:endParaRPr>
                </a:p>
              </p:txBody>
            </p:sp>
            <p:sp>
              <p:nvSpPr>
                <p:cNvPr id="206" name="Donut 205"/>
                <p:cNvSpPr/>
                <p:nvPr/>
              </p:nvSpPr>
              <p:spPr>
                <a:xfrm>
                  <a:off x="6592191" y="2058449"/>
                  <a:ext cx="2181836" cy="683153"/>
                </a:xfrm>
                <a:prstGeom prst="donut">
                  <a:avLst>
                    <a:gd name="adj" fmla="val 5387"/>
                  </a:avLst>
                </a:prstGeom>
                <a:solidFill>
                  <a:srgbClr val="E5E5E5"/>
                </a:solidFill>
                <a:ln w="12700" cap="flat" cmpd="sng" algn="ctr">
                  <a:noFill/>
                  <a:prstDash val="solid"/>
                  <a:miter lim="800000"/>
                </a:ln>
                <a:effectLst/>
              </p:spPr>
              <p:txBody>
                <a:bodyPr rtlCol="0" anchor="ctr"/>
                <a:lstStyle/>
                <a:p>
                  <a:pPr algn="ctr" defTabSz="873906">
                    <a:defRPr/>
                  </a:pPr>
                  <a:endParaRPr lang="en-IN" sz="1688" kern="0">
                    <a:solidFill>
                      <a:srgbClr val="FFFFFF"/>
                    </a:solidFill>
                    <a:latin typeface="Calibri" panose="020F0502020204030204"/>
                  </a:endParaRPr>
                </a:p>
              </p:txBody>
            </p:sp>
            <p:grpSp>
              <p:nvGrpSpPr>
                <p:cNvPr id="207" name="Group 206"/>
                <p:cNvGrpSpPr/>
                <p:nvPr/>
              </p:nvGrpSpPr>
              <p:grpSpPr>
                <a:xfrm>
                  <a:off x="6654556" y="2051295"/>
                  <a:ext cx="2062790" cy="690308"/>
                  <a:chOff x="3418453" y="1463971"/>
                  <a:chExt cx="2706123" cy="912428"/>
                </a:xfrm>
              </p:grpSpPr>
              <p:sp>
                <p:nvSpPr>
                  <p:cNvPr id="208" name="Donut 207"/>
                  <p:cNvSpPr/>
                  <p:nvPr/>
                </p:nvSpPr>
                <p:spPr>
                  <a:xfrm>
                    <a:off x="3418453" y="1463971"/>
                    <a:ext cx="2706123" cy="912428"/>
                  </a:xfrm>
                  <a:prstGeom prst="donut">
                    <a:avLst>
                      <a:gd name="adj" fmla="val 50000"/>
                    </a:avLst>
                  </a:prstGeom>
                  <a:solidFill>
                    <a:srgbClr val="70AD47">
                      <a:lumMod val="60000"/>
                      <a:lumOff val="40000"/>
                    </a:srgbClr>
                  </a:solidFill>
                  <a:ln w="12700" cap="flat" cmpd="sng" algn="ctr">
                    <a:noFill/>
                    <a:prstDash val="solid"/>
                    <a:miter lim="800000"/>
                  </a:ln>
                  <a:effectLst/>
                </p:spPr>
                <p:txBody>
                  <a:bodyPr rtlCol="0" anchor="ctr"/>
                  <a:lstStyle/>
                  <a:p>
                    <a:pPr algn="ctr" defTabSz="873906">
                      <a:defRPr/>
                    </a:pPr>
                    <a:endParaRPr lang="en-IN" sz="1688" kern="0">
                      <a:solidFill>
                        <a:srgbClr val="FFFFFF"/>
                      </a:solidFill>
                      <a:latin typeface="Calibri" panose="020F0502020204030204"/>
                    </a:endParaRPr>
                  </a:p>
                </p:txBody>
              </p:sp>
              <p:sp>
                <p:nvSpPr>
                  <p:cNvPr id="209" name="Freeform 208"/>
                  <p:cNvSpPr/>
                  <p:nvPr/>
                </p:nvSpPr>
                <p:spPr>
                  <a:xfrm>
                    <a:off x="3474948" y="1704061"/>
                    <a:ext cx="2593132" cy="672333"/>
                  </a:xfrm>
                  <a:custGeom>
                    <a:avLst/>
                    <a:gdLst>
                      <a:gd name="connsiteX0" fmla="*/ 1296566 w 2593132"/>
                      <a:gd name="connsiteY0" fmla="*/ 0 h 945111"/>
                      <a:gd name="connsiteX1" fmla="*/ 2588797 w 2593132"/>
                      <a:gd name="connsiteY1" fmla="*/ 464321 h 945111"/>
                      <a:gd name="connsiteX2" fmla="*/ 2593132 w 2593132"/>
                      <a:gd name="connsiteY2" fmla="*/ 472556 h 945111"/>
                      <a:gd name="connsiteX3" fmla="*/ 2588797 w 2593132"/>
                      <a:gd name="connsiteY3" fmla="*/ 480790 h 945111"/>
                      <a:gd name="connsiteX4" fmla="*/ 1296566 w 2593132"/>
                      <a:gd name="connsiteY4" fmla="*/ 945111 h 945111"/>
                      <a:gd name="connsiteX5" fmla="*/ 4335 w 2593132"/>
                      <a:gd name="connsiteY5" fmla="*/ 480790 h 945111"/>
                      <a:gd name="connsiteX6" fmla="*/ 0 w 2593132"/>
                      <a:gd name="connsiteY6" fmla="*/ 472556 h 945111"/>
                      <a:gd name="connsiteX7" fmla="*/ 4335 w 2593132"/>
                      <a:gd name="connsiteY7" fmla="*/ 464321 h 945111"/>
                      <a:gd name="connsiteX8" fmla="*/ 1296566 w 2593132"/>
                      <a:gd name="connsiteY8" fmla="*/ 0 h 945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93132" h="945111">
                        <a:moveTo>
                          <a:pt x="1296566" y="0"/>
                        </a:moveTo>
                        <a:cubicBezTo>
                          <a:pt x="1903728" y="0"/>
                          <a:pt x="2417484" y="195317"/>
                          <a:pt x="2588797" y="464321"/>
                        </a:cubicBezTo>
                        <a:lnTo>
                          <a:pt x="2593132" y="472556"/>
                        </a:lnTo>
                        <a:lnTo>
                          <a:pt x="2588797" y="480790"/>
                        </a:lnTo>
                        <a:cubicBezTo>
                          <a:pt x="2417484" y="749794"/>
                          <a:pt x="1903728" y="945111"/>
                          <a:pt x="1296566" y="945111"/>
                        </a:cubicBezTo>
                        <a:cubicBezTo>
                          <a:pt x="689404" y="945111"/>
                          <a:pt x="175648" y="749794"/>
                          <a:pt x="4335" y="480790"/>
                        </a:cubicBezTo>
                        <a:lnTo>
                          <a:pt x="0" y="472556"/>
                        </a:lnTo>
                        <a:lnTo>
                          <a:pt x="4335" y="464321"/>
                        </a:lnTo>
                        <a:cubicBezTo>
                          <a:pt x="175648" y="195317"/>
                          <a:pt x="689404" y="0"/>
                          <a:pt x="1296566" y="0"/>
                        </a:cubicBezTo>
                        <a:close/>
                      </a:path>
                    </a:pathLst>
                  </a:custGeom>
                  <a:solidFill>
                    <a:srgbClr val="00B050"/>
                  </a:solidFill>
                  <a:ln w="12700" cap="flat" cmpd="sng" algn="ctr">
                    <a:noFill/>
                    <a:prstDash val="solid"/>
                    <a:miter lim="800000"/>
                  </a:ln>
                  <a:effectLst/>
                </p:spPr>
                <p:txBody>
                  <a:bodyPr rtlCol="0" anchor="ctr"/>
                  <a:lstStyle/>
                  <a:p>
                    <a:pPr algn="ctr" defTabSz="873906">
                      <a:defRPr/>
                    </a:pPr>
                    <a:endParaRPr lang="en-IN" sz="1688" kern="0">
                      <a:solidFill>
                        <a:srgbClr val="FFFFFF"/>
                      </a:solidFill>
                      <a:latin typeface="Calibri" panose="020F0502020204030204"/>
                    </a:endParaRPr>
                  </a:p>
                </p:txBody>
              </p:sp>
            </p:grpSp>
          </p:grpSp>
          <p:sp>
            <p:nvSpPr>
              <p:cNvPr id="204" name="TextBox 203"/>
              <p:cNvSpPr txBox="1"/>
              <p:nvPr/>
            </p:nvSpPr>
            <p:spPr>
              <a:xfrm>
                <a:off x="9830164" y="3257274"/>
                <a:ext cx="1148681" cy="289902"/>
              </a:xfrm>
              <a:prstGeom prst="rect">
                <a:avLst/>
              </a:prstGeom>
              <a:noFill/>
            </p:spPr>
            <p:txBody>
              <a:bodyPr wrap="square" lIns="167984" tIns="134388" rIns="167984" bIns="134388" rtlCol="0">
                <a:spAutoFit/>
              </a:bodyPr>
              <a:lstStyle/>
              <a:p>
                <a:pPr algn="ctr" defTabSz="855881" fontAlgn="base">
                  <a:lnSpc>
                    <a:spcPct val="90000"/>
                  </a:lnSpc>
                  <a:spcBef>
                    <a:spcPct val="0"/>
                  </a:spcBef>
                  <a:spcAft>
                    <a:spcPts val="550"/>
                  </a:spcAft>
                  <a:defRPr/>
                </a:pPr>
                <a:r>
                  <a:rPr lang="en-US" sz="1399" b="1" kern="0" dirty="0">
                    <a:solidFill>
                      <a:srgbClr val="000000"/>
                    </a:solidFill>
                    <a:latin typeface="Calibri" panose="020F0502020204030204"/>
                    <a:ea typeface="MS PGothic" charset="0"/>
                    <a:cs typeface="Segoe UI" panose="020B0502040204020203" pitchFamily="34" charset="0"/>
                  </a:rPr>
                  <a:t>Compute</a:t>
                </a:r>
              </a:p>
            </p:txBody>
          </p:sp>
        </p:grpSp>
        <p:sp>
          <p:nvSpPr>
            <p:cNvPr id="210" name="Rounded Rectangle 209"/>
            <p:cNvSpPr/>
            <p:nvPr/>
          </p:nvSpPr>
          <p:spPr bwMode="auto">
            <a:xfrm>
              <a:off x="5178026" y="3909003"/>
              <a:ext cx="735194" cy="1140076"/>
            </a:xfrm>
            <a:prstGeom prst="roundRect">
              <a:avLst/>
            </a:prstGeom>
            <a:solidFill>
              <a:schemeClr val="bg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t" anchorCtr="0" compatLnSpc="1">
              <a:prstTxWarp prst="textNoShape">
                <a:avLst/>
              </a:prstTxWarp>
            </a:bodyPr>
            <a:lstStyle/>
            <a:p>
              <a:pPr defTabSz="932212" fontAlgn="base">
                <a:spcBef>
                  <a:spcPct val="0"/>
                </a:spcBef>
                <a:spcAft>
                  <a:spcPct val="0"/>
                </a:spcAft>
                <a:defRPr/>
              </a:pPr>
              <a:br>
                <a:rPr lang="en-US" sz="1001" b="1" kern="0" dirty="0">
                  <a:solidFill>
                    <a:srgbClr val="000000"/>
                  </a:solidFill>
                  <a:latin typeface="Segoe UI"/>
                </a:rPr>
              </a:br>
              <a:r>
                <a:rPr lang="en-US" sz="1001" b="1" kern="0" dirty="0">
                  <a:solidFill>
                    <a:srgbClr val="000000"/>
                  </a:solidFill>
                  <a:latin typeface="Segoe UI"/>
                </a:rPr>
                <a:t>Dist_DB_31</a:t>
              </a:r>
            </a:p>
            <a:p>
              <a:pPr defTabSz="932212" fontAlgn="base">
                <a:spcBef>
                  <a:spcPct val="0"/>
                </a:spcBef>
                <a:spcAft>
                  <a:spcPct val="0"/>
                </a:spcAft>
                <a:defRPr/>
              </a:pPr>
              <a:r>
                <a:rPr lang="en-US" sz="1001" b="1" kern="0" dirty="0">
                  <a:solidFill>
                    <a:srgbClr val="000000"/>
                  </a:solidFill>
                  <a:latin typeface="Segoe UI"/>
                </a:rPr>
                <a:t>Dist_DB_32</a:t>
              </a:r>
            </a:p>
            <a:p>
              <a:pPr defTabSz="932212" fontAlgn="base">
                <a:spcBef>
                  <a:spcPct val="0"/>
                </a:spcBef>
                <a:spcAft>
                  <a:spcPct val="0"/>
                </a:spcAft>
                <a:defRPr/>
              </a:pPr>
              <a:endParaRPr lang="en-US" sz="1001" b="1" kern="0" dirty="0">
                <a:solidFill>
                  <a:srgbClr val="000000"/>
                </a:solidFill>
                <a:latin typeface="Segoe UI"/>
              </a:endParaRPr>
            </a:p>
            <a:p>
              <a:pPr defTabSz="932212" fontAlgn="base">
                <a:spcBef>
                  <a:spcPct val="0"/>
                </a:spcBef>
                <a:spcAft>
                  <a:spcPct val="0"/>
                </a:spcAft>
                <a:defRPr/>
              </a:pPr>
              <a:endParaRPr lang="en-US" sz="1001" b="1" kern="0" dirty="0">
                <a:solidFill>
                  <a:srgbClr val="000000"/>
                </a:solidFill>
                <a:latin typeface="Segoe UI"/>
              </a:endParaRPr>
            </a:p>
            <a:p>
              <a:pPr defTabSz="932212" fontAlgn="base">
                <a:spcBef>
                  <a:spcPct val="0"/>
                </a:spcBef>
                <a:spcAft>
                  <a:spcPct val="0"/>
                </a:spcAft>
                <a:defRPr/>
              </a:pPr>
              <a:r>
                <a:rPr lang="en-US" sz="1001" b="1" kern="0" dirty="0">
                  <a:solidFill>
                    <a:srgbClr val="000000"/>
                  </a:solidFill>
                  <a:latin typeface="Segoe UI"/>
                </a:rPr>
                <a:t>Dist_DB_45</a:t>
              </a:r>
            </a:p>
          </p:txBody>
        </p:sp>
        <p:sp>
          <p:nvSpPr>
            <p:cNvPr id="212" name="Freeform 211"/>
            <p:cNvSpPr/>
            <p:nvPr/>
          </p:nvSpPr>
          <p:spPr bwMode="auto">
            <a:xfrm>
              <a:off x="5150642" y="3779858"/>
              <a:ext cx="737271" cy="266948"/>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78349" h="545581">
                  <a:moveTo>
                    <a:pt x="490507" y="0"/>
                  </a:moveTo>
                  <a:cubicBezTo>
                    <a:pt x="636654" y="0"/>
                    <a:pt x="755129" y="118475"/>
                    <a:pt x="755129" y="264622"/>
                  </a:cubicBezTo>
                  <a:lnTo>
                    <a:pt x="753041" y="285331"/>
                  </a:lnTo>
                  <a:lnTo>
                    <a:pt x="798544" y="294518"/>
                  </a:lnTo>
                  <a:cubicBezTo>
                    <a:pt x="845442" y="314354"/>
                    <a:pt x="878349" y="360792"/>
                    <a:pt x="878349" y="414915"/>
                  </a:cubicBezTo>
                  <a:cubicBezTo>
                    <a:pt x="878349" y="469039"/>
                    <a:pt x="845442" y="515477"/>
                    <a:pt x="798544" y="535313"/>
                  </a:cubicBezTo>
                  <a:lnTo>
                    <a:pt x="759827" y="543129"/>
                  </a:lnTo>
                  <a:lnTo>
                    <a:pt x="753908" y="545581"/>
                  </a:lnTo>
                  <a:lnTo>
                    <a:pt x="747683" y="545581"/>
                  </a:lnTo>
                  <a:lnTo>
                    <a:pt x="190471" y="545581"/>
                  </a:lnTo>
                  <a:lnTo>
                    <a:pt x="166602" y="545581"/>
                  </a:lnTo>
                  <a:lnTo>
                    <a:pt x="158924" y="542401"/>
                  </a:lnTo>
                  <a:lnTo>
                    <a:pt x="152084" y="541712"/>
                  </a:lnTo>
                  <a:cubicBezTo>
                    <a:pt x="65290" y="523951"/>
                    <a:pt x="0" y="447155"/>
                    <a:pt x="0" y="355110"/>
                  </a:cubicBezTo>
                  <a:cubicBezTo>
                    <a:pt x="0" y="249916"/>
                    <a:pt x="85277" y="164639"/>
                    <a:pt x="190471" y="164639"/>
                  </a:cubicBezTo>
                  <a:cubicBezTo>
                    <a:pt x="203620" y="164639"/>
                    <a:pt x="216458" y="165972"/>
                    <a:pt x="228858" y="168509"/>
                  </a:cubicBezTo>
                  <a:lnTo>
                    <a:pt x="244320" y="173309"/>
                  </a:lnTo>
                  <a:lnTo>
                    <a:pt x="246680" y="161619"/>
                  </a:lnTo>
                  <a:cubicBezTo>
                    <a:pt x="286852" y="66642"/>
                    <a:pt x="380897" y="0"/>
                    <a:pt x="490507" y="0"/>
                  </a:cubicBezTo>
                  <a:close/>
                </a:path>
              </a:pathLst>
            </a:custGeom>
            <a:solidFill>
              <a:srgbClr val="E7E6E6">
                <a:lumMod val="40000"/>
                <a:lumOff val="60000"/>
              </a:srgbClr>
            </a:solidFill>
            <a:ln w="12700" cap="flat" cmpd="sng" algn="ctr">
              <a:solidFill>
                <a:schemeClr val="accent1"/>
              </a:solidFill>
              <a:prstDash val="solid"/>
              <a:miter lim="800000"/>
              <a:headEnd type="none" w="med" len="med"/>
              <a:tailEnd type="none" w="med" len="med"/>
            </a:ln>
            <a:effectLst/>
          </p:spPr>
          <p:txBody>
            <a:bodyPr rot="0" spcFirstLastPara="0" vertOverflow="overflow" horzOverflow="overflow" vert="horz" wrap="square" lIns="167960" tIns="134368" rIns="167960" bIns="134368" numCol="1" spcCol="0" rtlCol="0" fromWordArt="0" anchor="t" anchorCtr="0" forceAA="0" compatLnSpc="1">
              <a:prstTxWarp prst="textNoShape">
                <a:avLst/>
              </a:prstTxWarp>
              <a:noAutofit/>
            </a:bodyPr>
            <a:lstStyle/>
            <a:p>
              <a:pPr algn="ctr" defTabSz="856277" fontAlgn="base">
                <a:lnSpc>
                  <a:spcPct val="90000"/>
                </a:lnSpc>
                <a:spcBef>
                  <a:spcPct val="0"/>
                </a:spcBef>
                <a:spcAft>
                  <a:spcPct val="0"/>
                </a:spcAft>
                <a:defRPr/>
              </a:pPr>
              <a:r>
                <a:rPr lang="en-IN" sz="1004" b="1" kern="0" dirty="0">
                  <a:solidFill>
                    <a:srgbClr val="000000"/>
                  </a:solidFill>
                  <a:latin typeface="Calibri" panose="020F0502020204030204" pitchFamily="34" charset="0"/>
                  <a:ea typeface="Segoe UI" pitchFamily="34" charset="0"/>
                  <a:cs typeface="Segoe UI" pitchFamily="34" charset="0"/>
                </a:rPr>
                <a:t>SQL DB </a:t>
              </a:r>
            </a:p>
          </p:txBody>
        </p:sp>
        <p:sp>
          <p:nvSpPr>
            <p:cNvPr id="213" name="TextBox 212"/>
            <p:cNvSpPr txBox="1"/>
            <p:nvPr/>
          </p:nvSpPr>
          <p:spPr>
            <a:xfrm rot="5400000">
              <a:off x="5270932" y="4310066"/>
              <a:ext cx="522915" cy="506901"/>
            </a:xfrm>
            <a:prstGeom prst="rect">
              <a:avLst/>
            </a:prstGeom>
            <a:noFill/>
          </p:spPr>
          <p:txBody>
            <a:bodyPr wrap="square" lIns="182828" tIns="146262" rIns="182828" bIns="146262" rtlCol="0">
              <a:spAutoFit/>
            </a:bodyPr>
            <a:lstStyle/>
            <a:p>
              <a:pPr defTabSz="914145">
                <a:lnSpc>
                  <a:spcPct val="90000"/>
                </a:lnSpc>
                <a:spcAft>
                  <a:spcPts val="600"/>
                </a:spcAft>
                <a:defRPr/>
              </a:pPr>
              <a:r>
                <a:rPr lang="en-US" sz="1599" b="1" kern="0" dirty="0">
                  <a:solidFill>
                    <a:srgbClr val="000000"/>
                  </a:solidFill>
                  <a:latin typeface="Segoe UI"/>
                </a:rPr>
                <a:t>…</a:t>
              </a:r>
            </a:p>
          </p:txBody>
        </p:sp>
      </p:grpSp>
      <p:grpSp>
        <p:nvGrpSpPr>
          <p:cNvPr id="24" name="Group 23">
            <a:extLst>
              <a:ext uri="{FF2B5EF4-FFF2-40B4-BE49-F238E27FC236}">
                <a16:creationId xmlns:a16="http://schemas.microsoft.com/office/drawing/2014/main" id="{9E495243-C974-49EA-829F-10671AF13976}"/>
              </a:ext>
            </a:extLst>
          </p:cNvPr>
          <p:cNvGrpSpPr/>
          <p:nvPr/>
        </p:nvGrpSpPr>
        <p:grpSpPr>
          <a:xfrm>
            <a:off x="2828890" y="2964014"/>
            <a:ext cx="1026638" cy="2348089"/>
            <a:chOff x="2772337" y="2906086"/>
            <a:chExt cx="1006741" cy="2302584"/>
          </a:xfrm>
        </p:grpSpPr>
        <p:grpSp>
          <p:nvGrpSpPr>
            <p:cNvPr id="176" name="Group 175"/>
            <p:cNvGrpSpPr/>
            <p:nvPr/>
          </p:nvGrpSpPr>
          <p:grpSpPr>
            <a:xfrm>
              <a:off x="2772337" y="2906086"/>
              <a:ext cx="1006741" cy="2302584"/>
              <a:chOff x="9830164" y="3198627"/>
              <a:chExt cx="1148681" cy="1463134"/>
            </a:xfrm>
          </p:grpSpPr>
          <p:grpSp>
            <p:nvGrpSpPr>
              <p:cNvPr id="177" name="Group 176"/>
              <p:cNvGrpSpPr>
                <a:grpSpLocks noChangeAspect="1"/>
              </p:cNvGrpSpPr>
              <p:nvPr/>
            </p:nvGrpSpPr>
            <p:grpSpPr>
              <a:xfrm>
                <a:off x="9882326" y="3198627"/>
                <a:ext cx="1024606" cy="1463134"/>
                <a:chOff x="6592191" y="2051295"/>
                <a:chExt cx="2194328" cy="3133501"/>
              </a:xfrm>
            </p:grpSpPr>
            <p:sp>
              <p:nvSpPr>
                <p:cNvPr id="179" name="Can 178"/>
                <p:cNvSpPr/>
                <p:nvPr/>
              </p:nvSpPr>
              <p:spPr>
                <a:xfrm>
                  <a:off x="6604683" y="2077454"/>
                  <a:ext cx="2181836" cy="3107342"/>
                </a:xfrm>
                <a:prstGeom prst="can">
                  <a:avLst>
                    <a:gd name="adj" fmla="val 51849"/>
                  </a:avLst>
                </a:prstGeom>
                <a:solidFill>
                  <a:srgbClr val="CDCCCB"/>
                </a:solidFill>
                <a:ln w="12700" cap="flat" cmpd="sng" algn="ctr">
                  <a:noFill/>
                  <a:prstDash val="solid"/>
                  <a:miter lim="800000"/>
                </a:ln>
                <a:effectLst/>
              </p:spPr>
              <p:txBody>
                <a:bodyPr rtlCol="0" anchor="ctr"/>
                <a:lstStyle/>
                <a:p>
                  <a:pPr algn="ctr" defTabSz="873906">
                    <a:defRPr/>
                  </a:pPr>
                  <a:endParaRPr lang="en-IN" sz="1688" kern="0">
                    <a:solidFill>
                      <a:srgbClr val="FFFFFF"/>
                    </a:solidFill>
                    <a:latin typeface="Calibri" panose="020F0502020204030204"/>
                  </a:endParaRPr>
                </a:p>
              </p:txBody>
            </p:sp>
            <p:sp>
              <p:nvSpPr>
                <p:cNvPr id="180" name="Donut 179"/>
                <p:cNvSpPr/>
                <p:nvPr/>
              </p:nvSpPr>
              <p:spPr>
                <a:xfrm>
                  <a:off x="6592191" y="2058449"/>
                  <a:ext cx="2181836" cy="683153"/>
                </a:xfrm>
                <a:prstGeom prst="donut">
                  <a:avLst>
                    <a:gd name="adj" fmla="val 5387"/>
                  </a:avLst>
                </a:prstGeom>
                <a:solidFill>
                  <a:srgbClr val="E5E5E5"/>
                </a:solidFill>
                <a:ln w="12700" cap="flat" cmpd="sng" algn="ctr">
                  <a:noFill/>
                  <a:prstDash val="solid"/>
                  <a:miter lim="800000"/>
                </a:ln>
                <a:effectLst/>
              </p:spPr>
              <p:txBody>
                <a:bodyPr rtlCol="0" anchor="ctr"/>
                <a:lstStyle/>
                <a:p>
                  <a:pPr algn="ctr" defTabSz="873906">
                    <a:defRPr/>
                  </a:pPr>
                  <a:endParaRPr lang="en-IN" sz="1688" kern="0">
                    <a:solidFill>
                      <a:srgbClr val="FFFFFF"/>
                    </a:solidFill>
                    <a:latin typeface="Calibri" panose="020F0502020204030204"/>
                  </a:endParaRPr>
                </a:p>
              </p:txBody>
            </p:sp>
            <p:grpSp>
              <p:nvGrpSpPr>
                <p:cNvPr id="181" name="Group 180"/>
                <p:cNvGrpSpPr/>
                <p:nvPr/>
              </p:nvGrpSpPr>
              <p:grpSpPr>
                <a:xfrm>
                  <a:off x="6654556" y="2051295"/>
                  <a:ext cx="2062790" cy="690308"/>
                  <a:chOff x="3418453" y="1463971"/>
                  <a:chExt cx="2706123" cy="912428"/>
                </a:xfrm>
              </p:grpSpPr>
              <p:sp>
                <p:nvSpPr>
                  <p:cNvPr id="182" name="Donut 181"/>
                  <p:cNvSpPr/>
                  <p:nvPr/>
                </p:nvSpPr>
                <p:spPr>
                  <a:xfrm>
                    <a:off x="3418453" y="1463971"/>
                    <a:ext cx="2706123" cy="912428"/>
                  </a:xfrm>
                  <a:prstGeom prst="donut">
                    <a:avLst>
                      <a:gd name="adj" fmla="val 50000"/>
                    </a:avLst>
                  </a:prstGeom>
                  <a:solidFill>
                    <a:srgbClr val="70AD47">
                      <a:lumMod val="60000"/>
                      <a:lumOff val="40000"/>
                    </a:srgbClr>
                  </a:solidFill>
                  <a:ln w="12700" cap="flat" cmpd="sng" algn="ctr">
                    <a:noFill/>
                    <a:prstDash val="solid"/>
                    <a:miter lim="800000"/>
                  </a:ln>
                  <a:effectLst/>
                </p:spPr>
                <p:txBody>
                  <a:bodyPr rtlCol="0" anchor="ctr"/>
                  <a:lstStyle/>
                  <a:p>
                    <a:pPr algn="ctr" defTabSz="873906">
                      <a:defRPr/>
                    </a:pPr>
                    <a:endParaRPr lang="en-IN" sz="1688" kern="0">
                      <a:solidFill>
                        <a:srgbClr val="FFFFFF"/>
                      </a:solidFill>
                      <a:latin typeface="Calibri" panose="020F0502020204030204"/>
                    </a:endParaRPr>
                  </a:p>
                </p:txBody>
              </p:sp>
              <p:sp>
                <p:nvSpPr>
                  <p:cNvPr id="183" name="Freeform 182"/>
                  <p:cNvSpPr/>
                  <p:nvPr/>
                </p:nvSpPr>
                <p:spPr>
                  <a:xfrm>
                    <a:off x="3474948" y="1704061"/>
                    <a:ext cx="2593132" cy="672333"/>
                  </a:xfrm>
                  <a:custGeom>
                    <a:avLst/>
                    <a:gdLst>
                      <a:gd name="connsiteX0" fmla="*/ 1296566 w 2593132"/>
                      <a:gd name="connsiteY0" fmla="*/ 0 h 945111"/>
                      <a:gd name="connsiteX1" fmla="*/ 2588797 w 2593132"/>
                      <a:gd name="connsiteY1" fmla="*/ 464321 h 945111"/>
                      <a:gd name="connsiteX2" fmla="*/ 2593132 w 2593132"/>
                      <a:gd name="connsiteY2" fmla="*/ 472556 h 945111"/>
                      <a:gd name="connsiteX3" fmla="*/ 2588797 w 2593132"/>
                      <a:gd name="connsiteY3" fmla="*/ 480790 h 945111"/>
                      <a:gd name="connsiteX4" fmla="*/ 1296566 w 2593132"/>
                      <a:gd name="connsiteY4" fmla="*/ 945111 h 945111"/>
                      <a:gd name="connsiteX5" fmla="*/ 4335 w 2593132"/>
                      <a:gd name="connsiteY5" fmla="*/ 480790 h 945111"/>
                      <a:gd name="connsiteX6" fmla="*/ 0 w 2593132"/>
                      <a:gd name="connsiteY6" fmla="*/ 472556 h 945111"/>
                      <a:gd name="connsiteX7" fmla="*/ 4335 w 2593132"/>
                      <a:gd name="connsiteY7" fmla="*/ 464321 h 945111"/>
                      <a:gd name="connsiteX8" fmla="*/ 1296566 w 2593132"/>
                      <a:gd name="connsiteY8" fmla="*/ 0 h 945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93132" h="945111">
                        <a:moveTo>
                          <a:pt x="1296566" y="0"/>
                        </a:moveTo>
                        <a:cubicBezTo>
                          <a:pt x="1903728" y="0"/>
                          <a:pt x="2417484" y="195317"/>
                          <a:pt x="2588797" y="464321"/>
                        </a:cubicBezTo>
                        <a:lnTo>
                          <a:pt x="2593132" y="472556"/>
                        </a:lnTo>
                        <a:lnTo>
                          <a:pt x="2588797" y="480790"/>
                        </a:lnTo>
                        <a:cubicBezTo>
                          <a:pt x="2417484" y="749794"/>
                          <a:pt x="1903728" y="945111"/>
                          <a:pt x="1296566" y="945111"/>
                        </a:cubicBezTo>
                        <a:cubicBezTo>
                          <a:pt x="689404" y="945111"/>
                          <a:pt x="175648" y="749794"/>
                          <a:pt x="4335" y="480790"/>
                        </a:cubicBezTo>
                        <a:lnTo>
                          <a:pt x="0" y="472556"/>
                        </a:lnTo>
                        <a:lnTo>
                          <a:pt x="4335" y="464321"/>
                        </a:lnTo>
                        <a:cubicBezTo>
                          <a:pt x="175648" y="195317"/>
                          <a:pt x="689404" y="0"/>
                          <a:pt x="1296566" y="0"/>
                        </a:cubicBezTo>
                        <a:close/>
                      </a:path>
                    </a:pathLst>
                  </a:custGeom>
                  <a:solidFill>
                    <a:srgbClr val="00B050"/>
                  </a:solidFill>
                  <a:ln w="12700" cap="flat" cmpd="sng" algn="ctr">
                    <a:noFill/>
                    <a:prstDash val="solid"/>
                    <a:miter lim="800000"/>
                  </a:ln>
                  <a:effectLst/>
                </p:spPr>
                <p:txBody>
                  <a:bodyPr rtlCol="0" anchor="ctr"/>
                  <a:lstStyle/>
                  <a:p>
                    <a:pPr algn="ctr" defTabSz="873906">
                      <a:defRPr/>
                    </a:pPr>
                    <a:endParaRPr lang="en-IN" sz="1688" kern="0">
                      <a:solidFill>
                        <a:srgbClr val="FFFFFF"/>
                      </a:solidFill>
                      <a:latin typeface="Calibri" panose="020F0502020204030204"/>
                    </a:endParaRPr>
                  </a:p>
                </p:txBody>
              </p:sp>
            </p:grpSp>
          </p:grpSp>
          <p:sp>
            <p:nvSpPr>
              <p:cNvPr id="178" name="TextBox 177"/>
              <p:cNvSpPr txBox="1"/>
              <p:nvPr/>
            </p:nvSpPr>
            <p:spPr>
              <a:xfrm>
                <a:off x="9830164" y="3257274"/>
                <a:ext cx="1148681" cy="289902"/>
              </a:xfrm>
              <a:prstGeom prst="rect">
                <a:avLst/>
              </a:prstGeom>
              <a:noFill/>
            </p:spPr>
            <p:txBody>
              <a:bodyPr wrap="square" lIns="167984" tIns="134388" rIns="167984" bIns="134388" rtlCol="0">
                <a:spAutoFit/>
              </a:bodyPr>
              <a:lstStyle/>
              <a:p>
                <a:pPr algn="ctr" defTabSz="855881" fontAlgn="base">
                  <a:lnSpc>
                    <a:spcPct val="90000"/>
                  </a:lnSpc>
                  <a:spcBef>
                    <a:spcPct val="0"/>
                  </a:spcBef>
                  <a:spcAft>
                    <a:spcPts val="550"/>
                  </a:spcAft>
                  <a:defRPr/>
                </a:pPr>
                <a:r>
                  <a:rPr lang="en-US" sz="1399" b="1" kern="0" dirty="0">
                    <a:solidFill>
                      <a:srgbClr val="000000"/>
                    </a:solidFill>
                    <a:latin typeface="Calibri" panose="020F0502020204030204"/>
                    <a:ea typeface="MS PGothic" charset="0"/>
                    <a:cs typeface="Segoe UI" panose="020B0502040204020203" pitchFamily="34" charset="0"/>
                  </a:rPr>
                  <a:t>Compute</a:t>
                </a:r>
              </a:p>
            </p:txBody>
          </p:sp>
        </p:grpSp>
        <p:sp>
          <p:nvSpPr>
            <p:cNvPr id="184" name="Rounded Rectangle 183"/>
            <p:cNvSpPr/>
            <p:nvPr/>
          </p:nvSpPr>
          <p:spPr bwMode="auto">
            <a:xfrm>
              <a:off x="2899034" y="3909003"/>
              <a:ext cx="735194" cy="1140076"/>
            </a:xfrm>
            <a:prstGeom prst="roundRect">
              <a:avLst/>
            </a:prstGeom>
            <a:solidFill>
              <a:schemeClr val="bg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t" anchorCtr="0" compatLnSpc="1">
              <a:prstTxWarp prst="textNoShape">
                <a:avLst/>
              </a:prstTxWarp>
            </a:bodyPr>
            <a:lstStyle/>
            <a:p>
              <a:pPr defTabSz="932212" fontAlgn="base">
                <a:spcBef>
                  <a:spcPct val="0"/>
                </a:spcBef>
                <a:spcAft>
                  <a:spcPct val="0"/>
                </a:spcAft>
                <a:defRPr/>
              </a:pPr>
              <a:br>
                <a:rPr lang="en-US" sz="1001" b="1" kern="0" dirty="0">
                  <a:solidFill>
                    <a:srgbClr val="000000"/>
                  </a:solidFill>
                  <a:latin typeface="Segoe UI"/>
                </a:rPr>
              </a:br>
              <a:r>
                <a:rPr lang="en-US" sz="1001" b="1" kern="0" dirty="0">
                  <a:solidFill>
                    <a:srgbClr val="000000"/>
                  </a:solidFill>
                  <a:latin typeface="Segoe UI"/>
                </a:rPr>
                <a:t>Dist_DB_16</a:t>
              </a:r>
            </a:p>
            <a:p>
              <a:pPr defTabSz="932212" fontAlgn="base">
                <a:spcBef>
                  <a:spcPct val="0"/>
                </a:spcBef>
                <a:spcAft>
                  <a:spcPct val="0"/>
                </a:spcAft>
                <a:defRPr/>
              </a:pPr>
              <a:r>
                <a:rPr lang="en-US" sz="1001" b="1" kern="0" dirty="0">
                  <a:solidFill>
                    <a:srgbClr val="000000"/>
                  </a:solidFill>
                  <a:latin typeface="Segoe UI"/>
                </a:rPr>
                <a:t>Dist_DB_17</a:t>
              </a:r>
            </a:p>
            <a:p>
              <a:pPr defTabSz="932212" fontAlgn="base">
                <a:spcBef>
                  <a:spcPct val="0"/>
                </a:spcBef>
                <a:spcAft>
                  <a:spcPct val="0"/>
                </a:spcAft>
                <a:defRPr/>
              </a:pPr>
              <a:endParaRPr lang="en-US" sz="1001" b="1" kern="0" dirty="0">
                <a:solidFill>
                  <a:srgbClr val="000000"/>
                </a:solidFill>
                <a:latin typeface="Segoe UI"/>
              </a:endParaRPr>
            </a:p>
            <a:p>
              <a:pPr defTabSz="932212" fontAlgn="base">
                <a:spcBef>
                  <a:spcPct val="0"/>
                </a:spcBef>
                <a:spcAft>
                  <a:spcPct val="0"/>
                </a:spcAft>
                <a:defRPr/>
              </a:pPr>
              <a:endParaRPr lang="en-US" sz="1001" b="1" kern="0" dirty="0">
                <a:solidFill>
                  <a:srgbClr val="000000"/>
                </a:solidFill>
                <a:latin typeface="Segoe UI"/>
              </a:endParaRPr>
            </a:p>
            <a:p>
              <a:pPr defTabSz="932212" fontAlgn="base">
                <a:spcBef>
                  <a:spcPct val="0"/>
                </a:spcBef>
                <a:spcAft>
                  <a:spcPct val="0"/>
                </a:spcAft>
                <a:defRPr/>
              </a:pPr>
              <a:r>
                <a:rPr lang="en-US" sz="1001" b="1" kern="0" dirty="0">
                  <a:solidFill>
                    <a:srgbClr val="000000"/>
                  </a:solidFill>
                  <a:latin typeface="Segoe UI"/>
                </a:rPr>
                <a:t>Dist_DB_30</a:t>
              </a:r>
            </a:p>
          </p:txBody>
        </p:sp>
        <p:sp>
          <p:nvSpPr>
            <p:cNvPr id="186" name="Freeform 185"/>
            <p:cNvSpPr/>
            <p:nvPr/>
          </p:nvSpPr>
          <p:spPr bwMode="auto">
            <a:xfrm>
              <a:off x="2871651" y="3779858"/>
              <a:ext cx="737271" cy="266948"/>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78349" h="545581">
                  <a:moveTo>
                    <a:pt x="490507" y="0"/>
                  </a:moveTo>
                  <a:cubicBezTo>
                    <a:pt x="636654" y="0"/>
                    <a:pt x="755129" y="118475"/>
                    <a:pt x="755129" y="264622"/>
                  </a:cubicBezTo>
                  <a:lnTo>
                    <a:pt x="753041" y="285331"/>
                  </a:lnTo>
                  <a:lnTo>
                    <a:pt x="798544" y="294518"/>
                  </a:lnTo>
                  <a:cubicBezTo>
                    <a:pt x="845442" y="314354"/>
                    <a:pt x="878349" y="360792"/>
                    <a:pt x="878349" y="414915"/>
                  </a:cubicBezTo>
                  <a:cubicBezTo>
                    <a:pt x="878349" y="469039"/>
                    <a:pt x="845442" y="515477"/>
                    <a:pt x="798544" y="535313"/>
                  </a:cubicBezTo>
                  <a:lnTo>
                    <a:pt x="759827" y="543129"/>
                  </a:lnTo>
                  <a:lnTo>
                    <a:pt x="753908" y="545581"/>
                  </a:lnTo>
                  <a:lnTo>
                    <a:pt x="747683" y="545581"/>
                  </a:lnTo>
                  <a:lnTo>
                    <a:pt x="190471" y="545581"/>
                  </a:lnTo>
                  <a:lnTo>
                    <a:pt x="166602" y="545581"/>
                  </a:lnTo>
                  <a:lnTo>
                    <a:pt x="158924" y="542401"/>
                  </a:lnTo>
                  <a:lnTo>
                    <a:pt x="152084" y="541712"/>
                  </a:lnTo>
                  <a:cubicBezTo>
                    <a:pt x="65290" y="523951"/>
                    <a:pt x="0" y="447155"/>
                    <a:pt x="0" y="355110"/>
                  </a:cubicBezTo>
                  <a:cubicBezTo>
                    <a:pt x="0" y="249916"/>
                    <a:pt x="85277" y="164639"/>
                    <a:pt x="190471" y="164639"/>
                  </a:cubicBezTo>
                  <a:cubicBezTo>
                    <a:pt x="203620" y="164639"/>
                    <a:pt x="216458" y="165972"/>
                    <a:pt x="228858" y="168509"/>
                  </a:cubicBezTo>
                  <a:lnTo>
                    <a:pt x="244320" y="173309"/>
                  </a:lnTo>
                  <a:lnTo>
                    <a:pt x="246680" y="161619"/>
                  </a:lnTo>
                  <a:cubicBezTo>
                    <a:pt x="286852" y="66642"/>
                    <a:pt x="380897" y="0"/>
                    <a:pt x="490507" y="0"/>
                  </a:cubicBezTo>
                  <a:close/>
                </a:path>
              </a:pathLst>
            </a:custGeom>
            <a:solidFill>
              <a:srgbClr val="E7E6E6">
                <a:lumMod val="40000"/>
                <a:lumOff val="60000"/>
              </a:srgbClr>
            </a:solidFill>
            <a:ln w="12700" cap="flat" cmpd="sng" algn="ctr">
              <a:solidFill>
                <a:schemeClr val="accent1"/>
              </a:solidFill>
              <a:prstDash val="solid"/>
              <a:miter lim="800000"/>
              <a:headEnd type="none" w="med" len="med"/>
              <a:tailEnd type="none" w="med" len="med"/>
            </a:ln>
            <a:effectLst/>
          </p:spPr>
          <p:txBody>
            <a:bodyPr rot="0" spcFirstLastPara="0" vertOverflow="overflow" horzOverflow="overflow" vert="horz" wrap="square" lIns="167960" tIns="134368" rIns="167960" bIns="134368" numCol="1" spcCol="0" rtlCol="0" fromWordArt="0" anchor="t" anchorCtr="0" forceAA="0" compatLnSpc="1">
              <a:prstTxWarp prst="textNoShape">
                <a:avLst/>
              </a:prstTxWarp>
              <a:noAutofit/>
            </a:bodyPr>
            <a:lstStyle/>
            <a:p>
              <a:pPr algn="ctr" defTabSz="856277" fontAlgn="base">
                <a:lnSpc>
                  <a:spcPct val="90000"/>
                </a:lnSpc>
                <a:spcBef>
                  <a:spcPct val="0"/>
                </a:spcBef>
                <a:spcAft>
                  <a:spcPct val="0"/>
                </a:spcAft>
                <a:defRPr/>
              </a:pPr>
              <a:r>
                <a:rPr lang="en-IN" sz="1004" b="1" kern="0" dirty="0">
                  <a:solidFill>
                    <a:srgbClr val="000000"/>
                  </a:solidFill>
                  <a:latin typeface="Calibri" panose="020F0502020204030204" pitchFamily="34" charset="0"/>
                  <a:ea typeface="Segoe UI" pitchFamily="34" charset="0"/>
                  <a:cs typeface="Segoe UI" pitchFamily="34" charset="0"/>
                </a:rPr>
                <a:t>SQL DB </a:t>
              </a:r>
            </a:p>
          </p:txBody>
        </p:sp>
        <p:sp>
          <p:nvSpPr>
            <p:cNvPr id="187" name="TextBox 186"/>
            <p:cNvSpPr txBox="1"/>
            <p:nvPr/>
          </p:nvSpPr>
          <p:spPr>
            <a:xfrm rot="5400000">
              <a:off x="2991940" y="4310066"/>
              <a:ext cx="522915" cy="506901"/>
            </a:xfrm>
            <a:prstGeom prst="rect">
              <a:avLst/>
            </a:prstGeom>
            <a:noFill/>
          </p:spPr>
          <p:txBody>
            <a:bodyPr wrap="square" lIns="182828" tIns="146262" rIns="182828" bIns="146262" rtlCol="0">
              <a:spAutoFit/>
            </a:bodyPr>
            <a:lstStyle/>
            <a:p>
              <a:pPr defTabSz="914145">
                <a:lnSpc>
                  <a:spcPct val="90000"/>
                </a:lnSpc>
                <a:spcAft>
                  <a:spcPts val="600"/>
                </a:spcAft>
                <a:defRPr/>
              </a:pPr>
              <a:r>
                <a:rPr lang="en-US" sz="1599" b="1" kern="0" dirty="0">
                  <a:solidFill>
                    <a:srgbClr val="000000"/>
                  </a:solidFill>
                  <a:latin typeface="Segoe UI"/>
                </a:rPr>
                <a:t>…</a:t>
              </a:r>
            </a:p>
          </p:txBody>
        </p:sp>
      </p:grpSp>
      <p:grpSp>
        <p:nvGrpSpPr>
          <p:cNvPr id="23" name="Group 22">
            <a:extLst>
              <a:ext uri="{FF2B5EF4-FFF2-40B4-BE49-F238E27FC236}">
                <a16:creationId xmlns:a16="http://schemas.microsoft.com/office/drawing/2014/main" id="{4F2C1991-3890-42BC-8CD4-E6F328A545C2}"/>
              </a:ext>
            </a:extLst>
          </p:cNvPr>
          <p:cNvGrpSpPr/>
          <p:nvPr/>
        </p:nvGrpSpPr>
        <p:grpSpPr>
          <a:xfrm>
            <a:off x="504859" y="2977454"/>
            <a:ext cx="1026638" cy="2348089"/>
            <a:chOff x="493345" y="2919265"/>
            <a:chExt cx="1006741" cy="2302584"/>
          </a:xfrm>
        </p:grpSpPr>
        <p:grpSp>
          <p:nvGrpSpPr>
            <p:cNvPr id="98" name="Group 97"/>
            <p:cNvGrpSpPr/>
            <p:nvPr/>
          </p:nvGrpSpPr>
          <p:grpSpPr>
            <a:xfrm>
              <a:off x="493345" y="2919265"/>
              <a:ext cx="1006741" cy="2302584"/>
              <a:chOff x="9830164" y="3198627"/>
              <a:chExt cx="1148681" cy="1463134"/>
            </a:xfrm>
          </p:grpSpPr>
          <p:grpSp>
            <p:nvGrpSpPr>
              <p:cNvPr id="99" name="Group 98"/>
              <p:cNvGrpSpPr>
                <a:grpSpLocks noChangeAspect="1"/>
              </p:cNvGrpSpPr>
              <p:nvPr/>
            </p:nvGrpSpPr>
            <p:grpSpPr>
              <a:xfrm>
                <a:off x="9882326" y="3198627"/>
                <a:ext cx="1024606" cy="1463134"/>
                <a:chOff x="6592191" y="2051295"/>
                <a:chExt cx="2194328" cy="3133501"/>
              </a:xfrm>
            </p:grpSpPr>
            <p:sp>
              <p:nvSpPr>
                <p:cNvPr id="101" name="Can 100"/>
                <p:cNvSpPr/>
                <p:nvPr/>
              </p:nvSpPr>
              <p:spPr>
                <a:xfrm>
                  <a:off x="6604683" y="2077454"/>
                  <a:ext cx="2181836" cy="3107342"/>
                </a:xfrm>
                <a:prstGeom prst="can">
                  <a:avLst>
                    <a:gd name="adj" fmla="val 51849"/>
                  </a:avLst>
                </a:prstGeom>
                <a:solidFill>
                  <a:srgbClr val="CDCCCB"/>
                </a:solidFill>
                <a:ln w="12700" cap="flat" cmpd="sng" algn="ctr">
                  <a:noFill/>
                  <a:prstDash val="solid"/>
                  <a:miter lim="800000"/>
                </a:ln>
                <a:effectLst/>
              </p:spPr>
              <p:txBody>
                <a:bodyPr rtlCol="0" anchor="ctr"/>
                <a:lstStyle/>
                <a:p>
                  <a:pPr algn="ctr" defTabSz="873906">
                    <a:defRPr/>
                  </a:pPr>
                  <a:endParaRPr lang="en-IN" sz="1688" kern="0">
                    <a:solidFill>
                      <a:srgbClr val="FFFFFF"/>
                    </a:solidFill>
                    <a:latin typeface="Calibri" panose="020F0502020204030204"/>
                  </a:endParaRPr>
                </a:p>
              </p:txBody>
            </p:sp>
            <p:sp>
              <p:nvSpPr>
                <p:cNvPr id="102" name="Donut 101"/>
                <p:cNvSpPr/>
                <p:nvPr/>
              </p:nvSpPr>
              <p:spPr>
                <a:xfrm>
                  <a:off x="6592191" y="2058449"/>
                  <a:ext cx="2181836" cy="683153"/>
                </a:xfrm>
                <a:prstGeom prst="donut">
                  <a:avLst>
                    <a:gd name="adj" fmla="val 5387"/>
                  </a:avLst>
                </a:prstGeom>
                <a:solidFill>
                  <a:srgbClr val="E5E5E5"/>
                </a:solidFill>
                <a:ln w="12700" cap="flat" cmpd="sng" algn="ctr">
                  <a:noFill/>
                  <a:prstDash val="solid"/>
                  <a:miter lim="800000"/>
                </a:ln>
                <a:effectLst/>
              </p:spPr>
              <p:txBody>
                <a:bodyPr rtlCol="0" anchor="ctr"/>
                <a:lstStyle/>
                <a:p>
                  <a:pPr algn="ctr" defTabSz="873906">
                    <a:defRPr/>
                  </a:pPr>
                  <a:endParaRPr lang="en-IN" sz="1688" kern="0">
                    <a:solidFill>
                      <a:srgbClr val="FFFFFF"/>
                    </a:solidFill>
                    <a:latin typeface="Calibri" panose="020F0502020204030204"/>
                  </a:endParaRPr>
                </a:p>
              </p:txBody>
            </p:sp>
            <p:grpSp>
              <p:nvGrpSpPr>
                <p:cNvPr id="103" name="Group 102"/>
                <p:cNvGrpSpPr/>
                <p:nvPr/>
              </p:nvGrpSpPr>
              <p:grpSpPr>
                <a:xfrm>
                  <a:off x="6654556" y="2051295"/>
                  <a:ext cx="2062790" cy="690308"/>
                  <a:chOff x="3418453" y="1463971"/>
                  <a:chExt cx="2706123" cy="912428"/>
                </a:xfrm>
              </p:grpSpPr>
              <p:sp>
                <p:nvSpPr>
                  <p:cNvPr id="104" name="Donut 103"/>
                  <p:cNvSpPr/>
                  <p:nvPr/>
                </p:nvSpPr>
                <p:spPr>
                  <a:xfrm>
                    <a:off x="3418453" y="1463971"/>
                    <a:ext cx="2706123" cy="912428"/>
                  </a:xfrm>
                  <a:prstGeom prst="donut">
                    <a:avLst>
                      <a:gd name="adj" fmla="val 50000"/>
                    </a:avLst>
                  </a:prstGeom>
                  <a:solidFill>
                    <a:srgbClr val="70AD47">
                      <a:lumMod val="60000"/>
                      <a:lumOff val="40000"/>
                    </a:srgbClr>
                  </a:solidFill>
                  <a:ln w="12700" cap="flat" cmpd="sng" algn="ctr">
                    <a:noFill/>
                    <a:prstDash val="solid"/>
                    <a:miter lim="800000"/>
                  </a:ln>
                  <a:effectLst/>
                </p:spPr>
                <p:txBody>
                  <a:bodyPr rtlCol="0" anchor="ctr"/>
                  <a:lstStyle/>
                  <a:p>
                    <a:pPr algn="ctr" defTabSz="873906">
                      <a:defRPr/>
                    </a:pPr>
                    <a:endParaRPr lang="en-IN" sz="1688" kern="0">
                      <a:solidFill>
                        <a:srgbClr val="FFFFFF"/>
                      </a:solidFill>
                      <a:latin typeface="Calibri" panose="020F0502020204030204"/>
                    </a:endParaRPr>
                  </a:p>
                </p:txBody>
              </p:sp>
              <p:sp>
                <p:nvSpPr>
                  <p:cNvPr id="105" name="Freeform 104"/>
                  <p:cNvSpPr/>
                  <p:nvPr/>
                </p:nvSpPr>
                <p:spPr>
                  <a:xfrm>
                    <a:off x="3474948" y="1704061"/>
                    <a:ext cx="2593132" cy="672333"/>
                  </a:xfrm>
                  <a:custGeom>
                    <a:avLst/>
                    <a:gdLst>
                      <a:gd name="connsiteX0" fmla="*/ 1296566 w 2593132"/>
                      <a:gd name="connsiteY0" fmla="*/ 0 h 945111"/>
                      <a:gd name="connsiteX1" fmla="*/ 2588797 w 2593132"/>
                      <a:gd name="connsiteY1" fmla="*/ 464321 h 945111"/>
                      <a:gd name="connsiteX2" fmla="*/ 2593132 w 2593132"/>
                      <a:gd name="connsiteY2" fmla="*/ 472556 h 945111"/>
                      <a:gd name="connsiteX3" fmla="*/ 2588797 w 2593132"/>
                      <a:gd name="connsiteY3" fmla="*/ 480790 h 945111"/>
                      <a:gd name="connsiteX4" fmla="*/ 1296566 w 2593132"/>
                      <a:gd name="connsiteY4" fmla="*/ 945111 h 945111"/>
                      <a:gd name="connsiteX5" fmla="*/ 4335 w 2593132"/>
                      <a:gd name="connsiteY5" fmla="*/ 480790 h 945111"/>
                      <a:gd name="connsiteX6" fmla="*/ 0 w 2593132"/>
                      <a:gd name="connsiteY6" fmla="*/ 472556 h 945111"/>
                      <a:gd name="connsiteX7" fmla="*/ 4335 w 2593132"/>
                      <a:gd name="connsiteY7" fmla="*/ 464321 h 945111"/>
                      <a:gd name="connsiteX8" fmla="*/ 1296566 w 2593132"/>
                      <a:gd name="connsiteY8" fmla="*/ 0 h 945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93132" h="945111">
                        <a:moveTo>
                          <a:pt x="1296566" y="0"/>
                        </a:moveTo>
                        <a:cubicBezTo>
                          <a:pt x="1903728" y="0"/>
                          <a:pt x="2417484" y="195317"/>
                          <a:pt x="2588797" y="464321"/>
                        </a:cubicBezTo>
                        <a:lnTo>
                          <a:pt x="2593132" y="472556"/>
                        </a:lnTo>
                        <a:lnTo>
                          <a:pt x="2588797" y="480790"/>
                        </a:lnTo>
                        <a:cubicBezTo>
                          <a:pt x="2417484" y="749794"/>
                          <a:pt x="1903728" y="945111"/>
                          <a:pt x="1296566" y="945111"/>
                        </a:cubicBezTo>
                        <a:cubicBezTo>
                          <a:pt x="689404" y="945111"/>
                          <a:pt x="175648" y="749794"/>
                          <a:pt x="4335" y="480790"/>
                        </a:cubicBezTo>
                        <a:lnTo>
                          <a:pt x="0" y="472556"/>
                        </a:lnTo>
                        <a:lnTo>
                          <a:pt x="4335" y="464321"/>
                        </a:lnTo>
                        <a:cubicBezTo>
                          <a:pt x="175648" y="195317"/>
                          <a:pt x="689404" y="0"/>
                          <a:pt x="1296566" y="0"/>
                        </a:cubicBezTo>
                        <a:close/>
                      </a:path>
                    </a:pathLst>
                  </a:custGeom>
                  <a:solidFill>
                    <a:srgbClr val="00B050"/>
                  </a:solidFill>
                  <a:ln w="12700" cap="flat" cmpd="sng" algn="ctr">
                    <a:noFill/>
                    <a:prstDash val="solid"/>
                    <a:miter lim="800000"/>
                  </a:ln>
                  <a:effectLst/>
                </p:spPr>
                <p:txBody>
                  <a:bodyPr rtlCol="0" anchor="ctr"/>
                  <a:lstStyle/>
                  <a:p>
                    <a:pPr algn="ctr" defTabSz="873906">
                      <a:defRPr/>
                    </a:pPr>
                    <a:endParaRPr lang="en-IN" sz="1688" kern="0">
                      <a:solidFill>
                        <a:srgbClr val="FFFFFF"/>
                      </a:solidFill>
                      <a:latin typeface="Calibri" panose="020F0502020204030204"/>
                    </a:endParaRPr>
                  </a:p>
                </p:txBody>
              </p:sp>
            </p:grpSp>
          </p:grpSp>
          <p:sp>
            <p:nvSpPr>
              <p:cNvPr id="100" name="TextBox 99"/>
              <p:cNvSpPr txBox="1"/>
              <p:nvPr/>
            </p:nvSpPr>
            <p:spPr>
              <a:xfrm>
                <a:off x="9830164" y="3257274"/>
                <a:ext cx="1148681" cy="289902"/>
              </a:xfrm>
              <a:prstGeom prst="rect">
                <a:avLst/>
              </a:prstGeom>
              <a:noFill/>
            </p:spPr>
            <p:txBody>
              <a:bodyPr wrap="square" lIns="167984" tIns="134388" rIns="167984" bIns="134388" rtlCol="0">
                <a:spAutoFit/>
              </a:bodyPr>
              <a:lstStyle/>
              <a:p>
                <a:pPr algn="ctr" defTabSz="855881" fontAlgn="base">
                  <a:lnSpc>
                    <a:spcPct val="90000"/>
                  </a:lnSpc>
                  <a:spcBef>
                    <a:spcPct val="0"/>
                  </a:spcBef>
                  <a:spcAft>
                    <a:spcPts val="550"/>
                  </a:spcAft>
                  <a:defRPr/>
                </a:pPr>
                <a:r>
                  <a:rPr lang="en-US" sz="1399" b="1" kern="0" dirty="0">
                    <a:solidFill>
                      <a:srgbClr val="000000"/>
                    </a:solidFill>
                    <a:latin typeface="Calibri" panose="020F0502020204030204"/>
                    <a:ea typeface="MS PGothic" charset="0"/>
                    <a:cs typeface="Segoe UI" panose="020B0502040204020203" pitchFamily="34" charset="0"/>
                  </a:rPr>
                  <a:t>Compute</a:t>
                </a:r>
              </a:p>
            </p:txBody>
          </p:sp>
        </p:grpSp>
        <p:sp>
          <p:nvSpPr>
            <p:cNvPr id="4" name="Rounded Rectangle 3"/>
            <p:cNvSpPr/>
            <p:nvPr/>
          </p:nvSpPr>
          <p:spPr bwMode="auto">
            <a:xfrm>
              <a:off x="620043" y="3922184"/>
              <a:ext cx="735194" cy="1140076"/>
            </a:xfrm>
            <a:prstGeom prst="roundRect">
              <a:avLst/>
            </a:prstGeom>
            <a:solidFill>
              <a:schemeClr val="bg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t" anchorCtr="0" compatLnSpc="1">
              <a:prstTxWarp prst="textNoShape">
                <a:avLst/>
              </a:prstTxWarp>
            </a:bodyPr>
            <a:lstStyle/>
            <a:p>
              <a:pPr defTabSz="932212" fontAlgn="base">
                <a:spcBef>
                  <a:spcPct val="0"/>
                </a:spcBef>
                <a:spcAft>
                  <a:spcPct val="0"/>
                </a:spcAft>
                <a:defRPr/>
              </a:pPr>
              <a:br>
                <a:rPr lang="en-US" sz="1001" b="1" kern="0" dirty="0">
                  <a:solidFill>
                    <a:srgbClr val="000000"/>
                  </a:solidFill>
                  <a:latin typeface="Segoe UI"/>
                </a:rPr>
              </a:br>
              <a:r>
                <a:rPr lang="en-US" sz="1001" b="1" kern="0" dirty="0">
                  <a:solidFill>
                    <a:srgbClr val="000000"/>
                  </a:solidFill>
                  <a:latin typeface="Segoe UI"/>
                </a:rPr>
                <a:t>Dist_DB_1</a:t>
              </a:r>
            </a:p>
            <a:p>
              <a:pPr defTabSz="932212" fontAlgn="base">
                <a:spcBef>
                  <a:spcPct val="0"/>
                </a:spcBef>
                <a:spcAft>
                  <a:spcPct val="0"/>
                </a:spcAft>
                <a:defRPr/>
              </a:pPr>
              <a:r>
                <a:rPr lang="en-US" sz="1001" b="1" kern="0" dirty="0">
                  <a:solidFill>
                    <a:srgbClr val="000000"/>
                  </a:solidFill>
                  <a:latin typeface="Segoe UI"/>
                </a:rPr>
                <a:t>Dist_DB_2</a:t>
              </a:r>
            </a:p>
            <a:p>
              <a:pPr defTabSz="932212" fontAlgn="base">
                <a:spcBef>
                  <a:spcPct val="0"/>
                </a:spcBef>
                <a:spcAft>
                  <a:spcPct val="0"/>
                </a:spcAft>
                <a:defRPr/>
              </a:pPr>
              <a:endParaRPr lang="en-US" sz="1001" b="1" kern="0" dirty="0">
                <a:solidFill>
                  <a:srgbClr val="000000"/>
                </a:solidFill>
                <a:latin typeface="Segoe UI"/>
              </a:endParaRPr>
            </a:p>
            <a:p>
              <a:pPr defTabSz="932212" fontAlgn="base">
                <a:spcBef>
                  <a:spcPct val="0"/>
                </a:spcBef>
                <a:spcAft>
                  <a:spcPct val="0"/>
                </a:spcAft>
                <a:defRPr/>
              </a:pPr>
              <a:endParaRPr lang="en-US" sz="1001" b="1" kern="0" dirty="0">
                <a:solidFill>
                  <a:srgbClr val="000000"/>
                </a:solidFill>
                <a:latin typeface="Segoe UI"/>
              </a:endParaRPr>
            </a:p>
            <a:p>
              <a:pPr defTabSz="932212" fontAlgn="base">
                <a:spcBef>
                  <a:spcPct val="0"/>
                </a:spcBef>
                <a:spcAft>
                  <a:spcPct val="0"/>
                </a:spcAft>
                <a:defRPr/>
              </a:pPr>
              <a:r>
                <a:rPr lang="en-US" sz="1001" b="1" kern="0" dirty="0">
                  <a:solidFill>
                    <a:srgbClr val="000000"/>
                  </a:solidFill>
                  <a:latin typeface="Segoe UI"/>
                </a:rPr>
                <a:t>Dist_DB_15</a:t>
              </a:r>
            </a:p>
          </p:txBody>
        </p:sp>
        <p:sp>
          <p:nvSpPr>
            <p:cNvPr id="223" name="Freeform 222"/>
            <p:cNvSpPr/>
            <p:nvPr/>
          </p:nvSpPr>
          <p:spPr bwMode="auto">
            <a:xfrm>
              <a:off x="592659" y="3793038"/>
              <a:ext cx="737271" cy="266948"/>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78349" h="545581">
                  <a:moveTo>
                    <a:pt x="490507" y="0"/>
                  </a:moveTo>
                  <a:cubicBezTo>
                    <a:pt x="636654" y="0"/>
                    <a:pt x="755129" y="118475"/>
                    <a:pt x="755129" y="264622"/>
                  </a:cubicBezTo>
                  <a:lnTo>
                    <a:pt x="753041" y="285331"/>
                  </a:lnTo>
                  <a:lnTo>
                    <a:pt x="798544" y="294518"/>
                  </a:lnTo>
                  <a:cubicBezTo>
                    <a:pt x="845442" y="314354"/>
                    <a:pt x="878349" y="360792"/>
                    <a:pt x="878349" y="414915"/>
                  </a:cubicBezTo>
                  <a:cubicBezTo>
                    <a:pt x="878349" y="469039"/>
                    <a:pt x="845442" y="515477"/>
                    <a:pt x="798544" y="535313"/>
                  </a:cubicBezTo>
                  <a:lnTo>
                    <a:pt x="759827" y="543129"/>
                  </a:lnTo>
                  <a:lnTo>
                    <a:pt x="753908" y="545581"/>
                  </a:lnTo>
                  <a:lnTo>
                    <a:pt x="747683" y="545581"/>
                  </a:lnTo>
                  <a:lnTo>
                    <a:pt x="190471" y="545581"/>
                  </a:lnTo>
                  <a:lnTo>
                    <a:pt x="166602" y="545581"/>
                  </a:lnTo>
                  <a:lnTo>
                    <a:pt x="158924" y="542401"/>
                  </a:lnTo>
                  <a:lnTo>
                    <a:pt x="152084" y="541712"/>
                  </a:lnTo>
                  <a:cubicBezTo>
                    <a:pt x="65290" y="523951"/>
                    <a:pt x="0" y="447155"/>
                    <a:pt x="0" y="355110"/>
                  </a:cubicBezTo>
                  <a:cubicBezTo>
                    <a:pt x="0" y="249916"/>
                    <a:pt x="85277" y="164639"/>
                    <a:pt x="190471" y="164639"/>
                  </a:cubicBezTo>
                  <a:cubicBezTo>
                    <a:pt x="203620" y="164639"/>
                    <a:pt x="216458" y="165972"/>
                    <a:pt x="228858" y="168509"/>
                  </a:cubicBezTo>
                  <a:lnTo>
                    <a:pt x="244320" y="173309"/>
                  </a:lnTo>
                  <a:lnTo>
                    <a:pt x="246680" y="161619"/>
                  </a:lnTo>
                  <a:cubicBezTo>
                    <a:pt x="286852" y="66642"/>
                    <a:pt x="380897" y="0"/>
                    <a:pt x="490507" y="0"/>
                  </a:cubicBezTo>
                  <a:close/>
                </a:path>
              </a:pathLst>
            </a:custGeom>
            <a:solidFill>
              <a:srgbClr val="E7E6E6">
                <a:lumMod val="40000"/>
                <a:lumOff val="60000"/>
              </a:srgbClr>
            </a:solidFill>
            <a:ln w="12700" cap="flat" cmpd="sng" algn="ctr">
              <a:solidFill>
                <a:schemeClr val="accent1"/>
              </a:solidFill>
              <a:prstDash val="solid"/>
              <a:miter lim="800000"/>
              <a:headEnd type="none" w="med" len="med"/>
              <a:tailEnd type="none" w="med" len="med"/>
            </a:ln>
            <a:effectLst/>
          </p:spPr>
          <p:txBody>
            <a:bodyPr rot="0" spcFirstLastPara="0" vertOverflow="overflow" horzOverflow="overflow" vert="horz" wrap="square" lIns="167960" tIns="134368" rIns="167960" bIns="134368" numCol="1" spcCol="0" rtlCol="0" fromWordArt="0" anchor="t" anchorCtr="0" forceAA="0" compatLnSpc="1">
              <a:prstTxWarp prst="textNoShape">
                <a:avLst/>
              </a:prstTxWarp>
              <a:noAutofit/>
            </a:bodyPr>
            <a:lstStyle/>
            <a:p>
              <a:pPr algn="ctr" defTabSz="856277" fontAlgn="base">
                <a:lnSpc>
                  <a:spcPct val="90000"/>
                </a:lnSpc>
                <a:spcBef>
                  <a:spcPct val="0"/>
                </a:spcBef>
                <a:spcAft>
                  <a:spcPct val="0"/>
                </a:spcAft>
                <a:defRPr/>
              </a:pPr>
              <a:r>
                <a:rPr lang="en-IN" sz="1004" b="1" kern="0" dirty="0">
                  <a:solidFill>
                    <a:srgbClr val="000000"/>
                  </a:solidFill>
                  <a:latin typeface="Calibri" panose="020F0502020204030204" pitchFamily="34" charset="0"/>
                  <a:ea typeface="Segoe UI" pitchFamily="34" charset="0"/>
                  <a:cs typeface="Segoe UI" pitchFamily="34" charset="0"/>
                </a:rPr>
                <a:t>SQL DB </a:t>
              </a:r>
            </a:p>
          </p:txBody>
        </p:sp>
        <p:sp>
          <p:nvSpPr>
            <p:cNvPr id="6" name="TextBox 5"/>
            <p:cNvSpPr txBox="1"/>
            <p:nvPr/>
          </p:nvSpPr>
          <p:spPr>
            <a:xfrm rot="5400000">
              <a:off x="712949" y="4323245"/>
              <a:ext cx="522915" cy="506901"/>
            </a:xfrm>
            <a:prstGeom prst="rect">
              <a:avLst/>
            </a:prstGeom>
            <a:noFill/>
          </p:spPr>
          <p:txBody>
            <a:bodyPr wrap="square" lIns="182828" tIns="146262" rIns="182828" bIns="146262" rtlCol="0">
              <a:spAutoFit/>
            </a:bodyPr>
            <a:lstStyle/>
            <a:p>
              <a:pPr defTabSz="914145">
                <a:lnSpc>
                  <a:spcPct val="90000"/>
                </a:lnSpc>
                <a:spcAft>
                  <a:spcPts val="600"/>
                </a:spcAft>
                <a:defRPr/>
              </a:pPr>
              <a:r>
                <a:rPr lang="en-US" sz="1599" b="1" kern="0" dirty="0">
                  <a:solidFill>
                    <a:srgbClr val="000000"/>
                  </a:solidFill>
                  <a:latin typeface="Segoe UI"/>
                </a:rPr>
                <a:t>…</a:t>
              </a:r>
            </a:p>
          </p:txBody>
        </p:sp>
      </p:grpSp>
      <p:sp>
        <p:nvSpPr>
          <p:cNvPr id="17" name="Title 16"/>
          <p:cNvSpPr>
            <a:spLocks noGrp="1"/>
          </p:cNvSpPr>
          <p:nvPr>
            <p:ph type="title"/>
          </p:nvPr>
        </p:nvSpPr>
        <p:spPr/>
        <p:txBody>
          <a:bodyPr/>
          <a:lstStyle/>
          <a:p>
            <a:r>
              <a:rPr lang="en-US" dirty="0"/>
              <a:t>Synapse SQL MPP Architecture</a:t>
            </a:r>
          </a:p>
        </p:txBody>
      </p:sp>
      <p:sp>
        <p:nvSpPr>
          <p:cNvPr id="45" name="Rounded Rectangle 44"/>
          <p:cNvSpPr/>
          <p:nvPr/>
        </p:nvSpPr>
        <p:spPr>
          <a:xfrm>
            <a:off x="4130281" y="1995323"/>
            <a:ext cx="829282" cy="177027"/>
          </a:xfrm>
          <a:prstGeom prst="roundRect">
            <a:avLst/>
          </a:prstGeom>
          <a:solidFill>
            <a:srgbClr val="7030A0"/>
          </a:solidFill>
          <a:ln w="12700" cap="flat" cmpd="sng" algn="ctr">
            <a:solidFill>
              <a:srgbClr val="5B9BD5">
                <a:shade val="50000"/>
              </a:srgbClr>
            </a:solidFill>
            <a:prstDash val="solid"/>
            <a:miter lim="800000"/>
          </a:ln>
          <a:effectLst/>
        </p:spPr>
        <p:txBody>
          <a:bodyPr rtlCol="0" anchor="ctr"/>
          <a:lstStyle/>
          <a:p>
            <a:pPr algn="ctr" defTabSz="873937">
              <a:defRPr/>
            </a:pPr>
            <a:r>
              <a:rPr lang="en-US" sz="1004" b="1" kern="0" dirty="0">
                <a:solidFill>
                  <a:prstClr val="white"/>
                </a:solidFill>
                <a:latin typeface="Calibri" panose="020F0502020204030204"/>
              </a:rPr>
              <a:t>DMS</a:t>
            </a:r>
          </a:p>
        </p:txBody>
      </p:sp>
      <p:sp>
        <p:nvSpPr>
          <p:cNvPr id="221" name="Rounded Rectangle 220"/>
          <p:cNvSpPr/>
          <p:nvPr/>
        </p:nvSpPr>
        <p:spPr>
          <a:xfrm>
            <a:off x="668330" y="3617894"/>
            <a:ext cx="685355" cy="177027"/>
          </a:xfrm>
          <a:prstGeom prst="roundRect">
            <a:avLst/>
          </a:prstGeom>
          <a:solidFill>
            <a:srgbClr val="7030A0"/>
          </a:solidFill>
          <a:ln w="12700" cap="flat" cmpd="sng" algn="ctr">
            <a:solidFill>
              <a:srgbClr val="5B9BD5">
                <a:shade val="50000"/>
              </a:srgbClr>
            </a:solidFill>
            <a:prstDash val="solid"/>
            <a:miter lim="800000"/>
          </a:ln>
          <a:effectLst/>
        </p:spPr>
        <p:txBody>
          <a:bodyPr rtlCol="0" anchor="ctr"/>
          <a:lstStyle/>
          <a:p>
            <a:pPr algn="ctr" defTabSz="873937">
              <a:defRPr/>
            </a:pPr>
            <a:r>
              <a:rPr lang="en-US" sz="1004" b="1" kern="0" dirty="0">
                <a:solidFill>
                  <a:prstClr val="white"/>
                </a:solidFill>
                <a:latin typeface="Calibri" panose="020F0502020204030204"/>
              </a:rPr>
              <a:t>DMS</a:t>
            </a:r>
          </a:p>
        </p:txBody>
      </p:sp>
      <p:sp>
        <p:nvSpPr>
          <p:cNvPr id="185" name="Rounded Rectangle 184"/>
          <p:cNvSpPr/>
          <p:nvPr/>
        </p:nvSpPr>
        <p:spPr>
          <a:xfrm>
            <a:off x="2992361" y="3604453"/>
            <a:ext cx="685355" cy="177027"/>
          </a:xfrm>
          <a:prstGeom prst="roundRect">
            <a:avLst/>
          </a:prstGeom>
          <a:solidFill>
            <a:srgbClr val="7030A0"/>
          </a:solidFill>
          <a:ln w="12700" cap="flat" cmpd="sng" algn="ctr">
            <a:solidFill>
              <a:srgbClr val="5B9BD5">
                <a:shade val="50000"/>
              </a:srgbClr>
            </a:solidFill>
            <a:prstDash val="solid"/>
            <a:miter lim="800000"/>
          </a:ln>
          <a:effectLst/>
        </p:spPr>
        <p:txBody>
          <a:bodyPr rtlCol="0" anchor="ctr"/>
          <a:lstStyle/>
          <a:p>
            <a:pPr algn="ctr" defTabSz="873937">
              <a:defRPr/>
            </a:pPr>
            <a:r>
              <a:rPr lang="en-US" sz="1004" b="1" kern="0" dirty="0">
                <a:solidFill>
                  <a:prstClr val="white"/>
                </a:solidFill>
                <a:latin typeface="Calibri" panose="020F0502020204030204"/>
              </a:rPr>
              <a:t>DMS</a:t>
            </a:r>
          </a:p>
        </p:txBody>
      </p:sp>
      <p:sp>
        <p:nvSpPr>
          <p:cNvPr id="211" name="Rounded Rectangle 210"/>
          <p:cNvSpPr/>
          <p:nvPr/>
        </p:nvSpPr>
        <p:spPr>
          <a:xfrm>
            <a:off x="5316393" y="3604453"/>
            <a:ext cx="685355" cy="177027"/>
          </a:xfrm>
          <a:prstGeom prst="roundRect">
            <a:avLst/>
          </a:prstGeom>
          <a:solidFill>
            <a:srgbClr val="7030A0"/>
          </a:solidFill>
          <a:ln w="12700" cap="flat" cmpd="sng" algn="ctr">
            <a:solidFill>
              <a:srgbClr val="5B9BD5">
                <a:shade val="50000"/>
              </a:srgbClr>
            </a:solidFill>
            <a:prstDash val="solid"/>
            <a:miter lim="800000"/>
          </a:ln>
          <a:effectLst/>
        </p:spPr>
        <p:txBody>
          <a:bodyPr rtlCol="0" anchor="ctr"/>
          <a:lstStyle/>
          <a:p>
            <a:pPr algn="ctr" defTabSz="873937">
              <a:defRPr/>
            </a:pPr>
            <a:r>
              <a:rPr lang="en-US" sz="1004" b="1" kern="0" dirty="0">
                <a:solidFill>
                  <a:prstClr val="white"/>
                </a:solidFill>
                <a:latin typeface="Calibri" panose="020F0502020204030204"/>
              </a:rPr>
              <a:t>DMS</a:t>
            </a:r>
          </a:p>
        </p:txBody>
      </p:sp>
      <p:sp>
        <p:nvSpPr>
          <p:cNvPr id="256" name="Rounded Rectangle 255"/>
          <p:cNvSpPr/>
          <p:nvPr/>
        </p:nvSpPr>
        <p:spPr>
          <a:xfrm>
            <a:off x="7640425" y="3604453"/>
            <a:ext cx="685355" cy="177027"/>
          </a:xfrm>
          <a:prstGeom prst="roundRect">
            <a:avLst/>
          </a:prstGeom>
          <a:solidFill>
            <a:srgbClr val="7030A0"/>
          </a:solidFill>
          <a:ln w="12700" cap="flat" cmpd="sng" algn="ctr">
            <a:solidFill>
              <a:srgbClr val="5B9BD5">
                <a:shade val="50000"/>
              </a:srgbClr>
            </a:solidFill>
            <a:prstDash val="solid"/>
            <a:miter lim="800000"/>
          </a:ln>
          <a:effectLst/>
        </p:spPr>
        <p:txBody>
          <a:bodyPr rtlCol="0" anchor="ctr"/>
          <a:lstStyle/>
          <a:p>
            <a:pPr algn="ctr" defTabSz="873937">
              <a:defRPr/>
            </a:pPr>
            <a:r>
              <a:rPr lang="en-US" sz="1004" b="1" kern="0" dirty="0">
                <a:solidFill>
                  <a:prstClr val="white"/>
                </a:solidFill>
                <a:latin typeface="Calibri" panose="020F0502020204030204"/>
              </a:rPr>
              <a:t>DMS</a:t>
            </a:r>
          </a:p>
        </p:txBody>
      </p:sp>
      <p:sp>
        <p:nvSpPr>
          <p:cNvPr id="109" name="Rounded Rectangle 108"/>
          <p:cNvSpPr/>
          <p:nvPr/>
        </p:nvSpPr>
        <p:spPr>
          <a:xfrm>
            <a:off x="9134811" y="2598465"/>
            <a:ext cx="2983907" cy="1212212"/>
          </a:xfrm>
          <a:prstGeom prst="roundRect">
            <a:avLst/>
          </a:prstGeom>
          <a:solidFill>
            <a:srgbClr val="00B050"/>
          </a:solidFill>
          <a:ln w="12700" cap="flat" cmpd="sng" algn="ctr">
            <a:solidFill>
              <a:sysClr val="windowText" lastClr="000000"/>
            </a:solidFill>
            <a:prstDash val="solid"/>
            <a:miter lim="800000"/>
          </a:ln>
          <a:effectLst/>
        </p:spPr>
        <p:txBody>
          <a:bodyPr rtlCol="0" anchor="ctr"/>
          <a:lstStyle/>
          <a:p>
            <a:pPr algn="ctr" defTabSz="896178">
              <a:defRPr/>
            </a:pPr>
            <a:r>
              <a:rPr lang="en-US" sz="1632" u="sng" kern="0" dirty="0">
                <a:solidFill>
                  <a:prstClr val="white"/>
                </a:solidFill>
                <a:latin typeface="Calibri" panose="020F0502020204030204"/>
              </a:rPr>
              <a:t>Compute </a:t>
            </a:r>
          </a:p>
          <a:p>
            <a:pPr algn="ctr" defTabSz="896178">
              <a:defRPr/>
            </a:pPr>
            <a:r>
              <a:rPr lang="en-US" sz="1632" kern="0" dirty="0">
                <a:solidFill>
                  <a:prstClr val="white"/>
                </a:solidFill>
                <a:latin typeface="Calibri" panose="020F0502020204030204"/>
              </a:rPr>
              <a:t>Handles query processing, ability to scale up/down</a:t>
            </a:r>
          </a:p>
        </p:txBody>
      </p:sp>
      <p:sp>
        <p:nvSpPr>
          <p:cNvPr id="111" name="Rounded Rectangle 110"/>
          <p:cNvSpPr/>
          <p:nvPr/>
        </p:nvSpPr>
        <p:spPr>
          <a:xfrm>
            <a:off x="9134811" y="1158607"/>
            <a:ext cx="2983907" cy="1212212"/>
          </a:xfrm>
          <a:prstGeom prst="roundRect">
            <a:avLst/>
          </a:prstGeom>
          <a:solidFill>
            <a:srgbClr val="0078D7"/>
          </a:solidFill>
          <a:ln w="12700" cap="flat" cmpd="sng" algn="ctr">
            <a:solidFill>
              <a:sysClr val="windowText" lastClr="000000"/>
            </a:solidFill>
            <a:prstDash val="solid"/>
            <a:miter lim="800000"/>
          </a:ln>
          <a:effectLst/>
        </p:spPr>
        <p:txBody>
          <a:bodyPr rtlCol="0" anchor="ctr"/>
          <a:lstStyle/>
          <a:p>
            <a:pPr algn="ctr" defTabSz="896178">
              <a:defRPr/>
            </a:pPr>
            <a:r>
              <a:rPr lang="en-US" sz="1632" u="sng" kern="0" dirty="0">
                <a:solidFill>
                  <a:prstClr val="white"/>
                </a:solidFill>
                <a:latin typeface="Calibri" panose="020F0502020204030204"/>
              </a:rPr>
              <a:t>Control </a:t>
            </a:r>
          </a:p>
          <a:p>
            <a:pPr algn="ctr" defTabSz="896178">
              <a:defRPr/>
            </a:pPr>
            <a:r>
              <a:rPr lang="en-US" sz="1632" kern="0" dirty="0">
                <a:solidFill>
                  <a:prstClr val="white"/>
                </a:solidFill>
                <a:latin typeface="Calibri" panose="020F0502020204030204"/>
              </a:rPr>
              <a:t>Connection and tool endpoint.  Coordinates compute activity.</a:t>
            </a:r>
          </a:p>
        </p:txBody>
      </p:sp>
      <p:sp>
        <p:nvSpPr>
          <p:cNvPr id="112" name="Rounded Rectangle 111"/>
          <p:cNvSpPr/>
          <p:nvPr/>
        </p:nvSpPr>
        <p:spPr>
          <a:xfrm>
            <a:off x="9134811" y="4038323"/>
            <a:ext cx="2983907" cy="1212212"/>
          </a:xfrm>
          <a:prstGeom prst="roundRect">
            <a:avLst/>
          </a:prstGeom>
          <a:solidFill>
            <a:srgbClr val="7030A0"/>
          </a:solidFill>
          <a:ln w="12700" cap="flat" cmpd="sng" algn="ctr">
            <a:solidFill>
              <a:sysClr val="windowText" lastClr="000000"/>
            </a:solidFill>
            <a:prstDash val="solid"/>
            <a:miter lim="800000"/>
          </a:ln>
          <a:effectLst/>
        </p:spPr>
        <p:txBody>
          <a:bodyPr rtlCol="0" anchor="ctr"/>
          <a:lstStyle/>
          <a:p>
            <a:pPr algn="ctr" defTabSz="896178">
              <a:defRPr/>
            </a:pPr>
            <a:r>
              <a:rPr lang="en-US" sz="1632" u="sng" kern="0" dirty="0">
                <a:solidFill>
                  <a:prstClr val="white"/>
                </a:solidFill>
                <a:latin typeface="Segoe UI"/>
              </a:rPr>
              <a:t>DMS: </a:t>
            </a:r>
            <a:r>
              <a:rPr lang="en-US" sz="1632" u="sng" kern="0" dirty="0">
                <a:solidFill>
                  <a:prstClr val="white"/>
                </a:solidFill>
                <a:latin typeface="Calibri" panose="020F0502020204030204"/>
              </a:rPr>
              <a:t>Data Movement Services / Instant Data Movement</a:t>
            </a:r>
          </a:p>
          <a:p>
            <a:pPr algn="ctr" defTabSz="896178">
              <a:defRPr/>
            </a:pPr>
            <a:r>
              <a:rPr lang="en-US" sz="1632" kern="0" dirty="0">
                <a:solidFill>
                  <a:prstClr val="white"/>
                </a:solidFill>
                <a:latin typeface="Calibri" panose="020F0502020204030204"/>
              </a:rPr>
              <a:t>Coordinates data movement between nodes</a:t>
            </a:r>
          </a:p>
        </p:txBody>
      </p:sp>
      <p:pic>
        <p:nvPicPr>
          <p:cNvPr id="3" name="Picture 2">
            <a:extLst>
              <a:ext uri="{FF2B5EF4-FFF2-40B4-BE49-F238E27FC236}">
                <a16:creationId xmlns:a16="http://schemas.microsoft.com/office/drawing/2014/main" id="{C2DDB928-E356-4684-AABC-21685B3A346D}"/>
              </a:ext>
            </a:extLst>
          </p:cNvPr>
          <p:cNvPicPr>
            <a:picLocks noChangeAspect="1"/>
          </p:cNvPicPr>
          <p:nvPr/>
        </p:nvPicPr>
        <p:blipFill>
          <a:blip r:embed="rId3"/>
          <a:stretch>
            <a:fillRect/>
          </a:stretch>
        </p:blipFill>
        <p:spPr>
          <a:xfrm>
            <a:off x="1123993" y="5400059"/>
            <a:ext cx="7101990" cy="1462921"/>
          </a:xfrm>
          <a:prstGeom prst="rect">
            <a:avLst/>
          </a:prstGeom>
        </p:spPr>
      </p:pic>
      <p:sp>
        <p:nvSpPr>
          <p:cNvPr id="5" name="TextBox 4">
            <a:extLst>
              <a:ext uri="{FF2B5EF4-FFF2-40B4-BE49-F238E27FC236}">
                <a16:creationId xmlns:a16="http://schemas.microsoft.com/office/drawing/2014/main" id="{D88D6309-6B29-49FD-B5E9-17333CC2B757}"/>
              </a:ext>
            </a:extLst>
          </p:cNvPr>
          <p:cNvSpPr txBox="1"/>
          <p:nvPr/>
        </p:nvSpPr>
        <p:spPr>
          <a:xfrm>
            <a:off x="-85035" y="5770563"/>
            <a:ext cx="1405031" cy="493052"/>
          </a:xfrm>
          <a:prstGeom prst="rect">
            <a:avLst/>
          </a:prstGeom>
          <a:noFill/>
        </p:spPr>
        <p:txBody>
          <a:bodyPr wrap="none" lIns="182854" tIns="146283" rIns="182854" bIns="146283" rtlCol="0">
            <a:spAutoFit/>
          </a:bodyPr>
          <a:lstStyle/>
          <a:p>
            <a:pPr defTabSz="932597">
              <a:lnSpc>
                <a:spcPct val="90000"/>
              </a:lnSpc>
              <a:spcAft>
                <a:spcPts val="600"/>
              </a:spcAft>
            </a:pPr>
            <a:r>
              <a:rPr lang="en-US" sz="1399" dirty="0">
                <a:gradFill>
                  <a:gsLst>
                    <a:gs pos="2917">
                      <a:srgbClr val="000000"/>
                    </a:gs>
                    <a:gs pos="30000">
                      <a:srgbClr val="000000"/>
                    </a:gs>
                  </a:gsLst>
                  <a:lin ang="5400000" scaled="0"/>
                </a:gradFill>
                <a:latin typeface="Segoe UI"/>
              </a:rPr>
              <a:t>Blob Storage</a:t>
            </a:r>
          </a:p>
        </p:txBody>
      </p:sp>
      <p:sp>
        <p:nvSpPr>
          <p:cNvPr id="78" name="Rounded Rectangle 111">
            <a:extLst>
              <a:ext uri="{FF2B5EF4-FFF2-40B4-BE49-F238E27FC236}">
                <a16:creationId xmlns:a16="http://schemas.microsoft.com/office/drawing/2014/main" id="{8CD93663-B041-43AF-98EC-E32CBE5AF904}"/>
              </a:ext>
            </a:extLst>
          </p:cNvPr>
          <p:cNvSpPr/>
          <p:nvPr/>
        </p:nvSpPr>
        <p:spPr>
          <a:xfrm>
            <a:off x="9134811" y="5478182"/>
            <a:ext cx="2983907" cy="1212212"/>
          </a:xfrm>
          <a:prstGeom prst="roundRect">
            <a:avLst/>
          </a:prstGeom>
          <a:solidFill>
            <a:srgbClr val="002050">
              <a:lumMod val="25000"/>
              <a:lumOff val="75000"/>
            </a:srgbClr>
          </a:solidFill>
          <a:ln w="12700" cap="flat" cmpd="sng" algn="ctr">
            <a:solidFill>
              <a:sysClr val="windowText" lastClr="000000"/>
            </a:solidFill>
            <a:prstDash val="solid"/>
            <a:miter lim="800000"/>
          </a:ln>
          <a:effectLst/>
        </p:spPr>
        <p:txBody>
          <a:bodyPr rtlCol="0" anchor="ctr"/>
          <a:lstStyle/>
          <a:p>
            <a:pPr algn="ctr" defTabSz="896178">
              <a:defRPr/>
            </a:pPr>
            <a:r>
              <a:rPr lang="en-US" sz="1632" u="sng" kern="0" dirty="0">
                <a:solidFill>
                  <a:prstClr val="white"/>
                </a:solidFill>
                <a:latin typeface="Segoe UI Semilight"/>
              </a:rPr>
              <a:t>Storage</a:t>
            </a:r>
            <a:endParaRPr lang="en-US" sz="1632" u="sng" kern="0" dirty="0">
              <a:solidFill>
                <a:prstClr val="white"/>
              </a:solidFill>
              <a:latin typeface="Calibri" panose="020F0502020204030204"/>
            </a:endParaRPr>
          </a:p>
          <a:p>
            <a:pPr algn="ctr" defTabSz="896178">
              <a:defRPr/>
            </a:pPr>
            <a:r>
              <a:rPr lang="en-US" sz="1632" kern="0" dirty="0">
                <a:solidFill>
                  <a:prstClr val="white"/>
                </a:solidFill>
                <a:latin typeface="Calibri" panose="020F0502020204030204"/>
              </a:rPr>
              <a:t>Remote storage.  Scales independently of compute</a:t>
            </a:r>
          </a:p>
        </p:txBody>
      </p:sp>
    </p:spTree>
    <p:extLst>
      <p:ext uri="{BB962C8B-B14F-4D97-AF65-F5344CB8AC3E}">
        <p14:creationId xmlns:p14="http://schemas.microsoft.com/office/powerpoint/2010/main" val="39776872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1700"/>
                                        <p:tgtEl>
                                          <p:spTgt spid="5"/>
                                        </p:tgtEl>
                                      </p:cBhvr>
                                    </p:animEffect>
                                  </p:childTnLst>
                                </p:cTn>
                              </p:par>
                            </p:childTnLst>
                          </p:cTn>
                        </p:par>
                        <p:par>
                          <p:cTn id="14" fill="hold">
                            <p:stCondLst>
                              <p:cond delay="2200"/>
                            </p:stCondLst>
                            <p:childTnLst>
                              <p:par>
                                <p:cTn id="15" presetID="2" presetClass="entr" presetSubtype="4" fill="hold" nodeType="afterEffect">
                                  <p:stCondLst>
                                    <p:cond delay="0"/>
                                  </p:stCondLst>
                                  <p:childTnLst>
                                    <p:set>
                                      <p:cBhvr>
                                        <p:cTn id="16" dur="1" fill="hold">
                                          <p:stCondLst>
                                            <p:cond delay="0"/>
                                          </p:stCondLst>
                                        </p:cTn>
                                        <p:tgtEl>
                                          <p:spTgt spid="27"/>
                                        </p:tgtEl>
                                        <p:attrNameLst>
                                          <p:attrName>style.visibility</p:attrName>
                                        </p:attrNameLst>
                                      </p:cBhvr>
                                      <p:to>
                                        <p:strVal val="visible"/>
                                      </p:to>
                                    </p:set>
                                    <p:anim calcmode="lin" valueType="num">
                                      <p:cBhvr additive="base">
                                        <p:cTn id="17" dur="2800" fill="hold"/>
                                        <p:tgtEl>
                                          <p:spTgt spid="27"/>
                                        </p:tgtEl>
                                        <p:attrNameLst>
                                          <p:attrName>ppt_x</p:attrName>
                                        </p:attrNameLst>
                                      </p:cBhvr>
                                      <p:tavLst>
                                        <p:tav tm="0">
                                          <p:val>
                                            <p:strVal val="#ppt_x"/>
                                          </p:val>
                                        </p:tav>
                                        <p:tav tm="100000">
                                          <p:val>
                                            <p:strVal val="#ppt_x"/>
                                          </p:val>
                                        </p:tav>
                                      </p:tavLst>
                                    </p:anim>
                                    <p:anim calcmode="lin" valueType="num">
                                      <p:cBhvr additive="base">
                                        <p:cTn id="18" dur="2800" fill="hold"/>
                                        <p:tgtEl>
                                          <p:spTgt spid="27"/>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11"/>
                                        </p:tgtEl>
                                        <p:attrNameLst>
                                          <p:attrName>style.visibility</p:attrName>
                                        </p:attrNameLst>
                                      </p:cBhvr>
                                      <p:to>
                                        <p:strVal val="visible"/>
                                      </p:to>
                                    </p:set>
                                    <p:anim calcmode="lin" valueType="num">
                                      <p:cBhvr additive="base">
                                        <p:cTn id="21" dur="2800" fill="hold"/>
                                        <p:tgtEl>
                                          <p:spTgt spid="111"/>
                                        </p:tgtEl>
                                        <p:attrNameLst>
                                          <p:attrName>ppt_x</p:attrName>
                                        </p:attrNameLst>
                                      </p:cBhvr>
                                      <p:tavLst>
                                        <p:tav tm="0">
                                          <p:val>
                                            <p:strVal val="#ppt_x"/>
                                          </p:val>
                                        </p:tav>
                                        <p:tav tm="100000">
                                          <p:val>
                                            <p:strVal val="#ppt_x"/>
                                          </p:val>
                                        </p:tav>
                                      </p:tavLst>
                                    </p:anim>
                                    <p:anim calcmode="lin" valueType="num">
                                      <p:cBhvr additive="base">
                                        <p:cTn id="22" dur="2800" fill="hold"/>
                                        <p:tgtEl>
                                          <p:spTgt spid="111"/>
                                        </p:tgtEl>
                                        <p:attrNameLst>
                                          <p:attrName>ppt_y</p:attrName>
                                        </p:attrNameLst>
                                      </p:cBhvr>
                                      <p:tavLst>
                                        <p:tav tm="0">
                                          <p:val>
                                            <p:strVal val="1+#ppt_h/2"/>
                                          </p:val>
                                        </p:tav>
                                        <p:tav tm="100000">
                                          <p:val>
                                            <p:strVal val="#ppt_y"/>
                                          </p:val>
                                        </p:tav>
                                      </p:tavLst>
                                    </p:anim>
                                  </p:childTnLst>
                                </p:cTn>
                              </p:par>
                            </p:childTnLst>
                          </p:cTn>
                        </p:par>
                        <p:par>
                          <p:cTn id="23" fill="hold">
                            <p:stCondLst>
                              <p:cond delay="5000"/>
                            </p:stCondLst>
                            <p:childTnLst>
                              <p:par>
                                <p:cTn id="24" presetID="10" presetClass="entr" presetSubtype="0" fill="hold" nodeType="afterEffect">
                                  <p:stCondLst>
                                    <p:cond delay="0"/>
                                  </p:stCondLst>
                                  <p:childTnLst>
                                    <p:set>
                                      <p:cBhvr>
                                        <p:cTn id="25" dur="1" fill="hold">
                                          <p:stCondLst>
                                            <p:cond delay="0"/>
                                          </p:stCondLst>
                                        </p:cTn>
                                        <p:tgtEl>
                                          <p:spTgt spid="23"/>
                                        </p:tgtEl>
                                        <p:attrNameLst>
                                          <p:attrName>style.visibility</p:attrName>
                                        </p:attrNameLst>
                                      </p:cBhvr>
                                      <p:to>
                                        <p:strVal val="visible"/>
                                      </p:to>
                                    </p:set>
                                    <p:animEffect transition="in" filter="fade">
                                      <p:cBhvr>
                                        <p:cTn id="26" dur="4000"/>
                                        <p:tgtEl>
                                          <p:spTgt spid="23"/>
                                        </p:tgtEl>
                                      </p:cBhvr>
                                    </p:animEffect>
                                  </p:childTnLst>
                                </p:cTn>
                              </p:par>
                              <p:par>
                                <p:cTn id="27" presetID="10" presetClass="entr" presetSubtype="0" fill="hold" nodeType="withEffect">
                                  <p:stCondLst>
                                    <p:cond delay="0"/>
                                  </p:stCondLst>
                                  <p:childTnLst>
                                    <p:set>
                                      <p:cBhvr>
                                        <p:cTn id="28" dur="1" fill="hold">
                                          <p:stCondLst>
                                            <p:cond delay="0"/>
                                          </p:stCondLst>
                                        </p:cTn>
                                        <p:tgtEl>
                                          <p:spTgt spid="24"/>
                                        </p:tgtEl>
                                        <p:attrNameLst>
                                          <p:attrName>style.visibility</p:attrName>
                                        </p:attrNameLst>
                                      </p:cBhvr>
                                      <p:to>
                                        <p:strVal val="visible"/>
                                      </p:to>
                                    </p:set>
                                    <p:animEffect transition="in" filter="fade">
                                      <p:cBhvr>
                                        <p:cTn id="29" dur="4000"/>
                                        <p:tgtEl>
                                          <p:spTgt spid="24"/>
                                        </p:tgtEl>
                                      </p:cBhvr>
                                    </p:animEffect>
                                  </p:childTnLst>
                                </p:cTn>
                              </p:par>
                              <p:par>
                                <p:cTn id="30" presetID="10" presetClass="entr" presetSubtype="0" fill="hold" nodeType="with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fade">
                                      <p:cBhvr>
                                        <p:cTn id="32" dur="4000"/>
                                        <p:tgtEl>
                                          <p:spTgt spid="25"/>
                                        </p:tgtEl>
                                      </p:cBhvr>
                                    </p:animEffect>
                                  </p:childTnLst>
                                </p:cTn>
                              </p:par>
                              <p:par>
                                <p:cTn id="33" presetID="10" presetClass="entr" presetSubtype="0" fill="hold" nodeType="withEffect">
                                  <p:stCondLst>
                                    <p:cond delay="0"/>
                                  </p:stCondLst>
                                  <p:childTnLst>
                                    <p:set>
                                      <p:cBhvr>
                                        <p:cTn id="34" dur="1" fill="hold">
                                          <p:stCondLst>
                                            <p:cond delay="0"/>
                                          </p:stCondLst>
                                        </p:cTn>
                                        <p:tgtEl>
                                          <p:spTgt spid="26"/>
                                        </p:tgtEl>
                                        <p:attrNameLst>
                                          <p:attrName>style.visibility</p:attrName>
                                        </p:attrNameLst>
                                      </p:cBhvr>
                                      <p:to>
                                        <p:strVal val="visible"/>
                                      </p:to>
                                    </p:set>
                                    <p:animEffect transition="in" filter="fade">
                                      <p:cBhvr>
                                        <p:cTn id="35" dur="4000"/>
                                        <p:tgtEl>
                                          <p:spTgt spid="26"/>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09"/>
                                        </p:tgtEl>
                                        <p:attrNameLst>
                                          <p:attrName>style.visibility</p:attrName>
                                        </p:attrNameLst>
                                      </p:cBhvr>
                                      <p:to>
                                        <p:strVal val="visible"/>
                                      </p:to>
                                    </p:set>
                                    <p:animEffect transition="in" filter="fade">
                                      <p:cBhvr>
                                        <p:cTn id="38" dur="4000"/>
                                        <p:tgtEl>
                                          <p:spTgt spid="109"/>
                                        </p:tgtEl>
                                      </p:cBhvr>
                                    </p:animEffect>
                                  </p:childTnLst>
                                </p:cTn>
                              </p:par>
                            </p:childTnLst>
                          </p:cTn>
                        </p:par>
                        <p:par>
                          <p:cTn id="39" fill="hold">
                            <p:stCondLst>
                              <p:cond delay="9000"/>
                            </p:stCondLst>
                            <p:childTnLst>
                              <p:par>
                                <p:cTn id="40" presetID="42" presetClass="entr" presetSubtype="0" fill="hold" grpId="0" nodeType="afterEffect">
                                  <p:stCondLst>
                                    <p:cond delay="0"/>
                                  </p:stCondLst>
                                  <p:childTnLst>
                                    <p:set>
                                      <p:cBhvr>
                                        <p:cTn id="41" dur="1" fill="hold">
                                          <p:stCondLst>
                                            <p:cond delay="0"/>
                                          </p:stCondLst>
                                        </p:cTn>
                                        <p:tgtEl>
                                          <p:spTgt spid="45"/>
                                        </p:tgtEl>
                                        <p:attrNameLst>
                                          <p:attrName>style.visibility</p:attrName>
                                        </p:attrNameLst>
                                      </p:cBhvr>
                                      <p:to>
                                        <p:strVal val="visible"/>
                                      </p:to>
                                    </p:set>
                                    <p:animEffect transition="in" filter="fade">
                                      <p:cBhvr>
                                        <p:cTn id="42" dur="1000"/>
                                        <p:tgtEl>
                                          <p:spTgt spid="45"/>
                                        </p:tgtEl>
                                      </p:cBhvr>
                                    </p:animEffect>
                                    <p:anim calcmode="lin" valueType="num">
                                      <p:cBhvr>
                                        <p:cTn id="43" dur="1000" fill="hold"/>
                                        <p:tgtEl>
                                          <p:spTgt spid="45"/>
                                        </p:tgtEl>
                                        <p:attrNameLst>
                                          <p:attrName>ppt_x</p:attrName>
                                        </p:attrNameLst>
                                      </p:cBhvr>
                                      <p:tavLst>
                                        <p:tav tm="0">
                                          <p:val>
                                            <p:strVal val="#ppt_x"/>
                                          </p:val>
                                        </p:tav>
                                        <p:tav tm="100000">
                                          <p:val>
                                            <p:strVal val="#ppt_x"/>
                                          </p:val>
                                        </p:tav>
                                      </p:tavLst>
                                    </p:anim>
                                    <p:anim calcmode="lin" valueType="num">
                                      <p:cBhvr>
                                        <p:cTn id="44" dur="1000" fill="hold"/>
                                        <p:tgtEl>
                                          <p:spTgt spid="45"/>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221"/>
                                        </p:tgtEl>
                                        <p:attrNameLst>
                                          <p:attrName>style.visibility</p:attrName>
                                        </p:attrNameLst>
                                      </p:cBhvr>
                                      <p:to>
                                        <p:strVal val="visible"/>
                                      </p:to>
                                    </p:set>
                                    <p:animEffect transition="in" filter="fade">
                                      <p:cBhvr>
                                        <p:cTn id="47" dur="1000"/>
                                        <p:tgtEl>
                                          <p:spTgt spid="221"/>
                                        </p:tgtEl>
                                      </p:cBhvr>
                                    </p:animEffect>
                                    <p:anim calcmode="lin" valueType="num">
                                      <p:cBhvr>
                                        <p:cTn id="48" dur="1000" fill="hold"/>
                                        <p:tgtEl>
                                          <p:spTgt spid="221"/>
                                        </p:tgtEl>
                                        <p:attrNameLst>
                                          <p:attrName>ppt_x</p:attrName>
                                        </p:attrNameLst>
                                      </p:cBhvr>
                                      <p:tavLst>
                                        <p:tav tm="0">
                                          <p:val>
                                            <p:strVal val="#ppt_x"/>
                                          </p:val>
                                        </p:tav>
                                        <p:tav tm="100000">
                                          <p:val>
                                            <p:strVal val="#ppt_x"/>
                                          </p:val>
                                        </p:tav>
                                      </p:tavLst>
                                    </p:anim>
                                    <p:anim calcmode="lin" valueType="num">
                                      <p:cBhvr>
                                        <p:cTn id="49" dur="1000" fill="hold"/>
                                        <p:tgtEl>
                                          <p:spTgt spid="221"/>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0"/>
                                  </p:stCondLst>
                                  <p:childTnLst>
                                    <p:set>
                                      <p:cBhvr>
                                        <p:cTn id="51" dur="1" fill="hold">
                                          <p:stCondLst>
                                            <p:cond delay="0"/>
                                          </p:stCondLst>
                                        </p:cTn>
                                        <p:tgtEl>
                                          <p:spTgt spid="185"/>
                                        </p:tgtEl>
                                        <p:attrNameLst>
                                          <p:attrName>style.visibility</p:attrName>
                                        </p:attrNameLst>
                                      </p:cBhvr>
                                      <p:to>
                                        <p:strVal val="visible"/>
                                      </p:to>
                                    </p:set>
                                    <p:animEffect transition="in" filter="fade">
                                      <p:cBhvr>
                                        <p:cTn id="52" dur="1000"/>
                                        <p:tgtEl>
                                          <p:spTgt spid="185"/>
                                        </p:tgtEl>
                                      </p:cBhvr>
                                    </p:animEffect>
                                    <p:anim calcmode="lin" valueType="num">
                                      <p:cBhvr>
                                        <p:cTn id="53" dur="1000" fill="hold"/>
                                        <p:tgtEl>
                                          <p:spTgt spid="185"/>
                                        </p:tgtEl>
                                        <p:attrNameLst>
                                          <p:attrName>ppt_x</p:attrName>
                                        </p:attrNameLst>
                                      </p:cBhvr>
                                      <p:tavLst>
                                        <p:tav tm="0">
                                          <p:val>
                                            <p:strVal val="#ppt_x"/>
                                          </p:val>
                                        </p:tav>
                                        <p:tav tm="100000">
                                          <p:val>
                                            <p:strVal val="#ppt_x"/>
                                          </p:val>
                                        </p:tav>
                                      </p:tavLst>
                                    </p:anim>
                                    <p:anim calcmode="lin" valueType="num">
                                      <p:cBhvr>
                                        <p:cTn id="54" dur="1000" fill="hold"/>
                                        <p:tgtEl>
                                          <p:spTgt spid="185"/>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p:stCondLst>
                                    <p:cond delay="0"/>
                                  </p:stCondLst>
                                  <p:childTnLst>
                                    <p:set>
                                      <p:cBhvr>
                                        <p:cTn id="56" dur="1" fill="hold">
                                          <p:stCondLst>
                                            <p:cond delay="0"/>
                                          </p:stCondLst>
                                        </p:cTn>
                                        <p:tgtEl>
                                          <p:spTgt spid="211"/>
                                        </p:tgtEl>
                                        <p:attrNameLst>
                                          <p:attrName>style.visibility</p:attrName>
                                        </p:attrNameLst>
                                      </p:cBhvr>
                                      <p:to>
                                        <p:strVal val="visible"/>
                                      </p:to>
                                    </p:set>
                                    <p:animEffect transition="in" filter="fade">
                                      <p:cBhvr>
                                        <p:cTn id="57" dur="1000"/>
                                        <p:tgtEl>
                                          <p:spTgt spid="211"/>
                                        </p:tgtEl>
                                      </p:cBhvr>
                                    </p:animEffect>
                                    <p:anim calcmode="lin" valueType="num">
                                      <p:cBhvr>
                                        <p:cTn id="58" dur="1000" fill="hold"/>
                                        <p:tgtEl>
                                          <p:spTgt spid="211"/>
                                        </p:tgtEl>
                                        <p:attrNameLst>
                                          <p:attrName>ppt_x</p:attrName>
                                        </p:attrNameLst>
                                      </p:cBhvr>
                                      <p:tavLst>
                                        <p:tav tm="0">
                                          <p:val>
                                            <p:strVal val="#ppt_x"/>
                                          </p:val>
                                        </p:tav>
                                        <p:tav tm="100000">
                                          <p:val>
                                            <p:strVal val="#ppt_x"/>
                                          </p:val>
                                        </p:tav>
                                      </p:tavLst>
                                    </p:anim>
                                    <p:anim calcmode="lin" valueType="num">
                                      <p:cBhvr>
                                        <p:cTn id="59" dur="1000" fill="hold"/>
                                        <p:tgtEl>
                                          <p:spTgt spid="211"/>
                                        </p:tgtEl>
                                        <p:attrNameLst>
                                          <p:attrName>ppt_y</p:attrName>
                                        </p:attrNameLst>
                                      </p:cBhvr>
                                      <p:tavLst>
                                        <p:tav tm="0">
                                          <p:val>
                                            <p:strVal val="#ppt_y+.1"/>
                                          </p:val>
                                        </p:tav>
                                        <p:tav tm="100000">
                                          <p:val>
                                            <p:strVal val="#ppt_y"/>
                                          </p:val>
                                        </p:tav>
                                      </p:tavLst>
                                    </p:anim>
                                  </p:childTnLst>
                                </p:cTn>
                              </p:par>
                              <p:par>
                                <p:cTn id="60" presetID="42" presetClass="entr" presetSubtype="0" fill="hold" grpId="0" nodeType="withEffect">
                                  <p:stCondLst>
                                    <p:cond delay="0"/>
                                  </p:stCondLst>
                                  <p:childTnLst>
                                    <p:set>
                                      <p:cBhvr>
                                        <p:cTn id="61" dur="1" fill="hold">
                                          <p:stCondLst>
                                            <p:cond delay="0"/>
                                          </p:stCondLst>
                                        </p:cTn>
                                        <p:tgtEl>
                                          <p:spTgt spid="256"/>
                                        </p:tgtEl>
                                        <p:attrNameLst>
                                          <p:attrName>style.visibility</p:attrName>
                                        </p:attrNameLst>
                                      </p:cBhvr>
                                      <p:to>
                                        <p:strVal val="visible"/>
                                      </p:to>
                                    </p:set>
                                    <p:animEffect transition="in" filter="fade">
                                      <p:cBhvr>
                                        <p:cTn id="62" dur="1000"/>
                                        <p:tgtEl>
                                          <p:spTgt spid="256"/>
                                        </p:tgtEl>
                                      </p:cBhvr>
                                    </p:animEffect>
                                    <p:anim calcmode="lin" valueType="num">
                                      <p:cBhvr>
                                        <p:cTn id="63" dur="1000" fill="hold"/>
                                        <p:tgtEl>
                                          <p:spTgt spid="256"/>
                                        </p:tgtEl>
                                        <p:attrNameLst>
                                          <p:attrName>ppt_x</p:attrName>
                                        </p:attrNameLst>
                                      </p:cBhvr>
                                      <p:tavLst>
                                        <p:tav tm="0">
                                          <p:val>
                                            <p:strVal val="#ppt_x"/>
                                          </p:val>
                                        </p:tav>
                                        <p:tav tm="100000">
                                          <p:val>
                                            <p:strVal val="#ppt_x"/>
                                          </p:val>
                                        </p:tav>
                                      </p:tavLst>
                                    </p:anim>
                                    <p:anim calcmode="lin" valueType="num">
                                      <p:cBhvr>
                                        <p:cTn id="64" dur="1000" fill="hold"/>
                                        <p:tgtEl>
                                          <p:spTgt spid="256"/>
                                        </p:tgtEl>
                                        <p:attrNameLst>
                                          <p:attrName>ppt_y</p:attrName>
                                        </p:attrNameLst>
                                      </p:cBhvr>
                                      <p:tavLst>
                                        <p:tav tm="0">
                                          <p:val>
                                            <p:strVal val="#ppt_y+.1"/>
                                          </p:val>
                                        </p:tav>
                                        <p:tav tm="100000">
                                          <p:val>
                                            <p:strVal val="#ppt_y"/>
                                          </p:val>
                                        </p:tav>
                                      </p:tavLst>
                                    </p:anim>
                                  </p:childTnLst>
                                </p:cTn>
                              </p:par>
                              <p:par>
                                <p:cTn id="65" presetID="42" presetClass="entr" presetSubtype="0" fill="hold" grpId="0" nodeType="withEffect">
                                  <p:stCondLst>
                                    <p:cond delay="0"/>
                                  </p:stCondLst>
                                  <p:childTnLst>
                                    <p:set>
                                      <p:cBhvr>
                                        <p:cTn id="66" dur="1" fill="hold">
                                          <p:stCondLst>
                                            <p:cond delay="0"/>
                                          </p:stCondLst>
                                        </p:cTn>
                                        <p:tgtEl>
                                          <p:spTgt spid="239"/>
                                        </p:tgtEl>
                                        <p:attrNameLst>
                                          <p:attrName>style.visibility</p:attrName>
                                        </p:attrNameLst>
                                      </p:cBhvr>
                                      <p:to>
                                        <p:strVal val="visible"/>
                                      </p:to>
                                    </p:set>
                                    <p:animEffect transition="in" filter="fade">
                                      <p:cBhvr>
                                        <p:cTn id="67" dur="1000"/>
                                        <p:tgtEl>
                                          <p:spTgt spid="239"/>
                                        </p:tgtEl>
                                      </p:cBhvr>
                                    </p:animEffect>
                                    <p:anim calcmode="lin" valueType="num">
                                      <p:cBhvr>
                                        <p:cTn id="68" dur="1000" fill="hold"/>
                                        <p:tgtEl>
                                          <p:spTgt spid="239"/>
                                        </p:tgtEl>
                                        <p:attrNameLst>
                                          <p:attrName>ppt_x</p:attrName>
                                        </p:attrNameLst>
                                      </p:cBhvr>
                                      <p:tavLst>
                                        <p:tav tm="0">
                                          <p:val>
                                            <p:strVal val="#ppt_x"/>
                                          </p:val>
                                        </p:tav>
                                        <p:tav tm="100000">
                                          <p:val>
                                            <p:strVal val="#ppt_x"/>
                                          </p:val>
                                        </p:tav>
                                      </p:tavLst>
                                    </p:anim>
                                    <p:anim calcmode="lin" valueType="num">
                                      <p:cBhvr>
                                        <p:cTn id="69" dur="1000" fill="hold"/>
                                        <p:tgtEl>
                                          <p:spTgt spid="239"/>
                                        </p:tgtEl>
                                        <p:attrNameLst>
                                          <p:attrName>ppt_y</p:attrName>
                                        </p:attrNameLst>
                                      </p:cBhvr>
                                      <p:tavLst>
                                        <p:tav tm="0">
                                          <p:val>
                                            <p:strVal val="#ppt_y+.1"/>
                                          </p:val>
                                        </p:tav>
                                        <p:tav tm="100000">
                                          <p:val>
                                            <p:strVal val="#ppt_y"/>
                                          </p:val>
                                        </p:tav>
                                      </p:tavLst>
                                    </p:anim>
                                  </p:childTnLst>
                                </p:cTn>
                              </p:par>
                              <p:par>
                                <p:cTn id="70" presetID="42" presetClass="entr" presetSubtype="0" fill="hold" grpId="0" nodeType="withEffect">
                                  <p:stCondLst>
                                    <p:cond delay="0"/>
                                  </p:stCondLst>
                                  <p:childTnLst>
                                    <p:set>
                                      <p:cBhvr>
                                        <p:cTn id="71" dur="1" fill="hold">
                                          <p:stCondLst>
                                            <p:cond delay="0"/>
                                          </p:stCondLst>
                                        </p:cTn>
                                        <p:tgtEl>
                                          <p:spTgt spid="112"/>
                                        </p:tgtEl>
                                        <p:attrNameLst>
                                          <p:attrName>style.visibility</p:attrName>
                                        </p:attrNameLst>
                                      </p:cBhvr>
                                      <p:to>
                                        <p:strVal val="visible"/>
                                      </p:to>
                                    </p:set>
                                    <p:animEffect transition="in" filter="fade">
                                      <p:cBhvr>
                                        <p:cTn id="72" dur="1000"/>
                                        <p:tgtEl>
                                          <p:spTgt spid="112"/>
                                        </p:tgtEl>
                                      </p:cBhvr>
                                    </p:animEffect>
                                    <p:anim calcmode="lin" valueType="num">
                                      <p:cBhvr>
                                        <p:cTn id="73" dur="1000" fill="hold"/>
                                        <p:tgtEl>
                                          <p:spTgt spid="112"/>
                                        </p:tgtEl>
                                        <p:attrNameLst>
                                          <p:attrName>ppt_x</p:attrName>
                                        </p:attrNameLst>
                                      </p:cBhvr>
                                      <p:tavLst>
                                        <p:tav tm="0">
                                          <p:val>
                                            <p:strVal val="#ppt_x"/>
                                          </p:val>
                                        </p:tav>
                                        <p:tav tm="100000">
                                          <p:val>
                                            <p:strVal val="#ppt_x"/>
                                          </p:val>
                                        </p:tav>
                                      </p:tavLst>
                                    </p:anim>
                                    <p:anim calcmode="lin" valueType="num">
                                      <p:cBhvr>
                                        <p:cTn id="74" dur="1000" fill="hold"/>
                                        <p:tgtEl>
                                          <p:spTgt spid="112"/>
                                        </p:tgtEl>
                                        <p:attrNameLst>
                                          <p:attrName>ppt_y</p:attrName>
                                        </p:attrNameLst>
                                      </p:cBhvr>
                                      <p:tavLst>
                                        <p:tav tm="0">
                                          <p:val>
                                            <p:strVal val="#ppt_y+.1"/>
                                          </p:val>
                                        </p:tav>
                                        <p:tav tm="100000">
                                          <p:val>
                                            <p:strVal val="#ppt_y"/>
                                          </p:val>
                                        </p:tav>
                                      </p:tavLst>
                                    </p:anim>
                                  </p:childTnLst>
                                </p:cTn>
                              </p:par>
                              <p:par>
                                <p:cTn id="75" presetID="42" presetClass="entr" presetSubtype="0" fill="hold" nodeType="withEffect">
                                  <p:stCondLst>
                                    <p:cond delay="0"/>
                                  </p:stCondLst>
                                  <p:childTnLst>
                                    <p:set>
                                      <p:cBhvr>
                                        <p:cTn id="76" dur="1" fill="hold">
                                          <p:stCondLst>
                                            <p:cond delay="0"/>
                                          </p:stCondLst>
                                        </p:cTn>
                                        <p:tgtEl>
                                          <p:spTgt spid="128"/>
                                        </p:tgtEl>
                                        <p:attrNameLst>
                                          <p:attrName>style.visibility</p:attrName>
                                        </p:attrNameLst>
                                      </p:cBhvr>
                                      <p:to>
                                        <p:strVal val="visible"/>
                                      </p:to>
                                    </p:set>
                                    <p:animEffect transition="in" filter="fade">
                                      <p:cBhvr>
                                        <p:cTn id="77" dur="1000"/>
                                        <p:tgtEl>
                                          <p:spTgt spid="128"/>
                                        </p:tgtEl>
                                      </p:cBhvr>
                                    </p:animEffect>
                                    <p:anim calcmode="lin" valueType="num">
                                      <p:cBhvr>
                                        <p:cTn id="78" dur="1000" fill="hold"/>
                                        <p:tgtEl>
                                          <p:spTgt spid="128"/>
                                        </p:tgtEl>
                                        <p:attrNameLst>
                                          <p:attrName>ppt_x</p:attrName>
                                        </p:attrNameLst>
                                      </p:cBhvr>
                                      <p:tavLst>
                                        <p:tav tm="0">
                                          <p:val>
                                            <p:strVal val="#ppt_x"/>
                                          </p:val>
                                        </p:tav>
                                        <p:tav tm="100000">
                                          <p:val>
                                            <p:strVal val="#ppt_x"/>
                                          </p:val>
                                        </p:tav>
                                      </p:tavLst>
                                    </p:anim>
                                    <p:anim calcmode="lin" valueType="num">
                                      <p:cBhvr>
                                        <p:cTn id="79" dur="1000" fill="hold"/>
                                        <p:tgtEl>
                                          <p:spTgt spid="128"/>
                                        </p:tgtEl>
                                        <p:attrNameLst>
                                          <p:attrName>ppt_y</p:attrName>
                                        </p:attrNameLst>
                                      </p:cBhvr>
                                      <p:tavLst>
                                        <p:tav tm="0">
                                          <p:val>
                                            <p:strVal val="#ppt_y+.1"/>
                                          </p:val>
                                        </p:tav>
                                        <p:tav tm="100000">
                                          <p:val>
                                            <p:strVal val="#ppt_y"/>
                                          </p:val>
                                        </p:tav>
                                      </p:tavLst>
                                    </p:anim>
                                  </p:childTnLst>
                                </p:cTn>
                              </p:par>
                              <p:par>
                                <p:cTn id="80" presetID="42" presetClass="entr" presetSubtype="0" fill="hold" nodeType="withEffect">
                                  <p:stCondLst>
                                    <p:cond delay="0"/>
                                  </p:stCondLst>
                                  <p:childTnLst>
                                    <p:set>
                                      <p:cBhvr>
                                        <p:cTn id="81" dur="1" fill="hold">
                                          <p:stCondLst>
                                            <p:cond delay="0"/>
                                          </p:stCondLst>
                                        </p:cTn>
                                        <p:tgtEl>
                                          <p:spTgt spid="306"/>
                                        </p:tgtEl>
                                        <p:attrNameLst>
                                          <p:attrName>style.visibility</p:attrName>
                                        </p:attrNameLst>
                                      </p:cBhvr>
                                      <p:to>
                                        <p:strVal val="visible"/>
                                      </p:to>
                                    </p:set>
                                    <p:animEffect transition="in" filter="fade">
                                      <p:cBhvr>
                                        <p:cTn id="82" dur="1000"/>
                                        <p:tgtEl>
                                          <p:spTgt spid="306"/>
                                        </p:tgtEl>
                                      </p:cBhvr>
                                    </p:animEffect>
                                    <p:anim calcmode="lin" valueType="num">
                                      <p:cBhvr>
                                        <p:cTn id="83" dur="1000" fill="hold"/>
                                        <p:tgtEl>
                                          <p:spTgt spid="306"/>
                                        </p:tgtEl>
                                        <p:attrNameLst>
                                          <p:attrName>ppt_x</p:attrName>
                                        </p:attrNameLst>
                                      </p:cBhvr>
                                      <p:tavLst>
                                        <p:tav tm="0">
                                          <p:val>
                                            <p:strVal val="#ppt_x"/>
                                          </p:val>
                                        </p:tav>
                                        <p:tav tm="100000">
                                          <p:val>
                                            <p:strVal val="#ppt_x"/>
                                          </p:val>
                                        </p:tav>
                                      </p:tavLst>
                                    </p:anim>
                                    <p:anim calcmode="lin" valueType="num">
                                      <p:cBhvr>
                                        <p:cTn id="84" dur="1000" fill="hold"/>
                                        <p:tgtEl>
                                          <p:spTgt spid="306"/>
                                        </p:tgtEl>
                                        <p:attrNameLst>
                                          <p:attrName>ppt_y</p:attrName>
                                        </p:attrNameLst>
                                      </p:cBhvr>
                                      <p:tavLst>
                                        <p:tav tm="0">
                                          <p:val>
                                            <p:strVal val="#ppt_y+.1"/>
                                          </p:val>
                                        </p:tav>
                                        <p:tav tm="100000">
                                          <p:val>
                                            <p:strVal val="#ppt_y"/>
                                          </p:val>
                                        </p:tav>
                                      </p:tavLst>
                                    </p:anim>
                                  </p:childTnLst>
                                </p:cTn>
                              </p:par>
                              <p:par>
                                <p:cTn id="85" presetID="42" presetClass="entr" presetSubtype="0" fill="hold" nodeType="withEffect">
                                  <p:stCondLst>
                                    <p:cond delay="0"/>
                                  </p:stCondLst>
                                  <p:childTnLst>
                                    <p:set>
                                      <p:cBhvr>
                                        <p:cTn id="86" dur="1" fill="hold">
                                          <p:stCondLst>
                                            <p:cond delay="0"/>
                                          </p:stCondLst>
                                        </p:cTn>
                                        <p:tgtEl>
                                          <p:spTgt spid="120"/>
                                        </p:tgtEl>
                                        <p:attrNameLst>
                                          <p:attrName>style.visibility</p:attrName>
                                        </p:attrNameLst>
                                      </p:cBhvr>
                                      <p:to>
                                        <p:strVal val="visible"/>
                                      </p:to>
                                    </p:set>
                                    <p:animEffect transition="in" filter="fade">
                                      <p:cBhvr>
                                        <p:cTn id="87" dur="1000"/>
                                        <p:tgtEl>
                                          <p:spTgt spid="120"/>
                                        </p:tgtEl>
                                      </p:cBhvr>
                                    </p:animEffect>
                                    <p:anim calcmode="lin" valueType="num">
                                      <p:cBhvr>
                                        <p:cTn id="88" dur="1000" fill="hold"/>
                                        <p:tgtEl>
                                          <p:spTgt spid="120"/>
                                        </p:tgtEl>
                                        <p:attrNameLst>
                                          <p:attrName>ppt_x</p:attrName>
                                        </p:attrNameLst>
                                      </p:cBhvr>
                                      <p:tavLst>
                                        <p:tav tm="0">
                                          <p:val>
                                            <p:strVal val="#ppt_x"/>
                                          </p:val>
                                        </p:tav>
                                        <p:tav tm="100000">
                                          <p:val>
                                            <p:strVal val="#ppt_x"/>
                                          </p:val>
                                        </p:tav>
                                      </p:tavLst>
                                    </p:anim>
                                    <p:anim calcmode="lin" valueType="num">
                                      <p:cBhvr>
                                        <p:cTn id="89" dur="1000" fill="hold"/>
                                        <p:tgtEl>
                                          <p:spTgt spid="120"/>
                                        </p:tgtEl>
                                        <p:attrNameLst>
                                          <p:attrName>ppt_y</p:attrName>
                                        </p:attrNameLst>
                                      </p:cBhvr>
                                      <p:tavLst>
                                        <p:tav tm="0">
                                          <p:val>
                                            <p:strVal val="#ppt_y+.1"/>
                                          </p:val>
                                        </p:tav>
                                        <p:tav tm="100000">
                                          <p:val>
                                            <p:strVal val="#ppt_y"/>
                                          </p:val>
                                        </p:tav>
                                      </p:tavLst>
                                    </p:anim>
                                  </p:childTnLst>
                                </p:cTn>
                              </p:par>
                              <p:par>
                                <p:cTn id="90" presetID="42" presetClass="entr" presetSubtype="0" fill="hold" nodeType="withEffect">
                                  <p:stCondLst>
                                    <p:cond delay="0"/>
                                  </p:stCondLst>
                                  <p:childTnLst>
                                    <p:set>
                                      <p:cBhvr>
                                        <p:cTn id="91" dur="1" fill="hold">
                                          <p:stCondLst>
                                            <p:cond delay="0"/>
                                          </p:stCondLst>
                                        </p:cTn>
                                        <p:tgtEl>
                                          <p:spTgt spid="304"/>
                                        </p:tgtEl>
                                        <p:attrNameLst>
                                          <p:attrName>style.visibility</p:attrName>
                                        </p:attrNameLst>
                                      </p:cBhvr>
                                      <p:to>
                                        <p:strVal val="visible"/>
                                      </p:to>
                                    </p:set>
                                    <p:animEffect transition="in" filter="fade">
                                      <p:cBhvr>
                                        <p:cTn id="92" dur="1000"/>
                                        <p:tgtEl>
                                          <p:spTgt spid="304"/>
                                        </p:tgtEl>
                                      </p:cBhvr>
                                    </p:animEffect>
                                    <p:anim calcmode="lin" valueType="num">
                                      <p:cBhvr>
                                        <p:cTn id="93" dur="1000" fill="hold"/>
                                        <p:tgtEl>
                                          <p:spTgt spid="304"/>
                                        </p:tgtEl>
                                        <p:attrNameLst>
                                          <p:attrName>ppt_x</p:attrName>
                                        </p:attrNameLst>
                                      </p:cBhvr>
                                      <p:tavLst>
                                        <p:tav tm="0">
                                          <p:val>
                                            <p:strVal val="#ppt_x"/>
                                          </p:val>
                                        </p:tav>
                                        <p:tav tm="100000">
                                          <p:val>
                                            <p:strVal val="#ppt_x"/>
                                          </p:val>
                                        </p:tav>
                                      </p:tavLst>
                                    </p:anim>
                                    <p:anim calcmode="lin" valueType="num">
                                      <p:cBhvr>
                                        <p:cTn id="94" dur="1000" fill="hold"/>
                                        <p:tgtEl>
                                          <p:spTgt spid="30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9" grpId="0" animBg="1"/>
      <p:bldP spid="45" grpId="0" animBg="1"/>
      <p:bldP spid="221" grpId="0" animBg="1"/>
      <p:bldP spid="185" grpId="0" animBg="1"/>
      <p:bldP spid="211" grpId="0" animBg="1"/>
      <p:bldP spid="256" grpId="0" animBg="1"/>
      <p:bldP spid="109" grpId="0" animBg="1"/>
      <p:bldP spid="111" grpId="0" animBg="1"/>
      <p:bldP spid="112" grpId="0" animBg="1"/>
      <p:bldP spid="5" grpId="0"/>
      <p:bldP spid="78"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ADFFC8E-08A0-4A16-966B-BC7BBEE6E838}"/>
              </a:ext>
            </a:extLst>
          </p:cNvPr>
          <p:cNvSpPr txBox="1">
            <a:spLocks/>
          </p:cNvSpPr>
          <p:nvPr/>
        </p:nvSpPr>
        <p:spPr>
          <a:xfrm>
            <a:off x="427034" y="373062"/>
            <a:ext cx="11340655" cy="474489"/>
          </a:xfrm>
          <a:prstGeom prst="rect">
            <a:avLst/>
          </a:prstGeom>
          <a:ln>
            <a:noFill/>
          </a:ln>
        </p:spPr>
        <p:txBody>
          <a:bodyPr vert="horz" wrap="square" lIns="0" tIns="0" rIns="0" bIns="0" rtlCol="0" anchor="t">
            <a:spAutoFit/>
          </a:bodyPr>
          <a:lstStyle>
            <a:lvl1pPr algn="l" defTabSz="951304" rtl="0" eaLnBrk="1" latinLnBrk="0" hangingPunct="1">
              <a:lnSpc>
                <a:spcPts val="3692"/>
              </a:lnSpc>
              <a:spcBef>
                <a:spcPct val="0"/>
              </a:spcBef>
              <a:buNone/>
              <a:defRPr lang="en-GB" sz="3264" b="0" kern="1200" cap="none" spc="-51" baseline="0" dirty="0" smtClean="0">
                <a:ln w="3175">
                  <a:noFill/>
                </a:ln>
                <a:solidFill>
                  <a:schemeClr val="tx1"/>
                </a:solidFill>
                <a:effectLst/>
                <a:latin typeface="+mj-lt"/>
                <a:ea typeface="+mn-ea"/>
                <a:cs typeface="Segoe UI" pitchFamily="34" charset="0"/>
              </a:defRPr>
            </a:lvl1pPr>
          </a:lstStyle>
          <a:p>
            <a:r>
              <a:rPr lang="en-US" dirty="0"/>
              <a:t>Materialized Views in SQL Pools: Benefits</a:t>
            </a:r>
            <a:endParaRPr lang="en-US" dirty="0">
              <a:solidFill>
                <a:srgbClr val="0078D7"/>
              </a:solidFill>
            </a:endParaRPr>
          </a:p>
        </p:txBody>
      </p:sp>
      <p:graphicFrame>
        <p:nvGraphicFramePr>
          <p:cNvPr id="9" name="Diagram 8">
            <a:extLst>
              <a:ext uri="{FF2B5EF4-FFF2-40B4-BE49-F238E27FC236}">
                <a16:creationId xmlns:a16="http://schemas.microsoft.com/office/drawing/2014/main" id="{5596041B-077C-47F7-8C52-CBDBA4C8D13C}"/>
              </a:ext>
            </a:extLst>
          </p:cNvPr>
          <p:cNvGraphicFramePr/>
          <p:nvPr>
            <p:extLst>
              <p:ext uri="{D42A27DB-BD31-4B8C-83A1-F6EECF244321}">
                <p14:modId xmlns:p14="http://schemas.microsoft.com/office/powerpoint/2010/main" val="1039302144"/>
              </p:ext>
            </p:extLst>
          </p:nvPr>
        </p:nvGraphicFramePr>
        <p:xfrm>
          <a:off x="808037" y="1160061"/>
          <a:ext cx="10959651" cy="546140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519805071"/>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C515826-5849-441D-8C4A-CD72633F3B82}"/>
              </a:ext>
            </a:extLst>
          </p:cNvPr>
          <p:cNvSpPr>
            <a:spLocks noGrp="1"/>
          </p:cNvSpPr>
          <p:nvPr>
            <p:ph type="title"/>
          </p:nvPr>
        </p:nvSpPr>
        <p:spPr>
          <a:xfrm>
            <a:off x="427037" y="449262"/>
            <a:ext cx="11098906" cy="470856"/>
          </a:xfrm>
        </p:spPr>
        <p:txBody>
          <a:bodyPr/>
          <a:lstStyle/>
          <a:p>
            <a:r>
              <a:rPr lang="en-US" dirty="0"/>
              <a:t>Materialized Views in SQL Pools: Other Considerations</a:t>
            </a:r>
          </a:p>
        </p:txBody>
      </p:sp>
      <p:graphicFrame>
        <p:nvGraphicFramePr>
          <p:cNvPr id="7" name="Diagram 6">
            <a:extLst>
              <a:ext uri="{FF2B5EF4-FFF2-40B4-BE49-F238E27FC236}">
                <a16:creationId xmlns:a16="http://schemas.microsoft.com/office/drawing/2014/main" id="{DA6F252D-B69F-4FE4-A262-84350D81E397}"/>
              </a:ext>
            </a:extLst>
          </p:cNvPr>
          <p:cNvGraphicFramePr/>
          <p:nvPr>
            <p:extLst>
              <p:ext uri="{D42A27DB-BD31-4B8C-83A1-F6EECF244321}">
                <p14:modId xmlns:p14="http://schemas.microsoft.com/office/powerpoint/2010/main" val="3354632193"/>
              </p:ext>
            </p:extLst>
          </p:nvPr>
        </p:nvGraphicFramePr>
        <p:xfrm>
          <a:off x="1036637" y="1363662"/>
          <a:ext cx="10489306" cy="48006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450153804"/>
      </p:ext>
    </p:extLst>
  </p:cSld>
  <p:clrMapOvr>
    <a:masterClrMapping/>
  </p:clrMapOvr>
  <p:transition>
    <p:fade/>
  </p:transition>
  <p:extLst>
    <p:ext uri="{6950BFC3-D8DA-4A85-94F7-54DA5524770B}">
      <p188:commentRel xmlns:p188="http://schemas.microsoft.com/office/powerpoint/2018/8/main" r:id="rId3"/>
    </p:ext>
  </p:extLs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1">
            <a:extLst>
              <a:ext uri="{FF2B5EF4-FFF2-40B4-BE49-F238E27FC236}">
                <a16:creationId xmlns:a16="http://schemas.microsoft.com/office/drawing/2014/main" id="{5F33E138-3E70-41CC-B1B8-518C4B56EFB4}"/>
              </a:ext>
            </a:extLst>
          </p:cNvPr>
          <p:cNvSpPr>
            <a:spLocks noGrp="1"/>
          </p:cNvSpPr>
          <p:nvPr>
            <p:ph type="body" sz="quarter" idx="10"/>
          </p:nvPr>
        </p:nvSpPr>
        <p:spPr>
          <a:xfrm>
            <a:off x="427037" y="1212850"/>
            <a:ext cx="11506200" cy="2059538"/>
          </a:xfrm>
          <a:solidFill>
            <a:schemeClr val="tx2"/>
          </a:solidFill>
        </p:spPr>
        <p:txBody>
          <a:bodyPr/>
          <a:lstStyle/>
          <a:p>
            <a:pPr marL="0" indent="0">
              <a:buNone/>
            </a:pPr>
            <a:r>
              <a:rPr lang="en-US" sz="3200" dirty="0">
                <a:solidFill>
                  <a:schemeClr val="bg1"/>
                </a:solidFill>
              </a:rPr>
              <a:t>EXPLAIN WITH_RECOMMENDATIONS can identify candidate MVs, </a:t>
            </a:r>
            <a:r>
              <a:rPr lang="en-US" sz="3200" i="1" dirty="0">
                <a:solidFill>
                  <a:schemeClr val="bg1"/>
                </a:solidFill>
              </a:rPr>
              <a:t>but …</a:t>
            </a:r>
          </a:p>
          <a:p>
            <a:pPr marL="0" indent="0">
              <a:buNone/>
            </a:pPr>
            <a:r>
              <a:rPr lang="en-US" sz="3200" dirty="0">
                <a:solidFill>
                  <a:schemeClr val="bg1"/>
                </a:solidFill>
              </a:rPr>
              <a:t>Results will be query specific, not considering the overall workload</a:t>
            </a:r>
          </a:p>
        </p:txBody>
      </p:sp>
      <p:sp>
        <p:nvSpPr>
          <p:cNvPr id="2" name="TextBox 1">
            <a:extLst>
              <a:ext uri="{FF2B5EF4-FFF2-40B4-BE49-F238E27FC236}">
                <a16:creationId xmlns:a16="http://schemas.microsoft.com/office/drawing/2014/main" id="{106D71ED-AD70-491B-BACC-6B787A1BCF3E}"/>
              </a:ext>
            </a:extLst>
          </p:cNvPr>
          <p:cNvSpPr txBox="1"/>
          <p:nvPr/>
        </p:nvSpPr>
        <p:spPr>
          <a:xfrm>
            <a:off x="247365" y="3497631"/>
            <a:ext cx="9982200" cy="3428631"/>
          </a:xfrm>
          <a:prstGeom prst="rect">
            <a:avLst/>
          </a:prstGeom>
          <a:noFill/>
        </p:spPr>
        <p:txBody>
          <a:bodyPr wrap="square" lIns="182880" tIns="146304" rIns="182880" bIns="146304" rtlCol="0">
            <a:spAutoFit/>
          </a:bodyPr>
          <a:lstStyle/>
          <a:p>
            <a:pPr>
              <a:lnSpc>
                <a:spcPct val="90000"/>
              </a:lnSpc>
              <a:spcAft>
                <a:spcPts val="600"/>
              </a:spcAft>
            </a:pPr>
            <a:r>
              <a:rPr lang="en-US" sz="1100" b="0" i="0" dirty="0">
                <a:solidFill>
                  <a:srgbClr val="008000"/>
                </a:solidFill>
                <a:effectLst/>
                <a:latin typeface="SFMono-Regular"/>
              </a:rPr>
              <a:t>-- Query 1 would benefit from having a materialized view created with this SELECT statement</a:t>
            </a:r>
            <a:r>
              <a:rPr lang="en-US" sz="1100" b="0" i="0" dirty="0">
                <a:solidFill>
                  <a:srgbClr val="171717"/>
                </a:solidFill>
                <a:effectLst/>
                <a:latin typeface="SFMono-Regular"/>
              </a:rPr>
              <a:t> </a:t>
            </a:r>
          </a:p>
          <a:p>
            <a:pPr>
              <a:lnSpc>
                <a:spcPct val="90000"/>
              </a:lnSpc>
              <a:spcAft>
                <a:spcPts val="600"/>
              </a:spcAft>
            </a:pPr>
            <a:r>
              <a:rPr lang="en-US" sz="1100" b="0" i="0" dirty="0">
                <a:solidFill>
                  <a:srgbClr val="0101FD"/>
                </a:solidFill>
                <a:effectLst/>
                <a:latin typeface="SFMono-Regular"/>
              </a:rPr>
              <a:t>SELECT</a:t>
            </a:r>
            <a:r>
              <a:rPr lang="en-US" sz="1100" b="0" i="0" dirty="0">
                <a:solidFill>
                  <a:srgbClr val="171717"/>
                </a:solidFill>
                <a:effectLst/>
                <a:latin typeface="SFMono-Regular"/>
              </a:rPr>
              <a:t> A, </a:t>
            </a:r>
            <a:r>
              <a:rPr lang="en-US" sz="1100" b="0" i="0" dirty="0">
                <a:solidFill>
                  <a:srgbClr val="0101FD"/>
                </a:solidFill>
                <a:effectLst/>
                <a:latin typeface="SFMono-Regular"/>
              </a:rPr>
              <a:t>SUM</a:t>
            </a:r>
            <a:r>
              <a:rPr lang="en-US" sz="1100" b="0" i="0" dirty="0">
                <a:solidFill>
                  <a:srgbClr val="171717"/>
                </a:solidFill>
                <a:effectLst/>
                <a:latin typeface="SFMono-Regular"/>
              </a:rPr>
              <a:t>(B) </a:t>
            </a:r>
          </a:p>
          <a:p>
            <a:pPr>
              <a:lnSpc>
                <a:spcPct val="90000"/>
              </a:lnSpc>
              <a:spcAft>
                <a:spcPts val="600"/>
              </a:spcAft>
            </a:pPr>
            <a:r>
              <a:rPr lang="en-US" sz="1100" b="0" i="0" dirty="0">
                <a:solidFill>
                  <a:srgbClr val="0101FD"/>
                </a:solidFill>
                <a:effectLst/>
                <a:latin typeface="SFMono-Regular"/>
              </a:rPr>
              <a:t>FROM</a:t>
            </a:r>
            <a:r>
              <a:rPr lang="en-US" sz="1100" b="0" i="0" dirty="0">
                <a:solidFill>
                  <a:srgbClr val="171717"/>
                </a:solidFill>
                <a:effectLst/>
                <a:latin typeface="SFMono-Regular"/>
              </a:rPr>
              <a:t> T </a:t>
            </a:r>
          </a:p>
          <a:p>
            <a:pPr>
              <a:lnSpc>
                <a:spcPct val="90000"/>
              </a:lnSpc>
              <a:spcAft>
                <a:spcPts val="600"/>
              </a:spcAft>
            </a:pPr>
            <a:r>
              <a:rPr lang="en-US" sz="1100" b="0" i="0" dirty="0">
                <a:solidFill>
                  <a:srgbClr val="0101FD"/>
                </a:solidFill>
                <a:effectLst/>
                <a:latin typeface="SFMono-Regular"/>
              </a:rPr>
              <a:t>GROUP</a:t>
            </a:r>
            <a:r>
              <a:rPr lang="en-US" sz="1100" b="0" i="0" dirty="0">
                <a:solidFill>
                  <a:srgbClr val="171717"/>
                </a:solidFill>
                <a:effectLst/>
                <a:latin typeface="SFMono-Regular"/>
              </a:rPr>
              <a:t> </a:t>
            </a:r>
            <a:r>
              <a:rPr lang="en-US" sz="1100" b="0" i="0" dirty="0">
                <a:solidFill>
                  <a:srgbClr val="0101FD"/>
                </a:solidFill>
                <a:effectLst/>
                <a:latin typeface="SFMono-Regular"/>
              </a:rPr>
              <a:t>BY</a:t>
            </a:r>
            <a:r>
              <a:rPr lang="en-US" sz="1100" b="0" i="0" dirty="0">
                <a:solidFill>
                  <a:srgbClr val="171717"/>
                </a:solidFill>
                <a:effectLst/>
                <a:latin typeface="SFMono-Regular"/>
              </a:rPr>
              <a:t> A </a:t>
            </a:r>
            <a:endParaRPr lang="en-US" sz="1100" b="0" i="0" dirty="0">
              <a:solidFill>
                <a:srgbClr val="008000"/>
              </a:solidFill>
              <a:effectLst/>
              <a:latin typeface="SFMono-Regular"/>
            </a:endParaRPr>
          </a:p>
          <a:p>
            <a:pPr>
              <a:lnSpc>
                <a:spcPct val="90000"/>
              </a:lnSpc>
              <a:spcAft>
                <a:spcPts val="600"/>
              </a:spcAft>
            </a:pPr>
            <a:endParaRPr lang="en-US" sz="1100" dirty="0">
              <a:solidFill>
                <a:srgbClr val="008000"/>
              </a:solidFill>
              <a:latin typeface="SFMono-Regular"/>
            </a:endParaRPr>
          </a:p>
          <a:p>
            <a:pPr>
              <a:lnSpc>
                <a:spcPct val="90000"/>
              </a:lnSpc>
              <a:spcAft>
                <a:spcPts val="600"/>
              </a:spcAft>
            </a:pPr>
            <a:r>
              <a:rPr lang="en-US" sz="1100" dirty="0">
                <a:solidFill>
                  <a:srgbClr val="008000"/>
                </a:solidFill>
                <a:latin typeface="SFMono-Regular"/>
              </a:rPr>
              <a:t>--  Query </a:t>
            </a:r>
            <a:r>
              <a:rPr lang="en-US" sz="1100" b="0" i="0" dirty="0">
                <a:solidFill>
                  <a:srgbClr val="008000"/>
                </a:solidFill>
                <a:effectLst/>
                <a:latin typeface="SFMono-Regular"/>
              </a:rPr>
              <a:t>2 would benefit from having a materialized view created with this SELECT statement</a:t>
            </a:r>
            <a:r>
              <a:rPr lang="en-US" sz="1100" b="0" i="0" dirty="0">
                <a:solidFill>
                  <a:srgbClr val="171717"/>
                </a:solidFill>
                <a:effectLst/>
                <a:latin typeface="SFMono-Regular"/>
              </a:rPr>
              <a:t> </a:t>
            </a:r>
          </a:p>
          <a:p>
            <a:pPr>
              <a:lnSpc>
                <a:spcPct val="90000"/>
              </a:lnSpc>
              <a:spcAft>
                <a:spcPts val="600"/>
              </a:spcAft>
            </a:pPr>
            <a:r>
              <a:rPr lang="en-US" sz="1100" b="0" i="0" dirty="0">
                <a:solidFill>
                  <a:srgbClr val="0101FD"/>
                </a:solidFill>
                <a:effectLst/>
                <a:latin typeface="SFMono-Regular"/>
              </a:rPr>
              <a:t>SELECT</a:t>
            </a:r>
            <a:r>
              <a:rPr lang="en-US" sz="1100" b="0" i="0" dirty="0">
                <a:solidFill>
                  <a:srgbClr val="171717"/>
                </a:solidFill>
                <a:effectLst/>
                <a:latin typeface="SFMono-Regular"/>
              </a:rPr>
              <a:t> C, </a:t>
            </a:r>
            <a:r>
              <a:rPr lang="en-US" sz="1100" b="0" i="0" dirty="0">
                <a:solidFill>
                  <a:srgbClr val="0101FD"/>
                </a:solidFill>
                <a:effectLst/>
                <a:latin typeface="SFMono-Regular"/>
              </a:rPr>
              <a:t>SUM</a:t>
            </a:r>
            <a:r>
              <a:rPr lang="en-US" sz="1100" b="0" i="0" dirty="0">
                <a:solidFill>
                  <a:srgbClr val="171717"/>
                </a:solidFill>
                <a:effectLst/>
                <a:latin typeface="SFMono-Regular"/>
              </a:rPr>
              <a:t>(D) </a:t>
            </a:r>
          </a:p>
          <a:p>
            <a:pPr>
              <a:lnSpc>
                <a:spcPct val="90000"/>
              </a:lnSpc>
              <a:spcAft>
                <a:spcPts val="600"/>
              </a:spcAft>
            </a:pPr>
            <a:r>
              <a:rPr lang="en-US" sz="1100" b="0" i="0" dirty="0">
                <a:solidFill>
                  <a:srgbClr val="0101FD"/>
                </a:solidFill>
                <a:effectLst/>
                <a:latin typeface="SFMono-Regular"/>
              </a:rPr>
              <a:t>FROM</a:t>
            </a:r>
            <a:r>
              <a:rPr lang="en-US" sz="1100" b="0" i="0" dirty="0">
                <a:solidFill>
                  <a:srgbClr val="171717"/>
                </a:solidFill>
                <a:effectLst/>
                <a:latin typeface="SFMono-Regular"/>
              </a:rPr>
              <a:t> T </a:t>
            </a:r>
          </a:p>
          <a:p>
            <a:pPr>
              <a:lnSpc>
                <a:spcPct val="90000"/>
              </a:lnSpc>
              <a:spcAft>
                <a:spcPts val="600"/>
              </a:spcAft>
            </a:pPr>
            <a:r>
              <a:rPr lang="en-US" sz="1100" b="0" i="0" dirty="0">
                <a:solidFill>
                  <a:srgbClr val="0101FD"/>
                </a:solidFill>
                <a:effectLst/>
                <a:latin typeface="SFMono-Regular"/>
              </a:rPr>
              <a:t>GROUP</a:t>
            </a:r>
            <a:r>
              <a:rPr lang="en-US" sz="1100" b="0" i="0" dirty="0">
                <a:solidFill>
                  <a:srgbClr val="171717"/>
                </a:solidFill>
                <a:effectLst/>
                <a:latin typeface="SFMono-Regular"/>
              </a:rPr>
              <a:t> </a:t>
            </a:r>
            <a:r>
              <a:rPr lang="en-US" sz="1100" b="0" i="0" dirty="0">
                <a:solidFill>
                  <a:srgbClr val="0101FD"/>
                </a:solidFill>
                <a:effectLst/>
                <a:latin typeface="SFMono-Regular"/>
              </a:rPr>
              <a:t>BY</a:t>
            </a:r>
            <a:r>
              <a:rPr lang="en-US" sz="1100" b="0" i="0" dirty="0">
                <a:solidFill>
                  <a:srgbClr val="171717"/>
                </a:solidFill>
                <a:effectLst/>
                <a:latin typeface="SFMono-Regular"/>
              </a:rPr>
              <a:t> C </a:t>
            </a:r>
          </a:p>
          <a:p>
            <a:pPr marL="171450" indent="-171450">
              <a:lnSpc>
                <a:spcPct val="90000"/>
              </a:lnSpc>
              <a:spcAft>
                <a:spcPts val="600"/>
              </a:spcAft>
              <a:buFontTx/>
              <a:buChar char="-"/>
            </a:pPr>
            <a:endParaRPr lang="en-US" sz="1100" dirty="0">
              <a:solidFill>
                <a:srgbClr val="171717"/>
              </a:solidFill>
              <a:latin typeface="SFMono-Regular"/>
            </a:endParaRPr>
          </a:p>
          <a:p>
            <a:pPr>
              <a:lnSpc>
                <a:spcPct val="90000"/>
              </a:lnSpc>
              <a:spcAft>
                <a:spcPts val="600"/>
              </a:spcAft>
            </a:pPr>
            <a:r>
              <a:rPr lang="en-US" sz="1100" b="0" i="0" dirty="0">
                <a:solidFill>
                  <a:srgbClr val="008000"/>
                </a:solidFill>
                <a:effectLst/>
                <a:latin typeface="SFMono-Regular"/>
              </a:rPr>
              <a:t>-- You could create a single materialized view of this form</a:t>
            </a:r>
            <a:r>
              <a:rPr lang="en-US" sz="1100" b="0" i="0" dirty="0">
                <a:solidFill>
                  <a:srgbClr val="171717"/>
                </a:solidFill>
                <a:effectLst/>
                <a:latin typeface="SFMono-Regular"/>
              </a:rPr>
              <a:t> </a:t>
            </a:r>
          </a:p>
          <a:p>
            <a:pPr>
              <a:lnSpc>
                <a:spcPct val="90000"/>
              </a:lnSpc>
              <a:spcAft>
                <a:spcPts val="600"/>
              </a:spcAft>
            </a:pPr>
            <a:r>
              <a:rPr lang="en-US" sz="1100" b="0" i="0" dirty="0">
                <a:solidFill>
                  <a:srgbClr val="0101FD"/>
                </a:solidFill>
                <a:effectLst/>
                <a:latin typeface="SFMono-Regular"/>
              </a:rPr>
              <a:t>SELECT</a:t>
            </a:r>
            <a:r>
              <a:rPr lang="en-US" sz="1100" b="0" i="0" dirty="0">
                <a:solidFill>
                  <a:srgbClr val="171717"/>
                </a:solidFill>
                <a:effectLst/>
                <a:latin typeface="SFMono-Regular"/>
              </a:rPr>
              <a:t> A, C, </a:t>
            </a:r>
            <a:r>
              <a:rPr lang="en-US" sz="1100" b="0" i="0" dirty="0">
                <a:solidFill>
                  <a:srgbClr val="0101FD"/>
                </a:solidFill>
                <a:effectLst/>
                <a:latin typeface="SFMono-Regular"/>
              </a:rPr>
              <a:t>SUM</a:t>
            </a:r>
            <a:r>
              <a:rPr lang="en-US" sz="1100" b="0" i="0" dirty="0">
                <a:solidFill>
                  <a:srgbClr val="171717"/>
                </a:solidFill>
                <a:effectLst/>
                <a:latin typeface="SFMono-Regular"/>
              </a:rPr>
              <a:t>(B), </a:t>
            </a:r>
            <a:r>
              <a:rPr lang="en-US" sz="1100" b="0" i="0" dirty="0">
                <a:solidFill>
                  <a:srgbClr val="0101FD"/>
                </a:solidFill>
                <a:effectLst/>
                <a:latin typeface="SFMono-Regular"/>
              </a:rPr>
              <a:t>SUM</a:t>
            </a:r>
            <a:r>
              <a:rPr lang="en-US" sz="1100" b="0" i="0" dirty="0">
                <a:solidFill>
                  <a:srgbClr val="171717"/>
                </a:solidFill>
                <a:effectLst/>
                <a:latin typeface="SFMono-Regular"/>
              </a:rPr>
              <a:t>(D) </a:t>
            </a:r>
          </a:p>
          <a:p>
            <a:pPr>
              <a:lnSpc>
                <a:spcPct val="90000"/>
              </a:lnSpc>
              <a:spcAft>
                <a:spcPts val="600"/>
              </a:spcAft>
            </a:pPr>
            <a:r>
              <a:rPr lang="en-US" sz="1100" b="0" i="0" dirty="0">
                <a:solidFill>
                  <a:srgbClr val="0101FD"/>
                </a:solidFill>
                <a:effectLst/>
                <a:latin typeface="SFMono-Regular"/>
              </a:rPr>
              <a:t>FROM</a:t>
            </a:r>
            <a:r>
              <a:rPr lang="en-US" sz="1100" b="0" i="0" dirty="0">
                <a:solidFill>
                  <a:srgbClr val="171717"/>
                </a:solidFill>
                <a:effectLst/>
                <a:latin typeface="SFMono-Regular"/>
              </a:rPr>
              <a:t> T </a:t>
            </a:r>
          </a:p>
          <a:p>
            <a:pPr>
              <a:lnSpc>
                <a:spcPct val="90000"/>
              </a:lnSpc>
              <a:spcAft>
                <a:spcPts val="600"/>
              </a:spcAft>
            </a:pPr>
            <a:r>
              <a:rPr lang="en-US" sz="1100" b="0" i="0" dirty="0">
                <a:solidFill>
                  <a:srgbClr val="0101FD"/>
                </a:solidFill>
                <a:effectLst/>
                <a:latin typeface="SFMono-Regular"/>
              </a:rPr>
              <a:t>GROUP</a:t>
            </a:r>
            <a:r>
              <a:rPr lang="en-US" sz="1100" b="0" i="0" dirty="0">
                <a:solidFill>
                  <a:srgbClr val="171717"/>
                </a:solidFill>
                <a:effectLst/>
                <a:latin typeface="SFMono-Regular"/>
              </a:rPr>
              <a:t> </a:t>
            </a:r>
            <a:r>
              <a:rPr lang="en-US" sz="1100" b="0" i="0" dirty="0">
                <a:solidFill>
                  <a:srgbClr val="0101FD"/>
                </a:solidFill>
                <a:effectLst/>
                <a:latin typeface="SFMono-Regular"/>
              </a:rPr>
              <a:t>BY</a:t>
            </a:r>
            <a:r>
              <a:rPr lang="en-US" sz="1100" b="0" i="0" dirty="0">
                <a:solidFill>
                  <a:srgbClr val="171717"/>
                </a:solidFill>
                <a:effectLst/>
                <a:latin typeface="SFMono-Regular"/>
              </a:rPr>
              <a:t> A, C</a:t>
            </a:r>
            <a:endParaRPr lang="en-US" sz="1100" dirty="0">
              <a:gradFill>
                <a:gsLst>
                  <a:gs pos="2917">
                    <a:schemeClr val="tx1"/>
                  </a:gs>
                  <a:gs pos="30000">
                    <a:schemeClr val="tx1"/>
                  </a:gs>
                </a:gsLst>
                <a:lin ang="5400000" scaled="0"/>
              </a:gradFill>
            </a:endParaRPr>
          </a:p>
        </p:txBody>
      </p:sp>
      <p:sp>
        <p:nvSpPr>
          <p:cNvPr id="5" name="Text Placeholder 1">
            <a:extLst>
              <a:ext uri="{FF2B5EF4-FFF2-40B4-BE49-F238E27FC236}">
                <a16:creationId xmlns:a16="http://schemas.microsoft.com/office/drawing/2014/main" id="{83A25F47-80C8-443D-BFFD-B044DF1ECC99}"/>
              </a:ext>
            </a:extLst>
          </p:cNvPr>
          <p:cNvSpPr txBox="1">
            <a:spLocks/>
          </p:cNvSpPr>
          <p:nvPr/>
        </p:nvSpPr>
        <p:spPr>
          <a:xfrm>
            <a:off x="5989637" y="5173662"/>
            <a:ext cx="5638800" cy="1514261"/>
          </a:xfrm>
          <a:prstGeom prst="rect">
            <a:avLst/>
          </a:prstGeom>
          <a:solidFill>
            <a:schemeClr val="accent6">
              <a:lumMod val="60000"/>
              <a:lumOff val="40000"/>
            </a:schemeClr>
          </a:solidFill>
          <a:scene3d>
            <a:camera prst="orthographicFront"/>
            <a:lightRig rig="threePt" dir="t"/>
          </a:scene3d>
          <a:sp3d>
            <a:bevelT prst="angle"/>
          </a:sp3d>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3200" dirty="0">
                <a:solidFill>
                  <a:schemeClr val="bg1"/>
                </a:solidFill>
              </a:rPr>
              <a:t>Resulting MV is larger, but processing overhead is reduced</a:t>
            </a:r>
            <a:endParaRPr lang="en-US" sz="3200" i="1" dirty="0">
              <a:solidFill>
                <a:schemeClr val="bg1"/>
              </a:solidFill>
            </a:endParaRPr>
          </a:p>
        </p:txBody>
      </p:sp>
      <p:sp>
        <p:nvSpPr>
          <p:cNvPr id="7" name="Title 2">
            <a:extLst>
              <a:ext uri="{FF2B5EF4-FFF2-40B4-BE49-F238E27FC236}">
                <a16:creationId xmlns:a16="http://schemas.microsoft.com/office/drawing/2014/main" id="{F26FB8E5-957C-4FAC-B075-16B49904D27F}"/>
              </a:ext>
            </a:extLst>
          </p:cNvPr>
          <p:cNvSpPr txBox="1">
            <a:spLocks/>
          </p:cNvSpPr>
          <p:nvPr/>
        </p:nvSpPr>
        <p:spPr>
          <a:xfrm>
            <a:off x="427037" y="449262"/>
            <a:ext cx="11098906" cy="470856"/>
          </a:xfrm>
          <a:prstGeom prst="rect">
            <a:avLst/>
          </a:prstGeom>
          <a:ln>
            <a:noFill/>
          </a:ln>
        </p:spPr>
        <p:txBody>
          <a:bodyPr vert="horz" wrap="square" lIns="0" tIns="0" rIns="0" bIns="0" rtlCol="0" anchor="t">
            <a:spAutoFit/>
          </a:bodyPr>
          <a:lstStyle>
            <a:lvl1pPr algn="l" defTabSz="951304" rtl="0" eaLnBrk="1" latinLnBrk="0" hangingPunct="1">
              <a:lnSpc>
                <a:spcPts val="3692"/>
              </a:lnSpc>
              <a:spcBef>
                <a:spcPct val="0"/>
              </a:spcBef>
              <a:buNone/>
              <a:defRPr lang="en-GB" sz="3264" b="0" kern="1200" cap="none" spc="-51" baseline="0" dirty="0" smtClean="0">
                <a:ln w="3175">
                  <a:noFill/>
                </a:ln>
                <a:solidFill>
                  <a:schemeClr val="tx1"/>
                </a:solidFill>
                <a:effectLst/>
                <a:latin typeface="+mj-lt"/>
                <a:ea typeface="+mn-ea"/>
                <a:cs typeface="Segoe UI" pitchFamily="34" charset="0"/>
              </a:defRPr>
            </a:lvl1pPr>
          </a:lstStyle>
          <a:p>
            <a:r>
              <a:rPr lang="en-US" dirty="0"/>
              <a:t>Materialized Views in SQL Pools: Identifying Candidates</a:t>
            </a:r>
          </a:p>
        </p:txBody>
      </p:sp>
    </p:spTree>
    <p:extLst>
      <p:ext uri="{BB962C8B-B14F-4D97-AF65-F5344CB8AC3E}">
        <p14:creationId xmlns:p14="http://schemas.microsoft.com/office/powerpoint/2010/main" val="228577798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85F0C96-B21E-4406-A3E8-EAD0FC262377}"/>
              </a:ext>
            </a:extLst>
          </p:cNvPr>
          <p:cNvSpPr>
            <a:spLocks noGrp="1"/>
          </p:cNvSpPr>
          <p:nvPr>
            <p:ph type="title"/>
          </p:nvPr>
        </p:nvSpPr>
        <p:spPr>
          <a:xfrm>
            <a:off x="290195" y="373062"/>
            <a:ext cx="11098906" cy="470856"/>
          </a:xfrm>
        </p:spPr>
        <p:txBody>
          <a:bodyPr/>
          <a:lstStyle/>
          <a:p>
            <a:r>
              <a:rPr lang="en-US" dirty="0"/>
              <a:t>Materialized Views: Checking View Overhead</a:t>
            </a:r>
          </a:p>
        </p:txBody>
      </p:sp>
      <p:graphicFrame>
        <p:nvGraphicFramePr>
          <p:cNvPr id="7" name="Diagram 6">
            <a:extLst>
              <a:ext uri="{FF2B5EF4-FFF2-40B4-BE49-F238E27FC236}">
                <a16:creationId xmlns:a16="http://schemas.microsoft.com/office/drawing/2014/main" id="{E6D2BED1-9FCB-44BB-A8D9-C0C244F57E1A}"/>
              </a:ext>
            </a:extLst>
          </p:cNvPr>
          <p:cNvGraphicFramePr/>
          <p:nvPr>
            <p:extLst>
              <p:ext uri="{D42A27DB-BD31-4B8C-83A1-F6EECF244321}">
                <p14:modId xmlns:p14="http://schemas.microsoft.com/office/powerpoint/2010/main" val="4262512436"/>
              </p:ext>
            </p:extLst>
          </p:nvPr>
        </p:nvGraphicFramePr>
        <p:xfrm>
          <a:off x="884237" y="1211262"/>
          <a:ext cx="10972800" cy="5181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0720894"/>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BAD5EDDF-A314-483B-9E54-A357641FA52C}"/>
              </a:ext>
            </a:extLst>
          </p:cNvPr>
          <p:cNvSpPr>
            <a:spLocks noGrp="1"/>
          </p:cNvSpPr>
          <p:nvPr>
            <p:ph type="pic" sz="quarter" idx="15"/>
          </p:nvPr>
        </p:nvSpPr>
        <p:spPr/>
      </p:sp>
      <p:pic>
        <p:nvPicPr>
          <p:cNvPr id="5" name="Picture Placeholder 3">
            <a:extLst>
              <a:ext uri="{FF2B5EF4-FFF2-40B4-BE49-F238E27FC236}">
                <a16:creationId xmlns:a16="http://schemas.microsoft.com/office/drawing/2014/main" id="{77FD6CCF-3A4A-474F-975B-79F0EC563784}"/>
              </a:ext>
              <a:ext uri="{C183D7F6-B498-43B3-948B-1728B52AA6E4}">
                <adec:decorative xmlns:adec="http://schemas.microsoft.com/office/drawing/2017/decorative" val="1"/>
              </a:ext>
            </a:extLst>
          </p:cNvPr>
          <p:cNvPicPr>
            <a:picLocks noChangeAspect="1"/>
          </p:cNvPicPr>
          <p:nvPr/>
        </p:nvPicPr>
        <p:blipFill>
          <a:blip r:embed="rId4" cstate="email">
            <a:extLst>
              <a:ext uri="{28A0092B-C50C-407E-A947-70E740481C1C}">
                <a14:useLocalDpi xmlns:a14="http://schemas.microsoft.com/office/drawing/2010/main"/>
              </a:ext>
            </a:extLst>
          </a:blip>
          <a:srcRect t="5543" b="5543"/>
          <a:stretch>
            <a:fillRect/>
          </a:stretch>
        </p:blipFill>
        <p:spPr>
          <a:xfrm>
            <a:off x="5440743" y="0"/>
            <a:ext cx="6994525" cy="6998119"/>
          </a:xfrm>
          <a:prstGeom prst="rect">
            <a:avLst/>
          </a:prstGeom>
          <a:solidFill>
            <a:srgbClr val="243A5E"/>
          </a:solidFill>
        </p:spPr>
      </p:pic>
      <p:sp>
        <p:nvSpPr>
          <p:cNvPr id="13" name="Title 12">
            <a:extLst>
              <a:ext uri="{FF2B5EF4-FFF2-40B4-BE49-F238E27FC236}">
                <a16:creationId xmlns:a16="http://schemas.microsoft.com/office/drawing/2014/main" id="{8ECA2175-A291-4EB6-8E68-E942ADF6DCE2}"/>
              </a:ext>
            </a:extLst>
          </p:cNvPr>
          <p:cNvSpPr>
            <a:spLocks noGrp="1"/>
          </p:cNvSpPr>
          <p:nvPr>
            <p:ph type="title"/>
          </p:nvPr>
        </p:nvSpPr>
        <p:spPr/>
        <p:txBody>
          <a:bodyPr/>
          <a:lstStyle/>
          <a:p>
            <a:r>
              <a:rPr lang="en-US" dirty="0"/>
              <a:t>Demonstration</a:t>
            </a:r>
          </a:p>
        </p:txBody>
      </p:sp>
      <p:sp>
        <p:nvSpPr>
          <p:cNvPr id="15" name="Text Placeholder 14">
            <a:extLst>
              <a:ext uri="{FF2B5EF4-FFF2-40B4-BE49-F238E27FC236}">
                <a16:creationId xmlns:a16="http://schemas.microsoft.com/office/drawing/2014/main" id="{14B32024-4352-4504-BC4E-55EEC918FD5A}"/>
              </a:ext>
            </a:extLst>
          </p:cNvPr>
          <p:cNvSpPr>
            <a:spLocks noGrp="1"/>
          </p:cNvSpPr>
          <p:nvPr>
            <p:ph type="body" sz="quarter" idx="10"/>
          </p:nvPr>
        </p:nvSpPr>
        <p:spPr/>
        <p:txBody>
          <a:bodyPr/>
          <a:lstStyle/>
          <a:p>
            <a:pPr algn="ctr"/>
            <a:r>
              <a:rPr lang="en-US" sz="2450" dirty="0"/>
              <a:t>Views</a:t>
            </a:r>
          </a:p>
        </p:txBody>
      </p:sp>
    </p:spTree>
    <p:custDataLst>
      <p:tags r:id="rId1"/>
    </p:custDataLst>
    <p:extLst>
      <p:ext uri="{BB962C8B-B14F-4D97-AF65-F5344CB8AC3E}">
        <p14:creationId xmlns:p14="http://schemas.microsoft.com/office/powerpoint/2010/main" val="2756990593"/>
      </p:ext>
    </p:extLst>
  </p:cSld>
  <p:clrMapOvr>
    <a:masterClrMapping/>
  </p:clrMapOvr>
  <p:transition spd="slow"/>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C64419E-33FF-4669-97EF-E07719AC5E82}"/>
              </a:ext>
            </a:extLst>
          </p:cNvPr>
          <p:cNvSpPr>
            <a:spLocks noGrp="1"/>
          </p:cNvSpPr>
          <p:nvPr>
            <p:ph type="title"/>
          </p:nvPr>
        </p:nvSpPr>
        <p:spPr/>
        <p:txBody>
          <a:bodyPr/>
          <a:lstStyle/>
          <a:p>
            <a:r>
              <a:rPr lang="en-US" dirty="0"/>
              <a:t>Knowledge Check – Views</a:t>
            </a:r>
          </a:p>
        </p:txBody>
      </p:sp>
      <p:graphicFrame>
        <p:nvGraphicFramePr>
          <p:cNvPr id="11" name="Diagram 10">
            <a:extLst>
              <a:ext uri="{FF2B5EF4-FFF2-40B4-BE49-F238E27FC236}">
                <a16:creationId xmlns:a16="http://schemas.microsoft.com/office/drawing/2014/main" id="{78590265-1871-45E9-9FAC-5CD170AB7F1E}"/>
              </a:ext>
            </a:extLst>
          </p:cNvPr>
          <p:cNvGraphicFramePr/>
          <p:nvPr>
            <p:extLst>
              <p:ext uri="{D42A27DB-BD31-4B8C-83A1-F6EECF244321}">
                <p14:modId xmlns:p14="http://schemas.microsoft.com/office/powerpoint/2010/main" val="1645012104"/>
              </p:ext>
            </p:extLst>
          </p:nvPr>
        </p:nvGraphicFramePr>
        <p:xfrm>
          <a:off x="529643" y="1914866"/>
          <a:ext cx="3100581" cy="37747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13" name="Diagram 12">
            <a:extLst>
              <a:ext uri="{FF2B5EF4-FFF2-40B4-BE49-F238E27FC236}">
                <a16:creationId xmlns:a16="http://schemas.microsoft.com/office/drawing/2014/main" id="{351BAAB9-17D4-4F4A-8E62-EF2B5BC74E88}"/>
              </a:ext>
            </a:extLst>
          </p:cNvPr>
          <p:cNvGraphicFramePr/>
          <p:nvPr>
            <p:extLst>
              <p:ext uri="{D42A27DB-BD31-4B8C-83A1-F6EECF244321}">
                <p14:modId xmlns:p14="http://schemas.microsoft.com/office/powerpoint/2010/main" val="1117403096"/>
              </p:ext>
            </p:extLst>
          </p:nvPr>
        </p:nvGraphicFramePr>
        <p:xfrm>
          <a:off x="4664024" y="1914866"/>
          <a:ext cx="3100579" cy="3774734"/>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aphicFrame>
        <p:nvGraphicFramePr>
          <p:cNvPr id="18" name="Diagram 17">
            <a:extLst>
              <a:ext uri="{FF2B5EF4-FFF2-40B4-BE49-F238E27FC236}">
                <a16:creationId xmlns:a16="http://schemas.microsoft.com/office/drawing/2014/main" id="{6BEFBF48-40B8-441C-BBE7-F661BC93D3C9}"/>
              </a:ext>
            </a:extLst>
          </p:cNvPr>
          <p:cNvGraphicFramePr/>
          <p:nvPr>
            <p:extLst>
              <p:ext uri="{D42A27DB-BD31-4B8C-83A1-F6EECF244321}">
                <p14:modId xmlns:p14="http://schemas.microsoft.com/office/powerpoint/2010/main" val="556440595"/>
              </p:ext>
            </p:extLst>
          </p:nvPr>
        </p:nvGraphicFramePr>
        <p:xfrm>
          <a:off x="8798404" y="1914866"/>
          <a:ext cx="3100579" cy="3774734"/>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spTree>
    <p:extLst>
      <p:ext uri="{BB962C8B-B14F-4D97-AF65-F5344CB8AC3E}">
        <p14:creationId xmlns:p14="http://schemas.microsoft.com/office/powerpoint/2010/main" val="2038431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1" grpId="0">
        <p:bldAsOne/>
      </p:bldGraphic>
      <p:bldGraphic spid="13" grpId="0">
        <p:bldAsOne/>
      </p:bldGraphic>
      <p:bldGraphic spid="18" grpId="0">
        <p:bldAsOne/>
      </p:bldGraphic>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89188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 name="Flowchart: Process 91"/>
          <p:cNvSpPr/>
          <p:nvPr/>
        </p:nvSpPr>
        <p:spPr bwMode="auto">
          <a:xfrm>
            <a:off x="172272" y="4217924"/>
            <a:ext cx="10968132" cy="2659949"/>
          </a:xfrm>
          <a:prstGeom prst="flowChartProcess">
            <a:avLst/>
          </a:prstGeom>
          <a:solidFill>
            <a:schemeClr val="tx2">
              <a:alpha val="7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bodyPr>
          <a:lstStyle/>
          <a:p>
            <a:pPr algn="ctr" defTabSz="932007"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157" name="Trapezoid 156"/>
          <p:cNvSpPr/>
          <p:nvPr/>
        </p:nvSpPr>
        <p:spPr bwMode="auto">
          <a:xfrm>
            <a:off x="7923424" y="4369445"/>
            <a:ext cx="818955" cy="265324"/>
          </a:xfrm>
          <a:prstGeom prst="trapezoid">
            <a:avLst>
              <a:gd name="adj" fmla="val 54958"/>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bodyPr>
          <a:lstStyle/>
          <a:p>
            <a:pPr algn="ctr" defTabSz="932007"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grpSp>
        <p:nvGrpSpPr>
          <p:cNvPr id="57" name="Group 56">
            <a:extLst>
              <a:ext uri="{FF2B5EF4-FFF2-40B4-BE49-F238E27FC236}">
                <a16:creationId xmlns:a16="http://schemas.microsoft.com/office/drawing/2014/main" id="{AE657D77-7CD2-4BC2-9EC4-9869D207196E}"/>
              </a:ext>
            </a:extLst>
          </p:cNvPr>
          <p:cNvGrpSpPr/>
          <p:nvPr/>
        </p:nvGrpSpPr>
        <p:grpSpPr>
          <a:xfrm>
            <a:off x="9050158" y="4659602"/>
            <a:ext cx="639807" cy="653426"/>
            <a:chOff x="993735" y="4900958"/>
            <a:chExt cx="640080" cy="653703"/>
          </a:xfrm>
          <a:solidFill>
            <a:schemeClr val="tx2"/>
          </a:solidFill>
        </p:grpSpPr>
        <p:sp>
          <p:nvSpPr>
            <p:cNvPr id="58" name="Rectangle: Rounded Corners 57">
              <a:extLst>
                <a:ext uri="{FF2B5EF4-FFF2-40B4-BE49-F238E27FC236}">
                  <a16:creationId xmlns:a16="http://schemas.microsoft.com/office/drawing/2014/main" id="{224F0414-BB2C-45B3-890E-76D24D8B9A86}"/>
                </a:ext>
              </a:extLst>
            </p:cNvPr>
            <p:cNvSpPr/>
            <p:nvPr/>
          </p:nvSpPr>
          <p:spPr bwMode="auto">
            <a:xfrm>
              <a:off x="993735" y="5478461"/>
              <a:ext cx="640080" cy="76200"/>
            </a:xfrm>
            <a:prstGeom prst="round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bodyPr>
            <a:lstStyle/>
            <a:p>
              <a:pPr algn="ctr" defTabSz="932007"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59" name="Rectangle: Rounded Corners 58">
              <a:extLst>
                <a:ext uri="{FF2B5EF4-FFF2-40B4-BE49-F238E27FC236}">
                  <a16:creationId xmlns:a16="http://schemas.microsoft.com/office/drawing/2014/main" id="{6017FBD8-F63D-4F43-8851-A6B78B1A74CE}"/>
                </a:ext>
              </a:extLst>
            </p:cNvPr>
            <p:cNvSpPr/>
            <p:nvPr/>
          </p:nvSpPr>
          <p:spPr bwMode="auto">
            <a:xfrm>
              <a:off x="993735" y="5362960"/>
              <a:ext cx="640080" cy="76200"/>
            </a:xfrm>
            <a:prstGeom prst="round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bodyPr>
            <a:lstStyle/>
            <a:p>
              <a:pPr algn="ctr" defTabSz="932007"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0" name="Rectangle: Rounded Corners 59">
              <a:extLst>
                <a:ext uri="{FF2B5EF4-FFF2-40B4-BE49-F238E27FC236}">
                  <a16:creationId xmlns:a16="http://schemas.microsoft.com/office/drawing/2014/main" id="{90020E70-8979-4A1D-B8D1-E54354E1CFCB}"/>
                </a:ext>
              </a:extLst>
            </p:cNvPr>
            <p:cNvSpPr/>
            <p:nvPr/>
          </p:nvSpPr>
          <p:spPr bwMode="auto">
            <a:xfrm>
              <a:off x="993735" y="5247459"/>
              <a:ext cx="640080" cy="76200"/>
            </a:xfrm>
            <a:prstGeom prst="round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bodyPr>
            <a:lstStyle/>
            <a:p>
              <a:pPr algn="ctr" defTabSz="932007"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1" name="Rectangle: Rounded Corners 60">
              <a:extLst>
                <a:ext uri="{FF2B5EF4-FFF2-40B4-BE49-F238E27FC236}">
                  <a16:creationId xmlns:a16="http://schemas.microsoft.com/office/drawing/2014/main" id="{011AB3D0-8EFD-4A03-AD05-E886DF8E2A5C}"/>
                </a:ext>
              </a:extLst>
            </p:cNvPr>
            <p:cNvSpPr/>
            <p:nvPr/>
          </p:nvSpPr>
          <p:spPr bwMode="auto">
            <a:xfrm>
              <a:off x="993735" y="5131958"/>
              <a:ext cx="640080" cy="76200"/>
            </a:xfrm>
            <a:prstGeom prst="round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bodyPr>
            <a:lstStyle/>
            <a:p>
              <a:pPr algn="ctr" defTabSz="932007"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2" name="Rectangle: Rounded Corners 61">
              <a:extLst>
                <a:ext uri="{FF2B5EF4-FFF2-40B4-BE49-F238E27FC236}">
                  <a16:creationId xmlns:a16="http://schemas.microsoft.com/office/drawing/2014/main" id="{09C7D5E0-9C0A-439C-991F-3A16D02C701F}"/>
                </a:ext>
              </a:extLst>
            </p:cNvPr>
            <p:cNvSpPr/>
            <p:nvPr/>
          </p:nvSpPr>
          <p:spPr bwMode="auto">
            <a:xfrm>
              <a:off x="993735" y="5016457"/>
              <a:ext cx="640080" cy="76200"/>
            </a:xfrm>
            <a:prstGeom prst="round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bodyPr>
            <a:lstStyle/>
            <a:p>
              <a:pPr algn="ctr" defTabSz="932007"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3" name="Rectangle: Rounded Corners 62">
              <a:extLst>
                <a:ext uri="{FF2B5EF4-FFF2-40B4-BE49-F238E27FC236}">
                  <a16:creationId xmlns:a16="http://schemas.microsoft.com/office/drawing/2014/main" id="{1008C548-0AC8-429D-96F6-126F6D1C8EC8}"/>
                </a:ext>
              </a:extLst>
            </p:cNvPr>
            <p:cNvSpPr/>
            <p:nvPr/>
          </p:nvSpPr>
          <p:spPr bwMode="auto">
            <a:xfrm>
              <a:off x="993735" y="4900958"/>
              <a:ext cx="640080" cy="76200"/>
            </a:xfrm>
            <a:prstGeom prst="round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bodyPr>
            <a:lstStyle/>
            <a:p>
              <a:pPr algn="ctr" defTabSz="932007"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grpSp>
      <p:grpSp>
        <p:nvGrpSpPr>
          <p:cNvPr id="19" name="Group 18">
            <a:extLst>
              <a:ext uri="{FF2B5EF4-FFF2-40B4-BE49-F238E27FC236}">
                <a16:creationId xmlns:a16="http://schemas.microsoft.com/office/drawing/2014/main" id="{A777FC3E-7FA9-48CF-AC97-5E1B8638D4E0}"/>
              </a:ext>
            </a:extLst>
          </p:cNvPr>
          <p:cNvGrpSpPr/>
          <p:nvPr/>
        </p:nvGrpSpPr>
        <p:grpSpPr>
          <a:xfrm>
            <a:off x="1003514" y="3760103"/>
            <a:ext cx="10676842" cy="670275"/>
            <a:chOff x="895582" y="4124280"/>
            <a:chExt cx="10681385" cy="670560"/>
          </a:xfrm>
        </p:grpSpPr>
        <p:sp>
          <p:nvSpPr>
            <p:cNvPr id="95" name="Cylinder 94"/>
            <p:cNvSpPr/>
            <p:nvPr/>
          </p:nvSpPr>
          <p:spPr bwMode="auto">
            <a:xfrm>
              <a:off x="895582" y="41242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bodyPr>
            <a:lstStyle/>
            <a:p>
              <a:pPr algn="ctr" defTabSz="932007"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96" name="Cylinder 95"/>
            <p:cNvSpPr/>
            <p:nvPr/>
          </p:nvSpPr>
          <p:spPr bwMode="auto">
            <a:xfrm>
              <a:off x="1420105" y="41242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bodyPr>
            <a:lstStyle/>
            <a:p>
              <a:pPr algn="ctr" defTabSz="932007"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97" name="Cylinder 96"/>
            <p:cNvSpPr/>
            <p:nvPr/>
          </p:nvSpPr>
          <p:spPr bwMode="auto">
            <a:xfrm>
              <a:off x="1944628" y="41242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bodyPr>
            <a:lstStyle/>
            <a:p>
              <a:pPr algn="ctr" defTabSz="932007"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98" name="Cylinder 97"/>
            <p:cNvSpPr/>
            <p:nvPr/>
          </p:nvSpPr>
          <p:spPr bwMode="auto">
            <a:xfrm>
              <a:off x="2469151" y="41242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bodyPr>
            <a:lstStyle/>
            <a:p>
              <a:pPr algn="ctr" defTabSz="932007"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99" name="Cylinder 98"/>
            <p:cNvSpPr/>
            <p:nvPr/>
          </p:nvSpPr>
          <p:spPr bwMode="auto">
            <a:xfrm>
              <a:off x="3518197" y="41242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bodyPr>
            <a:lstStyle/>
            <a:p>
              <a:pPr algn="ctr" defTabSz="932007"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100" name="Cylinder 99"/>
            <p:cNvSpPr/>
            <p:nvPr/>
          </p:nvSpPr>
          <p:spPr bwMode="auto">
            <a:xfrm>
              <a:off x="2993674" y="41242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bodyPr>
            <a:lstStyle/>
            <a:p>
              <a:pPr algn="ctr" defTabSz="932007"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101" name="Cylinder 100"/>
            <p:cNvSpPr/>
            <p:nvPr/>
          </p:nvSpPr>
          <p:spPr bwMode="auto">
            <a:xfrm>
              <a:off x="4042720" y="41242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bodyPr>
            <a:lstStyle/>
            <a:p>
              <a:pPr algn="ctr" defTabSz="932007"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102" name="Cylinder 101"/>
            <p:cNvSpPr/>
            <p:nvPr/>
          </p:nvSpPr>
          <p:spPr bwMode="auto">
            <a:xfrm>
              <a:off x="4567243" y="41242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bodyPr>
            <a:lstStyle/>
            <a:p>
              <a:pPr algn="ctr" defTabSz="932007"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103" name="Cylinder 102"/>
            <p:cNvSpPr/>
            <p:nvPr/>
          </p:nvSpPr>
          <p:spPr bwMode="auto">
            <a:xfrm>
              <a:off x="5616289" y="41242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bodyPr>
            <a:lstStyle/>
            <a:p>
              <a:pPr algn="ctr" defTabSz="932007"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104" name="Cylinder 103"/>
            <p:cNvSpPr/>
            <p:nvPr/>
          </p:nvSpPr>
          <p:spPr bwMode="auto">
            <a:xfrm>
              <a:off x="5091766" y="41242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bodyPr>
            <a:lstStyle/>
            <a:p>
              <a:pPr algn="ctr" defTabSz="932007"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105" name="Cylinder 104"/>
            <p:cNvSpPr/>
            <p:nvPr/>
          </p:nvSpPr>
          <p:spPr bwMode="auto">
            <a:xfrm>
              <a:off x="6140812" y="41242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bodyPr>
            <a:lstStyle/>
            <a:p>
              <a:pPr algn="ctr" defTabSz="932007"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106" name="Cylinder 105"/>
            <p:cNvSpPr/>
            <p:nvPr/>
          </p:nvSpPr>
          <p:spPr bwMode="auto">
            <a:xfrm>
              <a:off x="6665335" y="41242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bodyPr>
            <a:lstStyle/>
            <a:p>
              <a:pPr algn="ctr" defTabSz="932007"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107" name="Cylinder 106"/>
            <p:cNvSpPr/>
            <p:nvPr/>
          </p:nvSpPr>
          <p:spPr bwMode="auto">
            <a:xfrm>
              <a:off x="7189858" y="41242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bodyPr>
            <a:lstStyle/>
            <a:p>
              <a:pPr algn="ctr" defTabSz="932007"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108" name="Cylinder 107"/>
            <p:cNvSpPr/>
            <p:nvPr/>
          </p:nvSpPr>
          <p:spPr bwMode="auto">
            <a:xfrm>
              <a:off x="7714381" y="41242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bodyPr>
            <a:lstStyle/>
            <a:p>
              <a:pPr algn="ctr" defTabSz="932007"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109" name="Cylinder 108"/>
            <p:cNvSpPr/>
            <p:nvPr/>
          </p:nvSpPr>
          <p:spPr bwMode="auto">
            <a:xfrm>
              <a:off x="8763427" y="41242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bodyPr>
            <a:lstStyle/>
            <a:p>
              <a:pPr algn="ctr" defTabSz="932007"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110" name="Cylinder 109"/>
            <p:cNvSpPr/>
            <p:nvPr/>
          </p:nvSpPr>
          <p:spPr bwMode="auto">
            <a:xfrm>
              <a:off x="8238904" y="41242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bodyPr>
            <a:lstStyle/>
            <a:p>
              <a:pPr algn="ctr" defTabSz="932007"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111" name="Cylinder 110"/>
            <p:cNvSpPr/>
            <p:nvPr/>
          </p:nvSpPr>
          <p:spPr bwMode="auto">
            <a:xfrm>
              <a:off x="9287950" y="41242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bodyPr>
            <a:lstStyle/>
            <a:p>
              <a:pPr algn="ctr" defTabSz="932007"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112" name="Cylinder 111"/>
            <p:cNvSpPr/>
            <p:nvPr/>
          </p:nvSpPr>
          <p:spPr bwMode="auto">
            <a:xfrm>
              <a:off x="9812473" y="41242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bodyPr>
            <a:lstStyle/>
            <a:p>
              <a:pPr algn="ctr" defTabSz="932007"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113" name="Cylinder 112"/>
            <p:cNvSpPr/>
            <p:nvPr/>
          </p:nvSpPr>
          <p:spPr bwMode="auto">
            <a:xfrm>
              <a:off x="10861519" y="41242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bodyPr>
            <a:lstStyle/>
            <a:p>
              <a:pPr algn="ctr" defTabSz="932007"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114" name="Cylinder 113"/>
            <p:cNvSpPr/>
            <p:nvPr/>
          </p:nvSpPr>
          <p:spPr bwMode="auto">
            <a:xfrm>
              <a:off x="10336996" y="41242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bodyPr>
            <a:lstStyle/>
            <a:p>
              <a:pPr algn="ctr" defTabSz="932007"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115" name="Cylinder 114"/>
            <p:cNvSpPr/>
            <p:nvPr/>
          </p:nvSpPr>
          <p:spPr bwMode="auto">
            <a:xfrm>
              <a:off x="1070423" y="42766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bodyPr>
            <a:lstStyle/>
            <a:p>
              <a:pPr algn="ctr" defTabSz="932007"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116" name="Cylinder 115"/>
            <p:cNvSpPr/>
            <p:nvPr/>
          </p:nvSpPr>
          <p:spPr bwMode="auto">
            <a:xfrm>
              <a:off x="1594946" y="42766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bodyPr>
            <a:lstStyle/>
            <a:p>
              <a:pPr algn="ctr" defTabSz="932007"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117" name="Cylinder 116"/>
            <p:cNvSpPr/>
            <p:nvPr/>
          </p:nvSpPr>
          <p:spPr bwMode="auto">
            <a:xfrm>
              <a:off x="2119469" y="42766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bodyPr>
            <a:lstStyle/>
            <a:p>
              <a:pPr algn="ctr" defTabSz="932007"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118" name="Cylinder 117"/>
            <p:cNvSpPr/>
            <p:nvPr/>
          </p:nvSpPr>
          <p:spPr bwMode="auto">
            <a:xfrm>
              <a:off x="2643992" y="42766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bodyPr>
            <a:lstStyle/>
            <a:p>
              <a:pPr algn="ctr" defTabSz="932007"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119" name="Cylinder 118"/>
            <p:cNvSpPr/>
            <p:nvPr/>
          </p:nvSpPr>
          <p:spPr bwMode="auto">
            <a:xfrm>
              <a:off x="3693038" y="42766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bodyPr>
            <a:lstStyle/>
            <a:p>
              <a:pPr algn="ctr" defTabSz="932007"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120" name="Cylinder 119"/>
            <p:cNvSpPr/>
            <p:nvPr/>
          </p:nvSpPr>
          <p:spPr bwMode="auto">
            <a:xfrm>
              <a:off x="3168515" y="42766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bodyPr>
            <a:lstStyle/>
            <a:p>
              <a:pPr algn="ctr" defTabSz="932007"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121" name="Cylinder 120"/>
            <p:cNvSpPr/>
            <p:nvPr/>
          </p:nvSpPr>
          <p:spPr bwMode="auto">
            <a:xfrm>
              <a:off x="4217561" y="42766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bodyPr>
            <a:lstStyle/>
            <a:p>
              <a:pPr algn="ctr" defTabSz="932007"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122" name="Cylinder 121"/>
            <p:cNvSpPr/>
            <p:nvPr/>
          </p:nvSpPr>
          <p:spPr bwMode="auto">
            <a:xfrm>
              <a:off x="4742084" y="42766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bodyPr>
            <a:lstStyle/>
            <a:p>
              <a:pPr algn="ctr" defTabSz="932007"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123" name="Cylinder 122"/>
            <p:cNvSpPr/>
            <p:nvPr/>
          </p:nvSpPr>
          <p:spPr bwMode="auto">
            <a:xfrm>
              <a:off x="5791130" y="42766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bodyPr>
            <a:lstStyle/>
            <a:p>
              <a:pPr algn="ctr" defTabSz="932007"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124" name="Cylinder 123"/>
            <p:cNvSpPr/>
            <p:nvPr/>
          </p:nvSpPr>
          <p:spPr bwMode="auto">
            <a:xfrm>
              <a:off x="5266607" y="42766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bodyPr>
            <a:lstStyle/>
            <a:p>
              <a:pPr algn="ctr" defTabSz="932007"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125" name="Cylinder 124"/>
            <p:cNvSpPr/>
            <p:nvPr/>
          </p:nvSpPr>
          <p:spPr bwMode="auto">
            <a:xfrm>
              <a:off x="6315653" y="42766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bodyPr>
            <a:lstStyle/>
            <a:p>
              <a:pPr algn="ctr" defTabSz="932007"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126" name="Cylinder 125"/>
            <p:cNvSpPr/>
            <p:nvPr/>
          </p:nvSpPr>
          <p:spPr bwMode="auto">
            <a:xfrm>
              <a:off x="6840176" y="42766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bodyPr>
            <a:lstStyle/>
            <a:p>
              <a:pPr algn="ctr" defTabSz="932007"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127" name="Cylinder 126"/>
            <p:cNvSpPr/>
            <p:nvPr/>
          </p:nvSpPr>
          <p:spPr bwMode="auto">
            <a:xfrm>
              <a:off x="7364699" y="42766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bodyPr>
            <a:lstStyle/>
            <a:p>
              <a:pPr algn="ctr" defTabSz="932007"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128" name="Cylinder 127"/>
            <p:cNvSpPr/>
            <p:nvPr/>
          </p:nvSpPr>
          <p:spPr bwMode="auto">
            <a:xfrm>
              <a:off x="7889222" y="42766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bodyPr>
            <a:lstStyle/>
            <a:p>
              <a:pPr algn="ctr" defTabSz="932007"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129" name="Cylinder 128"/>
            <p:cNvSpPr/>
            <p:nvPr/>
          </p:nvSpPr>
          <p:spPr bwMode="auto">
            <a:xfrm>
              <a:off x="8938268" y="42766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bodyPr>
            <a:lstStyle/>
            <a:p>
              <a:pPr algn="ctr" defTabSz="932007"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130" name="Cylinder 129"/>
            <p:cNvSpPr/>
            <p:nvPr/>
          </p:nvSpPr>
          <p:spPr bwMode="auto">
            <a:xfrm>
              <a:off x="8413745" y="42766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bodyPr>
            <a:lstStyle/>
            <a:p>
              <a:pPr algn="ctr" defTabSz="932007"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131" name="Cylinder 130"/>
            <p:cNvSpPr/>
            <p:nvPr/>
          </p:nvSpPr>
          <p:spPr bwMode="auto">
            <a:xfrm>
              <a:off x="9462791" y="42766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bodyPr>
            <a:lstStyle/>
            <a:p>
              <a:pPr algn="ctr" defTabSz="932007"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132" name="Cylinder 131"/>
            <p:cNvSpPr/>
            <p:nvPr/>
          </p:nvSpPr>
          <p:spPr bwMode="auto">
            <a:xfrm>
              <a:off x="9987314" y="42766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bodyPr>
            <a:lstStyle/>
            <a:p>
              <a:pPr algn="ctr" defTabSz="932007"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133" name="Cylinder 132"/>
            <p:cNvSpPr/>
            <p:nvPr/>
          </p:nvSpPr>
          <p:spPr bwMode="auto">
            <a:xfrm>
              <a:off x="11036360" y="42766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bodyPr>
            <a:lstStyle/>
            <a:p>
              <a:pPr algn="ctr" defTabSz="932007"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134" name="Cylinder 133"/>
            <p:cNvSpPr/>
            <p:nvPr/>
          </p:nvSpPr>
          <p:spPr bwMode="auto">
            <a:xfrm>
              <a:off x="10511837" y="42766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bodyPr>
            <a:lstStyle/>
            <a:p>
              <a:pPr algn="ctr" defTabSz="932007"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135" name="Cylinder 134"/>
            <p:cNvSpPr/>
            <p:nvPr/>
          </p:nvSpPr>
          <p:spPr bwMode="auto">
            <a:xfrm>
              <a:off x="1245264" y="44290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bodyPr>
            <a:lstStyle/>
            <a:p>
              <a:pPr algn="ctr" defTabSz="932007"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136" name="Cylinder 135"/>
            <p:cNvSpPr/>
            <p:nvPr/>
          </p:nvSpPr>
          <p:spPr bwMode="auto">
            <a:xfrm>
              <a:off x="1769787" y="44290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bodyPr>
            <a:lstStyle/>
            <a:p>
              <a:pPr algn="ctr" defTabSz="932007"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137" name="Cylinder 136"/>
            <p:cNvSpPr/>
            <p:nvPr/>
          </p:nvSpPr>
          <p:spPr bwMode="auto">
            <a:xfrm>
              <a:off x="2294310" y="44290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bodyPr>
            <a:lstStyle/>
            <a:p>
              <a:pPr algn="ctr" defTabSz="932007"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138" name="Cylinder 137"/>
            <p:cNvSpPr/>
            <p:nvPr/>
          </p:nvSpPr>
          <p:spPr bwMode="auto">
            <a:xfrm>
              <a:off x="2818833" y="44290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bodyPr>
            <a:lstStyle/>
            <a:p>
              <a:pPr algn="ctr" defTabSz="932007"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139" name="Cylinder 138"/>
            <p:cNvSpPr/>
            <p:nvPr/>
          </p:nvSpPr>
          <p:spPr bwMode="auto">
            <a:xfrm>
              <a:off x="3867879" y="44290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bodyPr>
            <a:lstStyle/>
            <a:p>
              <a:pPr algn="ctr" defTabSz="932007"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140" name="Cylinder 139"/>
            <p:cNvSpPr/>
            <p:nvPr/>
          </p:nvSpPr>
          <p:spPr bwMode="auto">
            <a:xfrm>
              <a:off x="3343356" y="44290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bodyPr>
            <a:lstStyle/>
            <a:p>
              <a:pPr algn="ctr" defTabSz="932007"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141" name="Cylinder 140"/>
            <p:cNvSpPr/>
            <p:nvPr/>
          </p:nvSpPr>
          <p:spPr bwMode="auto">
            <a:xfrm>
              <a:off x="4392402" y="44290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bodyPr>
            <a:lstStyle/>
            <a:p>
              <a:pPr algn="ctr" defTabSz="932007"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142" name="Cylinder 141"/>
            <p:cNvSpPr/>
            <p:nvPr/>
          </p:nvSpPr>
          <p:spPr bwMode="auto">
            <a:xfrm>
              <a:off x="4916925" y="44290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bodyPr>
            <a:lstStyle/>
            <a:p>
              <a:pPr algn="ctr" defTabSz="932007"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143" name="Cylinder 142"/>
            <p:cNvSpPr/>
            <p:nvPr/>
          </p:nvSpPr>
          <p:spPr bwMode="auto">
            <a:xfrm>
              <a:off x="5965971" y="44290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bodyPr>
            <a:lstStyle/>
            <a:p>
              <a:pPr algn="ctr" defTabSz="932007"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144" name="Cylinder 143"/>
            <p:cNvSpPr/>
            <p:nvPr/>
          </p:nvSpPr>
          <p:spPr bwMode="auto">
            <a:xfrm>
              <a:off x="5441448" y="44290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bodyPr>
            <a:lstStyle/>
            <a:p>
              <a:pPr algn="ctr" defTabSz="932007"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145" name="Cylinder 144"/>
            <p:cNvSpPr/>
            <p:nvPr/>
          </p:nvSpPr>
          <p:spPr bwMode="auto">
            <a:xfrm>
              <a:off x="6490494" y="44290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bodyPr>
            <a:lstStyle/>
            <a:p>
              <a:pPr algn="ctr" defTabSz="932007"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146" name="Cylinder 145"/>
            <p:cNvSpPr/>
            <p:nvPr/>
          </p:nvSpPr>
          <p:spPr bwMode="auto">
            <a:xfrm>
              <a:off x="7015017" y="44290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bodyPr>
            <a:lstStyle/>
            <a:p>
              <a:pPr algn="ctr" defTabSz="932007"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147" name="Cylinder 146"/>
            <p:cNvSpPr/>
            <p:nvPr/>
          </p:nvSpPr>
          <p:spPr bwMode="auto">
            <a:xfrm>
              <a:off x="7539540" y="44290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bodyPr>
            <a:lstStyle/>
            <a:p>
              <a:pPr algn="ctr" defTabSz="932007"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148" name="Cylinder 147"/>
            <p:cNvSpPr/>
            <p:nvPr/>
          </p:nvSpPr>
          <p:spPr bwMode="auto">
            <a:xfrm>
              <a:off x="8064063" y="44290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bodyPr>
            <a:lstStyle/>
            <a:p>
              <a:pPr algn="ctr" defTabSz="932007"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149" name="Cylinder 148"/>
            <p:cNvSpPr/>
            <p:nvPr/>
          </p:nvSpPr>
          <p:spPr bwMode="auto">
            <a:xfrm>
              <a:off x="9113109" y="44290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bodyPr>
            <a:lstStyle/>
            <a:p>
              <a:pPr algn="ctr" defTabSz="932007"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150" name="Cylinder 149"/>
            <p:cNvSpPr/>
            <p:nvPr/>
          </p:nvSpPr>
          <p:spPr bwMode="auto">
            <a:xfrm>
              <a:off x="8588586" y="44290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bodyPr>
            <a:lstStyle/>
            <a:p>
              <a:pPr algn="ctr" defTabSz="932007"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151" name="Cylinder 150"/>
            <p:cNvSpPr/>
            <p:nvPr/>
          </p:nvSpPr>
          <p:spPr bwMode="auto">
            <a:xfrm>
              <a:off x="9637632" y="44290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bodyPr>
            <a:lstStyle/>
            <a:p>
              <a:pPr algn="ctr" defTabSz="932007"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152" name="Cylinder 151"/>
            <p:cNvSpPr/>
            <p:nvPr/>
          </p:nvSpPr>
          <p:spPr bwMode="auto">
            <a:xfrm>
              <a:off x="10162155" y="44290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bodyPr>
            <a:lstStyle/>
            <a:p>
              <a:pPr algn="ctr" defTabSz="932007"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153" name="Cylinder 152"/>
            <p:cNvSpPr/>
            <p:nvPr/>
          </p:nvSpPr>
          <p:spPr bwMode="auto">
            <a:xfrm>
              <a:off x="11211207" y="44290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bodyPr>
            <a:lstStyle/>
            <a:p>
              <a:pPr algn="ctr" defTabSz="932007"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154" name="Cylinder 153"/>
            <p:cNvSpPr/>
            <p:nvPr/>
          </p:nvSpPr>
          <p:spPr bwMode="auto">
            <a:xfrm>
              <a:off x="10686678" y="44290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bodyPr>
            <a:lstStyle/>
            <a:p>
              <a:pPr algn="ctr" defTabSz="932007"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grpSp>
      <p:sp>
        <p:nvSpPr>
          <p:cNvPr id="201" name="Rectangle: Rounded Corners 200"/>
          <p:cNvSpPr/>
          <p:nvPr/>
        </p:nvSpPr>
        <p:spPr bwMode="auto">
          <a:xfrm rot="5400000">
            <a:off x="914228" y="5924366"/>
            <a:ext cx="274203" cy="5484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bodyPr>
          <a:lstStyle/>
          <a:p>
            <a:pPr algn="ctr" defTabSz="932007"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02" name="Rectangle: Rounded Corners 201"/>
          <p:cNvSpPr/>
          <p:nvPr/>
        </p:nvSpPr>
        <p:spPr bwMode="auto">
          <a:xfrm rot="5400000">
            <a:off x="1009595" y="5924366"/>
            <a:ext cx="274203" cy="5484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bodyPr>
          <a:lstStyle/>
          <a:p>
            <a:pPr algn="ctr" defTabSz="932007"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03" name="Rectangle: Rounded Corners 202"/>
          <p:cNvSpPr/>
          <p:nvPr/>
        </p:nvSpPr>
        <p:spPr bwMode="auto">
          <a:xfrm rot="5400000">
            <a:off x="1104961" y="5924366"/>
            <a:ext cx="274203" cy="5484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bodyPr>
          <a:lstStyle/>
          <a:p>
            <a:pPr algn="ctr" defTabSz="932007"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04" name="Rectangle: Rounded Corners 203"/>
          <p:cNvSpPr/>
          <p:nvPr/>
        </p:nvSpPr>
        <p:spPr bwMode="auto">
          <a:xfrm rot="5400000">
            <a:off x="1200329" y="5924366"/>
            <a:ext cx="274203" cy="5484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bodyPr>
          <a:lstStyle/>
          <a:p>
            <a:pPr algn="ctr" defTabSz="932007"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05" name="Rectangle: Rounded Corners 204"/>
          <p:cNvSpPr/>
          <p:nvPr/>
        </p:nvSpPr>
        <p:spPr bwMode="auto">
          <a:xfrm rot="5400000">
            <a:off x="1295694" y="5924366"/>
            <a:ext cx="274203" cy="5484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bodyPr>
          <a:lstStyle/>
          <a:p>
            <a:pPr algn="ctr" defTabSz="932007"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06" name="Rectangle: Rounded Corners 205"/>
          <p:cNvSpPr/>
          <p:nvPr/>
        </p:nvSpPr>
        <p:spPr bwMode="auto">
          <a:xfrm rot="5400000">
            <a:off x="1391062" y="5924366"/>
            <a:ext cx="274203" cy="5484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bodyPr>
          <a:lstStyle/>
          <a:p>
            <a:pPr algn="ctr" defTabSz="932007"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07" name="Rectangle: Rounded Corners 206"/>
          <p:cNvSpPr/>
          <p:nvPr/>
        </p:nvSpPr>
        <p:spPr bwMode="auto">
          <a:xfrm rot="5400000">
            <a:off x="1486427" y="5924366"/>
            <a:ext cx="274203" cy="5484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bodyPr>
          <a:lstStyle/>
          <a:p>
            <a:pPr algn="ctr" defTabSz="932007"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08" name="Rectangle: Rounded Corners 207"/>
          <p:cNvSpPr/>
          <p:nvPr/>
        </p:nvSpPr>
        <p:spPr bwMode="auto">
          <a:xfrm rot="5400000">
            <a:off x="1581795" y="5924366"/>
            <a:ext cx="274203" cy="5484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bodyPr>
          <a:lstStyle/>
          <a:p>
            <a:pPr algn="ctr" defTabSz="932007"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09" name="Rectangle: Rounded Corners 208"/>
          <p:cNvSpPr/>
          <p:nvPr/>
        </p:nvSpPr>
        <p:spPr bwMode="auto">
          <a:xfrm rot="5400000">
            <a:off x="1677159" y="5924366"/>
            <a:ext cx="274203" cy="5484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bodyPr>
          <a:lstStyle/>
          <a:p>
            <a:pPr algn="ctr" defTabSz="932007"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10" name="Rectangle: Rounded Corners 209"/>
          <p:cNvSpPr/>
          <p:nvPr/>
        </p:nvSpPr>
        <p:spPr bwMode="auto">
          <a:xfrm rot="5400000">
            <a:off x="1772526" y="5924366"/>
            <a:ext cx="274203" cy="5484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bodyPr>
          <a:lstStyle/>
          <a:p>
            <a:pPr algn="ctr" defTabSz="932007"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11" name="Rectangle: Rounded Corners 210"/>
          <p:cNvSpPr/>
          <p:nvPr/>
        </p:nvSpPr>
        <p:spPr bwMode="auto">
          <a:xfrm rot="5400000">
            <a:off x="1867894" y="5924366"/>
            <a:ext cx="274203" cy="5484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bodyPr>
          <a:lstStyle/>
          <a:p>
            <a:pPr algn="ctr" defTabSz="932007"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12" name="Rectangle: Rounded Corners 211"/>
          <p:cNvSpPr/>
          <p:nvPr/>
        </p:nvSpPr>
        <p:spPr bwMode="auto">
          <a:xfrm rot="5400000">
            <a:off x="1963258" y="5924366"/>
            <a:ext cx="274203" cy="5484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bodyPr>
          <a:lstStyle/>
          <a:p>
            <a:pPr algn="ctr" defTabSz="932007"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13" name="Rectangle: Rounded Corners 212"/>
          <p:cNvSpPr/>
          <p:nvPr/>
        </p:nvSpPr>
        <p:spPr bwMode="auto">
          <a:xfrm rot="5400000">
            <a:off x="2058624" y="5924366"/>
            <a:ext cx="274203" cy="5484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bodyPr>
          <a:lstStyle/>
          <a:p>
            <a:pPr algn="ctr" defTabSz="932007"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14" name="Rectangle: Rounded Corners 213"/>
          <p:cNvSpPr/>
          <p:nvPr/>
        </p:nvSpPr>
        <p:spPr bwMode="auto">
          <a:xfrm rot="5400000">
            <a:off x="2153992" y="5924366"/>
            <a:ext cx="274203" cy="5484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bodyPr>
          <a:lstStyle/>
          <a:p>
            <a:pPr algn="ctr" defTabSz="932007"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15" name="Rectangle: Rounded Corners 214"/>
          <p:cNvSpPr/>
          <p:nvPr/>
        </p:nvSpPr>
        <p:spPr bwMode="auto">
          <a:xfrm rot="5400000">
            <a:off x="2249359" y="5924366"/>
            <a:ext cx="274203" cy="5484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bodyPr>
          <a:lstStyle/>
          <a:p>
            <a:pPr algn="ctr" defTabSz="932007"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16" name="Rectangle: Rounded Corners 215"/>
          <p:cNvSpPr/>
          <p:nvPr/>
        </p:nvSpPr>
        <p:spPr bwMode="auto">
          <a:xfrm rot="5400000">
            <a:off x="2344724" y="5924366"/>
            <a:ext cx="274203" cy="5484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bodyPr>
          <a:lstStyle/>
          <a:p>
            <a:pPr algn="ctr" defTabSz="932007"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17" name="Rectangle: Rounded Corners 216"/>
          <p:cNvSpPr/>
          <p:nvPr/>
        </p:nvSpPr>
        <p:spPr bwMode="auto">
          <a:xfrm rot="5400000">
            <a:off x="2440091" y="5924366"/>
            <a:ext cx="274203" cy="5484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bodyPr>
          <a:lstStyle/>
          <a:p>
            <a:pPr algn="ctr" defTabSz="932007"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18" name="Rectangle: Rounded Corners 217"/>
          <p:cNvSpPr/>
          <p:nvPr/>
        </p:nvSpPr>
        <p:spPr bwMode="auto">
          <a:xfrm rot="5400000">
            <a:off x="2535457" y="5924366"/>
            <a:ext cx="274203" cy="5484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bodyPr>
          <a:lstStyle/>
          <a:p>
            <a:pPr algn="ctr" defTabSz="932007"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19" name="Rectangle: Rounded Corners 218"/>
          <p:cNvSpPr/>
          <p:nvPr/>
        </p:nvSpPr>
        <p:spPr bwMode="auto">
          <a:xfrm rot="5400000">
            <a:off x="2630823" y="5924366"/>
            <a:ext cx="274203" cy="5484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bodyPr>
          <a:lstStyle/>
          <a:p>
            <a:pPr algn="ctr" defTabSz="932007"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20" name="Rectangle: Rounded Corners 219"/>
          <p:cNvSpPr/>
          <p:nvPr/>
        </p:nvSpPr>
        <p:spPr bwMode="auto">
          <a:xfrm rot="5400000">
            <a:off x="2726191" y="5924366"/>
            <a:ext cx="274203" cy="5484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bodyPr>
          <a:lstStyle/>
          <a:p>
            <a:pPr algn="ctr" defTabSz="932007"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21" name="Rectangle: Rounded Corners 220"/>
          <p:cNvSpPr/>
          <p:nvPr/>
        </p:nvSpPr>
        <p:spPr bwMode="auto">
          <a:xfrm rot="5400000">
            <a:off x="2821556" y="5924366"/>
            <a:ext cx="274203" cy="5484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bodyPr>
          <a:lstStyle/>
          <a:p>
            <a:pPr algn="ctr" defTabSz="932007"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22" name="Rectangle: Rounded Corners 221"/>
          <p:cNvSpPr/>
          <p:nvPr/>
        </p:nvSpPr>
        <p:spPr bwMode="auto">
          <a:xfrm rot="5400000">
            <a:off x="2916923" y="5924366"/>
            <a:ext cx="274203" cy="5484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bodyPr>
          <a:lstStyle/>
          <a:p>
            <a:pPr algn="ctr" defTabSz="932007"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23" name="Rectangle: Rounded Corners 222"/>
          <p:cNvSpPr/>
          <p:nvPr/>
        </p:nvSpPr>
        <p:spPr bwMode="auto">
          <a:xfrm rot="5400000">
            <a:off x="3012288" y="5924366"/>
            <a:ext cx="274203" cy="5484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bodyPr>
          <a:lstStyle/>
          <a:p>
            <a:pPr algn="ctr" defTabSz="932007"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24" name="Rectangle: Rounded Corners 223"/>
          <p:cNvSpPr/>
          <p:nvPr/>
        </p:nvSpPr>
        <p:spPr bwMode="auto">
          <a:xfrm rot="5400000">
            <a:off x="3107656" y="5924366"/>
            <a:ext cx="274203" cy="5484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bodyPr>
          <a:lstStyle/>
          <a:p>
            <a:pPr algn="ctr" defTabSz="932007"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25" name="Rectangle: Rounded Corners 224"/>
          <p:cNvSpPr/>
          <p:nvPr/>
        </p:nvSpPr>
        <p:spPr bwMode="auto">
          <a:xfrm rot="5400000">
            <a:off x="3203022" y="5924366"/>
            <a:ext cx="274203" cy="5484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bodyPr>
          <a:lstStyle/>
          <a:p>
            <a:pPr algn="ctr" defTabSz="932007"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26" name="Rectangle: Rounded Corners 225"/>
          <p:cNvSpPr/>
          <p:nvPr/>
        </p:nvSpPr>
        <p:spPr bwMode="auto">
          <a:xfrm rot="5400000">
            <a:off x="3298389" y="5924366"/>
            <a:ext cx="274203" cy="5484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bodyPr>
          <a:lstStyle/>
          <a:p>
            <a:pPr algn="ctr" defTabSz="932007"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27" name="Rectangle: Rounded Corners 226"/>
          <p:cNvSpPr/>
          <p:nvPr/>
        </p:nvSpPr>
        <p:spPr bwMode="auto">
          <a:xfrm rot="5400000">
            <a:off x="3393754" y="5924366"/>
            <a:ext cx="274203" cy="5484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bodyPr>
          <a:lstStyle/>
          <a:p>
            <a:pPr algn="ctr" defTabSz="932007"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28" name="Rectangle: Rounded Corners 227"/>
          <p:cNvSpPr/>
          <p:nvPr/>
        </p:nvSpPr>
        <p:spPr bwMode="auto">
          <a:xfrm rot="5400000">
            <a:off x="3489121" y="5924366"/>
            <a:ext cx="274203" cy="5484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bodyPr>
          <a:lstStyle/>
          <a:p>
            <a:pPr algn="ctr" defTabSz="932007"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29" name="Rectangle: Rounded Corners 228"/>
          <p:cNvSpPr/>
          <p:nvPr/>
        </p:nvSpPr>
        <p:spPr bwMode="auto">
          <a:xfrm rot="5400000">
            <a:off x="3584488" y="5924366"/>
            <a:ext cx="274203" cy="5484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bodyPr>
          <a:lstStyle/>
          <a:p>
            <a:pPr algn="ctr" defTabSz="932007"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30" name="Rectangle: Rounded Corners 229"/>
          <p:cNvSpPr/>
          <p:nvPr/>
        </p:nvSpPr>
        <p:spPr bwMode="auto">
          <a:xfrm rot="5400000">
            <a:off x="3679854" y="5924366"/>
            <a:ext cx="274203" cy="5484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bodyPr>
          <a:lstStyle/>
          <a:p>
            <a:pPr algn="ctr" defTabSz="932007"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31" name="Rectangle: Rounded Corners 230"/>
          <p:cNvSpPr/>
          <p:nvPr/>
        </p:nvSpPr>
        <p:spPr bwMode="auto">
          <a:xfrm rot="5400000">
            <a:off x="3775221" y="5924366"/>
            <a:ext cx="274203" cy="5484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bodyPr>
          <a:lstStyle/>
          <a:p>
            <a:pPr algn="ctr" defTabSz="932007"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32" name="Rectangle: Rounded Corners 231"/>
          <p:cNvSpPr/>
          <p:nvPr/>
        </p:nvSpPr>
        <p:spPr bwMode="auto">
          <a:xfrm rot="5400000">
            <a:off x="3870587" y="5924366"/>
            <a:ext cx="274203" cy="5484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bodyPr>
          <a:lstStyle/>
          <a:p>
            <a:pPr algn="ctr" defTabSz="932007"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33" name="Rectangle: Rounded Corners 232"/>
          <p:cNvSpPr/>
          <p:nvPr/>
        </p:nvSpPr>
        <p:spPr bwMode="auto">
          <a:xfrm rot="5400000">
            <a:off x="3965953" y="5924366"/>
            <a:ext cx="274203" cy="5484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bodyPr>
          <a:lstStyle/>
          <a:p>
            <a:pPr algn="ctr" defTabSz="932007"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34" name="Rectangle: Rounded Corners 233"/>
          <p:cNvSpPr/>
          <p:nvPr/>
        </p:nvSpPr>
        <p:spPr bwMode="auto">
          <a:xfrm rot="5400000">
            <a:off x="4061319" y="5924366"/>
            <a:ext cx="274203" cy="5484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bodyPr>
          <a:lstStyle/>
          <a:p>
            <a:pPr algn="ctr" defTabSz="932007"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35" name="Rectangle: Rounded Corners 234"/>
          <p:cNvSpPr/>
          <p:nvPr/>
        </p:nvSpPr>
        <p:spPr bwMode="auto">
          <a:xfrm rot="5400000">
            <a:off x="4156686" y="5924366"/>
            <a:ext cx="274203" cy="5484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bodyPr>
          <a:lstStyle/>
          <a:p>
            <a:pPr algn="ctr" defTabSz="932007"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36" name="Rectangle: Rounded Corners 235"/>
          <p:cNvSpPr/>
          <p:nvPr/>
        </p:nvSpPr>
        <p:spPr bwMode="auto">
          <a:xfrm rot="5400000">
            <a:off x="4252054" y="5924366"/>
            <a:ext cx="274203" cy="5484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bodyPr>
          <a:lstStyle/>
          <a:p>
            <a:pPr algn="ctr" defTabSz="932007"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37" name="Rectangle: Rounded Corners 236"/>
          <p:cNvSpPr/>
          <p:nvPr/>
        </p:nvSpPr>
        <p:spPr bwMode="auto">
          <a:xfrm rot="5400000">
            <a:off x="4347419" y="5924366"/>
            <a:ext cx="274203" cy="5484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bodyPr>
          <a:lstStyle/>
          <a:p>
            <a:pPr algn="ctr" defTabSz="932007"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38" name="Rectangle: Rounded Corners 237"/>
          <p:cNvSpPr/>
          <p:nvPr/>
        </p:nvSpPr>
        <p:spPr bwMode="auto">
          <a:xfrm rot="5400000">
            <a:off x="4442787" y="5924366"/>
            <a:ext cx="274203" cy="5484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bodyPr>
          <a:lstStyle/>
          <a:p>
            <a:pPr algn="ctr" defTabSz="932007"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39" name="Rectangle: Rounded Corners 238"/>
          <p:cNvSpPr/>
          <p:nvPr/>
        </p:nvSpPr>
        <p:spPr bwMode="auto">
          <a:xfrm rot="5400000">
            <a:off x="4538152" y="5924366"/>
            <a:ext cx="274203" cy="5484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bodyPr>
          <a:lstStyle/>
          <a:p>
            <a:pPr algn="ctr" defTabSz="932007"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40" name="Rectangle: Rounded Corners 239"/>
          <p:cNvSpPr/>
          <p:nvPr/>
        </p:nvSpPr>
        <p:spPr bwMode="auto">
          <a:xfrm rot="5400000">
            <a:off x="4633520" y="5924366"/>
            <a:ext cx="274203" cy="5484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bodyPr>
          <a:lstStyle/>
          <a:p>
            <a:pPr algn="ctr" defTabSz="932007"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41" name="Rectangle: Rounded Corners 240"/>
          <p:cNvSpPr/>
          <p:nvPr/>
        </p:nvSpPr>
        <p:spPr bwMode="auto">
          <a:xfrm rot="5400000">
            <a:off x="4728885" y="5924366"/>
            <a:ext cx="274203" cy="5484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bodyPr>
          <a:lstStyle/>
          <a:p>
            <a:pPr algn="ctr" defTabSz="932007"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42" name="Rectangle: Rounded Corners 241"/>
          <p:cNvSpPr/>
          <p:nvPr/>
        </p:nvSpPr>
        <p:spPr bwMode="auto">
          <a:xfrm rot="5400000">
            <a:off x="4824253" y="5924366"/>
            <a:ext cx="274203" cy="5484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bodyPr>
          <a:lstStyle/>
          <a:p>
            <a:pPr algn="ctr" defTabSz="932007"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43" name="Rectangle: Rounded Corners 242"/>
          <p:cNvSpPr/>
          <p:nvPr/>
        </p:nvSpPr>
        <p:spPr bwMode="auto">
          <a:xfrm rot="5400000">
            <a:off x="4919617" y="5924366"/>
            <a:ext cx="274203" cy="5484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bodyPr>
          <a:lstStyle/>
          <a:p>
            <a:pPr algn="ctr" defTabSz="932007"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44" name="Rectangle: Rounded Corners 243"/>
          <p:cNvSpPr/>
          <p:nvPr/>
        </p:nvSpPr>
        <p:spPr bwMode="auto">
          <a:xfrm rot="5400000">
            <a:off x="5014984" y="5924366"/>
            <a:ext cx="274203" cy="5484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bodyPr>
          <a:lstStyle/>
          <a:p>
            <a:pPr algn="ctr" defTabSz="932007"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45" name="Rectangle: Rounded Corners 244"/>
          <p:cNvSpPr/>
          <p:nvPr/>
        </p:nvSpPr>
        <p:spPr bwMode="auto">
          <a:xfrm rot="5400000">
            <a:off x="5110350" y="5924366"/>
            <a:ext cx="274203" cy="5484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bodyPr>
          <a:lstStyle/>
          <a:p>
            <a:pPr algn="ctr" defTabSz="932007"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46" name="Rectangle: Rounded Corners 245"/>
          <p:cNvSpPr/>
          <p:nvPr/>
        </p:nvSpPr>
        <p:spPr bwMode="auto">
          <a:xfrm rot="5400000">
            <a:off x="5205716" y="5924366"/>
            <a:ext cx="274203" cy="5484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bodyPr>
          <a:lstStyle/>
          <a:p>
            <a:pPr algn="ctr" defTabSz="932007"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47" name="Rectangle: Rounded Corners 246"/>
          <p:cNvSpPr/>
          <p:nvPr/>
        </p:nvSpPr>
        <p:spPr bwMode="auto">
          <a:xfrm rot="5400000">
            <a:off x="5301082" y="5924366"/>
            <a:ext cx="274203" cy="5484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bodyPr>
          <a:lstStyle/>
          <a:p>
            <a:pPr algn="ctr" defTabSz="932007"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48" name="Rectangle: Rounded Corners 247"/>
          <p:cNvSpPr/>
          <p:nvPr/>
        </p:nvSpPr>
        <p:spPr bwMode="auto">
          <a:xfrm rot="5400000">
            <a:off x="5396450" y="5924366"/>
            <a:ext cx="274203" cy="5484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bodyPr>
          <a:lstStyle/>
          <a:p>
            <a:pPr algn="ctr" defTabSz="932007"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49" name="Rectangle: Rounded Corners 248"/>
          <p:cNvSpPr/>
          <p:nvPr/>
        </p:nvSpPr>
        <p:spPr bwMode="auto">
          <a:xfrm rot="5400000">
            <a:off x="5491817" y="5924366"/>
            <a:ext cx="274203" cy="5484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bodyPr>
          <a:lstStyle/>
          <a:p>
            <a:pPr algn="ctr" defTabSz="932007"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50" name="Rectangle: Rounded Corners 249"/>
          <p:cNvSpPr/>
          <p:nvPr/>
        </p:nvSpPr>
        <p:spPr bwMode="auto">
          <a:xfrm rot="5400000">
            <a:off x="5587182" y="5924366"/>
            <a:ext cx="274203" cy="5484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bodyPr>
          <a:lstStyle/>
          <a:p>
            <a:pPr algn="ctr" defTabSz="932007"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51" name="Rectangle: Rounded Corners 250"/>
          <p:cNvSpPr/>
          <p:nvPr/>
        </p:nvSpPr>
        <p:spPr bwMode="auto">
          <a:xfrm rot="5400000">
            <a:off x="5682549" y="5924366"/>
            <a:ext cx="274203" cy="5484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bodyPr>
          <a:lstStyle/>
          <a:p>
            <a:pPr algn="ctr" defTabSz="932007"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52" name="Rectangle: Rounded Corners 251"/>
          <p:cNvSpPr/>
          <p:nvPr/>
        </p:nvSpPr>
        <p:spPr bwMode="auto">
          <a:xfrm rot="5400000">
            <a:off x="5777915" y="5924366"/>
            <a:ext cx="274203" cy="5484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bodyPr>
          <a:lstStyle/>
          <a:p>
            <a:pPr algn="ctr" defTabSz="932007"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53" name="Rectangle: Rounded Corners 252"/>
          <p:cNvSpPr/>
          <p:nvPr/>
        </p:nvSpPr>
        <p:spPr bwMode="auto">
          <a:xfrm rot="5400000">
            <a:off x="5873281" y="5924366"/>
            <a:ext cx="274203" cy="5484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bodyPr>
          <a:lstStyle/>
          <a:p>
            <a:pPr algn="ctr" defTabSz="932007"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54" name="Rectangle: Rounded Corners 253"/>
          <p:cNvSpPr/>
          <p:nvPr/>
        </p:nvSpPr>
        <p:spPr bwMode="auto">
          <a:xfrm rot="5400000">
            <a:off x="5968649" y="5924366"/>
            <a:ext cx="274203" cy="5484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bodyPr>
          <a:lstStyle/>
          <a:p>
            <a:pPr algn="ctr" defTabSz="932007"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55" name="Rectangle: Rounded Corners 254"/>
          <p:cNvSpPr/>
          <p:nvPr/>
        </p:nvSpPr>
        <p:spPr bwMode="auto">
          <a:xfrm rot="5400000">
            <a:off x="6064014" y="5924366"/>
            <a:ext cx="274203" cy="5484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bodyPr>
          <a:lstStyle/>
          <a:p>
            <a:pPr algn="ctr" defTabSz="932007"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56" name="Rectangle: Rounded Corners 255"/>
          <p:cNvSpPr/>
          <p:nvPr/>
        </p:nvSpPr>
        <p:spPr bwMode="auto">
          <a:xfrm rot="5400000">
            <a:off x="6159384" y="5924366"/>
            <a:ext cx="274203" cy="5484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bodyPr>
          <a:lstStyle/>
          <a:p>
            <a:pPr algn="ctr" defTabSz="932007"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58" name="Rectangle: Rounded Corners 257"/>
          <p:cNvSpPr/>
          <p:nvPr/>
        </p:nvSpPr>
        <p:spPr bwMode="auto">
          <a:xfrm rot="5400000">
            <a:off x="9378464" y="5925355"/>
            <a:ext cx="274203" cy="5484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bodyPr>
          <a:lstStyle/>
          <a:p>
            <a:pPr algn="ctr" defTabSz="932007"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59" name="Rectangle: Rounded Corners 258"/>
          <p:cNvSpPr/>
          <p:nvPr/>
        </p:nvSpPr>
        <p:spPr bwMode="auto">
          <a:xfrm rot="5400000">
            <a:off x="9473831" y="5925355"/>
            <a:ext cx="274203" cy="5484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bodyPr>
          <a:lstStyle/>
          <a:p>
            <a:pPr algn="ctr" defTabSz="932007"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60" name="Rectangle: Rounded Corners 259"/>
          <p:cNvSpPr/>
          <p:nvPr/>
        </p:nvSpPr>
        <p:spPr bwMode="auto">
          <a:xfrm rot="5400000">
            <a:off x="9569196" y="5925355"/>
            <a:ext cx="274203" cy="5484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bodyPr>
          <a:lstStyle/>
          <a:p>
            <a:pPr algn="ctr" defTabSz="932007"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61" name="Rectangle: Rounded Corners 260"/>
          <p:cNvSpPr/>
          <p:nvPr/>
        </p:nvSpPr>
        <p:spPr bwMode="auto">
          <a:xfrm rot="5400000">
            <a:off x="9664563" y="5925355"/>
            <a:ext cx="274203" cy="5484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bodyPr>
          <a:lstStyle/>
          <a:p>
            <a:pPr algn="ctr" defTabSz="932007"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62" name="Rectangle: Rounded Corners 261"/>
          <p:cNvSpPr/>
          <p:nvPr/>
        </p:nvSpPr>
        <p:spPr bwMode="auto">
          <a:xfrm rot="5400000">
            <a:off x="9759928" y="5925355"/>
            <a:ext cx="274203" cy="5484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bodyPr>
          <a:lstStyle/>
          <a:p>
            <a:pPr algn="ctr" defTabSz="932007"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63" name="Rectangle: Rounded Corners 262"/>
          <p:cNvSpPr/>
          <p:nvPr/>
        </p:nvSpPr>
        <p:spPr bwMode="auto">
          <a:xfrm rot="5400000">
            <a:off x="9855296" y="5925355"/>
            <a:ext cx="274203" cy="5484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bodyPr>
          <a:lstStyle/>
          <a:p>
            <a:pPr algn="ctr" defTabSz="932007"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64" name="Rectangle: Rounded Corners 263"/>
          <p:cNvSpPr/>
          <p:nvPr/>
        </p:nvSpPr>
        <p:spPr bwMode="auto">
          <a:xfrm rot="5400000">
            <a:off x="9950661" y="5925355"/>
            <a:ext cx="274203" cy="5484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bodyPr>
          <a:lstStyle/>
          <a:p>
            <a:pPr algn="ctr" defTabSz="932007"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65" name="Rectangle: Rounded Corners 264"/>
          <p:cNvSpPr/>
          <p:nvPr/>
        </p:nvSpPr>
        <p:spPr bwMode="auto">
          <a:xfrm rot="5400000">
            <a:off x="10046030" y="5925355"/>
            <a:ext cx="274203" cy="5484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bodyPr>
          <a:lstStyle/>
          <a:p>
            <a:pPr algn="ctr" defTabSz="932007"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66" name="Rectangle: Rounded Corners 265"/>
          <p:cNvSpPr/>
          <p:nvPr/>
        </p:nvSpPr>
        <p:spPr bwMode="auto">
          <a:xfrm rot="5400000">
            <a:off x="10143659" y="5924366"/>
            <a:ext cx="274203" cy="5484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bodyPr>
          <a:lstStyle/>
          <a:p>
            <a:pPr algn="ctr" defTabSz="932007"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67" name="Rectangle: Rounded Corners 266"/>
          <p:cNvSpPr/>
          <p:nvPr/>
        </p:nvSpPr>
        <p:spPr bwMode="auto">
          <a:xfrm rot="5400000">
            <a:off x="10239027" y="5924366"/>
            <a:ext cx="274203" cy="5484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bodyPr>
          <a:lstStyle/>
          <a:p>
            <a:pPr algn="ctr" defTabSz="932007"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68" name="Rectangle: Rounded Corners 267"/>
          <p:cNvSpPr/>
          <p:nvPr/>
        </p:nvSpPr>
        <p:spPr bwMode="auto">
          <a:xfrm rot="5400000">
            <a:off x="10334393" y="5924366"/>
            <a:ext cx="274203" cy="5484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bodyPr>
          <a:lstStyle/>
          <a:p>
            <a:pPr algn="ctr" defTabSz="932007"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69" name="Rectangle: Rounded Corners 268"/>
          <p:cNvSpPr/>
          <p:nvPr/>
        </p:nvSpPr>
        <p:spPr bwMode="auto">
          <a:xfrm rot="5400000">
            <a:off x="10429759" y="5924366"/>
            <a:ext cx="274203" cy="5484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bodyPr>
          <a:lstStyle/>
          <a:p>
            <a:pPr algn="ctr" defTabSz="932007"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70" name="Rectangle: Rounded Corners 269"/>
          <p:cNvSpPr/>
          <p:nvPr/>
        </p:nvSpPr>
        <p:spPr bwMode="auto">
          <a:xfrm rot="5400000">
            <a:off x="10525126" y="5924366"/>
            <a:ext cx="274203" cy="5484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bodyPr>
          <a:lstStyle/>
          <a:p>
            <a:pPr algn="ctr" defTabSz="932007"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71" name="Rectangle: Rounded Corners 270"/>
          <p:cNvSpPr/>
          <p:nvPr/>
        </p:nvSpPr>
        <p:spPr bwMode="auto">
          <a:xfrm rot="5400000">
            <a:off x="10620490" y="5924366"/>
            <a:ext cx="274203" cy="5484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bodyPr>
          <a:lstStyle/>
          <a:p>
            <a:pPr algn="ctr" defTabSz="932007"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72" name="Rectangle: Rounded Corners 271"/>
          <p:cNvSpPr/>
          <p:nvPr/>
        </p:nvSpPr>
        <p:spPr bwMode="auto">
          <a:xfrm rot="5400000">
            <a:off x="10715858" y="5924366"/>
            <a:ext cx="274203" cy="5484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bodyPr>
          <a:lstStyle/>
          <a:p>
            <a:pPr algn="ctr" defTabSz="932007"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73" name="Rectangle: Rounded Corners 272"/>
          <p:cNvSpPr/>
          <p:nvPr/>
        </p:nvSpPr>
        <p:spPr bwMode="auto">
          <a:xfrm rot="5400000">
            <a:off x="10811226" y="5924366"/>
            <a:ext cx="274203" cy="5484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bodyPr>
          <a:lstStyle/>
          <a:p>
            <a:pPr algn="ctr" defTabSz="932007"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183" name="TextBox 182">
            <a:extLst>
              <a:ext uri="{FF2B5EF4-FFF2-40B4-BE49-F238E27FC236}">
                <a16:creationId xmlns:a16="http://schemas.microsoft.com/office/drawing/2014/main" id="{E66B6EFD-A3D0-46F3-9AA7-5394DE4BBAD9}"/>
              </a:ext>
            </a:extLst>
          </p:cNvPr>
          <p:cNvSpPr txBox="1"/>
          <p:nvPr/>
        </p:nvSpPr>
        <p:spPr>
          <a:xfrm rot="16200000">
            <a:off x="88471" y="2624233"/>
            <a:ext cx="1008337" cy="464694"/>
          </a:xfrm>
          <a:prstGeom prst="rect">
            <a:avLst/>
          </a:prstGeom>
          <a:noFill/>
        </p:spPr>
        <p:txBody>
          <a:bodyPr wrap="none" lIns="182803" tIns="146242" rIns="182803" bIns="146242" rtlCol="0">
            <a:spAutoFit/>
          </a:bodyPr>
          <a:lstStyle/>
          <a:p>
            <a:pPr defTabSz="932277">
              <a:lnSpc>
                <a:spcPct val="90000"/>
              </a:lnSpc>
              <a:spcAft>
                <a:spcPts val="600"/>
              </a:spcAft>
              <a:defRPr/>
            </a:pPr>
            <a:r>
              <a:rPr lang="en-US" sz="1198">
                <a:solidFill>
                  <a:srgbClr val="002050"/>
                </a:solidFill>
                <a:latin typeface="Segoe UI" panose="020B0502040204020203" pitchFamily="34" charset="0"/>
                <a:cs typeface="Segoe UI" panose="020B0502040204020203" pitchFamily="34" charset="0"/>
              </a:rPr>
              <a:t>Compute</a:t>
            </a:r>
            <a:endParaRPr lang="en-GB" sz="1198">
              <a:solidFill>
                <a:srgbClr val="002050"/>
              </a:solidFill>
              <a:latin typeface="Segoe UI" panose="020B0502040204020203" pitchFamily="34" charset="0"/>
              <a:cs typeface="Segoe UI" panose="020B0502040204020203" pitchFamily="34" charset="0"/>
            </a:endParaRPr>
          </a:p>
        </p:txBody>
      </p:sp>
      <p:sp>
        <p:nvSpPr>
          <p:cNvPr id="184" name="TextBox 183">
            <a:extLst>
              <a:ext uri="{FF2B5EF4-FFF2-40B4-BE49-F238E27FC236}">
                <a16:creationId xmlns:a16="http://schemas.microsoft.com/office/drawing/2014/main" id="{21485E57-C8CD-4189-9567-CB43C50B61C5}"/>
              </a:ext>
            </a:extLst>
          </p:cNvPr>
          <p:cNvSpPr txBox="1"/>
          <p:nvPr/>
        </p:nvSpPr>
        <p:spPr>
          <a:xfrm rot="16200000">
            <a:off x="-577773" y="4868307"/>
            <a:ext cx="2340833" cy="461424"/>
          </a:xfrm>
          <a:prstGeom prst="rect">
            <a:avLst/>
          </a:prstGeom>
          <a:noFill/>
        </p:spPr>
        <p:txBody>
          <a:bodyPr wrap="square" lIns="182803" tIns="146242" rIns="182803" bIns="146242" rtlCol="0">
            <a:spAutoFit/>
          </a:bodyPr>
          <a:lstStyle/>
          <a:p>
            <a:pPr algn="ctr" defTabSz="950680" fontAlgn="base">
              <a:lnSpc>
                <a:spcPct val="90000"/>
              </a:lnSpc>
              <a:spcBef>
                <a:spcPct val="0"/>
              </a:spcBef>
              <a:spcAft>
                <a:spcPts val="612"/>
              </a:spcAft>
              <a:defRPr/>
            </a:pPr>
            <a:r>
              <a:rPr lang="en-US" sz="1198">
                <a:solidFill>
                  <a:srgbClr val="002050"/>
                </a:solidFill>
                <a:latin typeface="Segoe UI" panose="020B0502040204020203" pitchFamily="34" charset="0"/>
                <a:cs typeface="Segoe UI" panose="020B0502040204020203" pitchFamily="34" charset="0"/>
              </a:rPr>
              <a:t>Remote storage</a:t>
            </a:r>
            <a:endParaRPr lang="en-GB" sz="1198">
              <a:solidFill>
                <a:srgbClr val="002050"/>
              </a:solidFill>
              <a:latin typeface="Segoe UI" panose="020B0502040204020203" pitchFamily="34" charset="0"/>
              <a:cs typeface="Segoe UI" panose="020B0502040204020203" pitchFamily="34" charset="0"/>
            </a:endParaRPr>
          </a:p>
        </p:txBody>
      </p:sp>
      <p:cxnSp>
        <p:nvCxnSpPr>
          <p:cNvPr id="192" name="Straight Connector 191">
            <a:extLst>
              <a:ext uri="{FF2B5EF4-FFF2-40B4-BE49-F238E27FC236}">
                <a16:creationId xmlns:a16="http://schemas.microsoft.com/office/drawing/2014/main" id="{6FF23621-FB74-4BB3-9FDD-C3FD0531FC33}"/>
              </a:ext>
            </a:extLst>
          </p:cNvPr>
          <p:cNvCxnSpPr/>
          <p:nvPr/>
        </p:nvCxnSpPr>
        <p:spPr>
          <a:xfrm>
            <a:off x="839836" y="3494666"/>
            <a:ext cx="10968132" cy="0"/>
          </a:xfrm>
          <a:prstGeom prst="line">
            <a:avLst/>
          </a:prstGeom>
          <a:ln w="12700">
            <a:solidFill>
              <a:schemeClr val="tx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18" name="Group 17">
            <a:extLst>
              <a:ext uri="{FF2B5EF4-FFF2-40B4-BE49-F238E27FC236}">
                <a16:creationId xmlns:a16="http://schemas.microsoft.com/office/drawing/2014/main" id="{37E250F3-4CF0-4AF0-8930-1BE2D082A0BC}"/>
              </a:ext>
            </a:extLst>
          </p:cNvPr>
          <p:cNvGrpSpPr/>
          <p:nvPr/>
        </p:nvGrpSpPr>
        <p:grpSpPr>
          <a:xfrm>
            <a:off x="1203461" y="1781437"/>
            <a:ext cx="2186322" cy="1488104"/>
            <a:chOff x="0" y="753357"/>
            <a:chExt cx="2187253" cy="1488737"/>
          </a:xfrm>
        </p:grpSpPr>
        <p:sp>
          <p:nvSpPr>
            <p:cNvPr id="179" name="Rectangle 178">
              <a:extLst>
                <a:ext uri="{FF2B5EF4-FFF2-40B4-BE49-F238E27FC236}">
                  <a16:creationId xmlns:a16="http://schemas.microsoft.com/office/drawing/2014/main" id="{21C76EA5-7372-4864-8140-195115878644}"/>
                </a:ext>
              </a:extLst>
            </p:cNvPr>
            <p:cNvSpPr/>
            <p:nvPr/>
          </p:nvSpPr>
          <p:spPr bwMode="auto">
            <a:xfrm>
              <a:off x="3543" y="753357"/>
              <a:ext cx="2180166" cy="928876"/>
            </a:xfrm>
            <a:prstGeom prst="rect">
              <a:avLst/>
            </a:prstGeom>
            <a:noFill/>
            <a:ln w="12700">
              <a:solidFill>
                <a:schemeClr val="accent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noAutofit/>
            </a:bodyPr>
            <a:lstStyle/>
            <a:p>
              <a:pPr algn="ctr" defTabSz="932007" fontAlgn="base">
                <a:spcBef>
                  <a:spcPct val="0"/>
                </a:spcBef>
                <a:spcAft>
                  <a:spcPct val="0"/>
                </a:spcAft>
                <a:defRPr/>
              </a:pPr>
              <a:endParaRPr lang="en-GB" sz="1398">
                <a:solidFill>
                  <a:srgbClr val="002050"/>
                </a:solidFill>
                <a:latin typeface="Segoe UI Semilight"/>
              </a:endParaRPr>
            </a:p>
          </p:txBody>
        </p:sp>
        <p:grpSp>
          <p:nvGrpSpPr>
            <p:cNvPr id="9" name="Group 8">
              <a:extLst>
                <a:ext uri="{FF2B5EF4-FFF2-40B4-BE49-F238E27FC236}">
                  <a16:creationId xmlns:a16="http://schemas.microsoft.com/office/drawing/2014/main" id="{7422BA49-0F91-4B36-99DD-F3E0302FDA7C}"/>
                </a:ext>
              </a:extLst>
            </p:cNvPr>
            <p:cNvGrpSpPr/>
            <p:nvPr/>
          </p:nvGrpSpPr>
          <p:grpSpPr>
            <a:xfrm>
              <a:off x="1" y="1932466"/>
              <a:ext cx="2187252" cy="309628"/>
              <a:chOff x="120338" y="1858315"/>
              <a:chExt cx="1946577" cy="309628"/>
            </a:xfrm>
            <a:solidFill>
              <a:srgbClr val="DCECF9"/>
            </a:solidFill>
          </p:grpSpPr>
          <p:sp>
            <p:nvSpPr>
              <p:cNvPr id="180" name="Rectangle 179">
                <a:extLst>
                  <a:ext uri="{FF2B5EF4-FFF2-40B4-BE49-F238E27FC236}">
                    <a16:creationId xmlns:a16="http://schemas.microsoft.com/office/drawing/2014/main" id="{069EC854-F532-441D-BB13-58568869AAE5}"/>
                  </a:ext>
                </a:extLst>
              </p:cNvPr>
              <p:cNvSpPr/>
              <p:nvPr/>
            </p:nvSpPr>
            <p:spPr bwMode="auto">
              <a:xfrm>
                <a:off x="120338" y="1858315"/>
                <a:ext cx="934357" cy="309628"/>
              </a:xfrm>
              <a:prstGeom prst="rect">
                <a:avLst/>
              </a:prstGeom>
              <a:noFill/>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noAutofit/>
              </a:bodyPr>
              <a:lstStyle/>
              <a:p>
                <a:pPr algn="ctr" defTabSz="932007" fontAlgn="base">
                  <a:spcBef>
                    <a:spcPct val="0"/>
                  </a:spcBef>
                  <a:spcAft>
                    <a:spcPct val="0"/>
                  </a:spcAft>
                  <a:defRPr/>
                </a:pPr>
                <a:r>
                  <a:rPr lang="en-US" sz="1398">
                    <a:solidFill>
                      <a:srgbClr val="002050"/>
                    </a:solidFill>
                    <a:latin typeface="Segoe UI Semilight"/>
                  </a:rPr>
                  <a:t>Cache</a:t>
                </a:r>
                <a:endParaRPr lang="en-GB" sz="1398">
                  <a:solidFill>
                    <a:srgbClr val="002050"/>
                  </a:solidFill>
                  <a:latin typeface="Segoe UI Semilight"/>
                </a:endParaRPr>
              </a:p>
            </p:txBody>
          </p:sp>
          <p:sp>
            <p:nvSpPr>
              <p:cNvPr id="181" name="Rectangle 180">
                <a:extLst>
                  <a:ext uri="{FF2B5EF4-FFF2-40B4-BE49-F238E27FC236}">
                    <a16:creationId xmlns:a16="http://schemas.microsoft.com/office/drawing/2014/main" id="{47C9E6EF-D9C7-40E6-8043-870E0ECFC340}"/>
                  </a:ext>
                </a:extLst>
              </p:cNvPr>
              <p:cNvSpPr/>
              <p:nvPr/>
            </p:nvSpPr>
            <p:spPr bwMode="auto">
              <a:xfrm>
                <a:off x="1132558" y="1858315"/>
                <a:ext cx="934357" cy="309628"/>
              </a:xfrm>
              <a:prstGeom prst="rect">
                <a:avLst/>
              </a:prstGeom>
              <a:noFill/>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noAutofit/>
              </a:bodyPr>
              <a:lstStyle/>
              <a:p>
                <a:pPr algn="ctr" defTabSz="932007" fontAlgn="base">
                  <a:spcBef>
                    <a:spcPct val="0"/>
                  </a:spcBef>
                  <a:spcAft>
                    <a:spcPct val="0"/>
                  </a:spcAft>
                  <a:defRPr/>
                </a:pPr>
                <a:r>
                  <a:rPr lang="en-US" sz="1398">
                    <a:solidFill>
                      <a:srgbClr val="002050"/>
                    </a:solidFill>
                    <a:latin typeface="Segoe UI Semilight"/>
                  </a:rPr>
                  <a:t>TempDB</a:t>
                </a:r>
                <a:endParaRPr lang="en-GB" sz="1398">
                  <a:solidFill>
                    <a:srgbClr val="002050"/>
                  </a:solidFill>
                  <a:latin typeface="Segoe UI Semilight"/>
                </a:endParaRPr>
              </a:p>
            </p:txBody>
          </p:sp>
        </p:grpSp>
        <p:sp>
          <p:nvSpPr>
            <p:cNvPr id="182" name="Rectangle 181">
              <a:extLst>
                <a:ext uri="{FF2B5EF4-FFF2-40B4-BE49-F238E27FC236}">
                  <a16:creationId xmlns:a16="http://schemas.microsoft.com/office/drawing/2014/main" id="{355D1DEF-39BB-4C0B-BA5A-33C05818ED6C}"/>
                </a:ext>
              </a:extLst>
            </p:cNvPr>
            <p:cNvSpPr/>
            <p:nvPr/>
          </p:nvSpPr>
          <p:spPr bwMode="auto">
            <a:xfrm>
              <a:off x="120338" y="1264818"/>
              <a:ext cx="1946577" cy="309628"/>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noAutofit/>
            </a:bodyPr>
            <a:lstStyle/>
            <a:p>
              <a:pPr algn="ctr" defTabSz="932007" fontAlgn="base">
                <a:spcBef>
                  <a:spcPct val="0"/>
                </a:spcBef>
                <a:spcAft>
                  <a:spcPct val="0"/>
                </a:spcAft>
                <a:defRPr/>
              </a:pPr>
              <a:r>
                <a:rPr lang="en-US" sz="1398">
                  <a:solidFill>
                    <a:srgbClr val="FFFFFF"/>
                  </a:solidFill>
                  <a:latin typeface="Segoe UI Semilight"/>
                </a:rPr>
                <a:t>NVMe SSD</a:t>
              </a:r>
              <a:endParaRPr lang="en-GB" sz="1398">
                <a:solidFill>
                  <a:srgbClr val="FFFFFF"/>
                </a:solidFill>
                <a:latin typeface="Segoe UI Semilight"/>
              </a:endParaRPr>
            </a:p>
          </p:txBody>
        </p:sp>
        <p:sp>
          <p:nvSpPr>
            <p:cNvPr id="13" name="Trapezoid 12">
              <a:extLst>
                <a:ext uri="{FF2B5EF4-FFF2-40B4-BE49-F238E27FC236}">
                  <a16:creationId xmlns:a16="http://schemas.microsoft.com/office/drawing/2014/main" id="{F92FA90B-6D83-4677-9BA6-2342B898570D}"/>
                </a:ext>
              </a:extLst>
            </p:cNvPr>
            <p:cNvSpPr/>
            <p:nvPr/>
          </p:nvSpPr>
          <p:spPr bwMode="auto">
            <a:xfrm>
              <a:off x="0" y="1656454"/>
              <a:ext cx="2180166" cy="172505"/>
            </a:xfrm>
            <a:prstGeom prst="trapezoid">
              <a:avLst>
                <a:gd name="adj" fmla="val 61212"/>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3" tIns="146242" rIns="182803" bIns="146242" numCol="1" spcCol="0" rtlCol="0" fromWordArt="0" anchor="t" anchorCtr="0" forceAA="0" compatLnSpc="1">
              <a:prstTxWarp prst="textNoShape">
                <a:avLst/>
              </a:prstTxWarp>
              <a:noAutofit/>
            </a:bodyPr>
            <a:lstStyle/>
            <a:p>
              <a:pPr algn="ctr" defTabSz="932007" fontAlgn="base">
                <a:lnSpc>
                  <a:spcPct val="90000"/>
                </a:lnSpc>
                <a:spcBef>
                  <a:spcPct val="0"/>
                </a:spcBef>
                <a:spcAft>
                  <a:spcPct val="0"/>
                </a:spcAft>
              </a:pPr>
              <a:endParaRPr lang="en-US" sz="2400">
                <a:solidFill>
                  <a:srgbClr val="FFFFFF"/>
                </a:solidFill>
                <a:latin typeface="Segoe UI Semilight"/>
                <a:ea typeface="Segoe UI" pitchFamily="34" charset="0"/>
                <a:cs typeface="Segoe UI" pitchFamily="34" charset="0"/>
              </a:endParaRPr>
            </a:p>
          </p:txBody>
        </p:sp>
        <p:sp>
          <p:nvSpPr>
            <p:cNvPr id="275" name="Rectangle 274">
              <a:extLst>
                <a:ext uri="{FF2B5EF4-FFF2-40B4-BE49-F238E27FC236}">
                  <a16:creationId xmlns:a16="http://schemas.microsoft.com/office/drawing/2014/main" id="{2BAA43BC-81CE-4D00-85A9-E9B36B92E7FB}"/>
                </a:ext>
              </a:extLst>
            </p:cNvPr>
            <p:cNvSpPr/>
            <p:nvPr/>
          </p:nvSpPr>
          <p:spPr bwMode="auto">
            <a:xfrm>
              <a:off x="120338" y="873182"/>
              <a:ext cx="934357" cy="309628"/>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noAutofit/>
            </a:bodyPr>
            <a:lstStyle/>
            <a:p>
              <a:pPr algn="ctr" defTabSz="932007" fontAlgn="base">
                <a:spcBef>
                  <a:spcPct val="0"/>
                </a:spcBef>
                <a:spcAft>
                  <a:spcPct val="0"/>
                </a:spcAft>
                <a:defRPr/>
              </a:pPr>
              <a:r>
                <a:rPr lang="en-US" sz="1398">
                  <a:solidFill>
                    <a:srgbClr val="FFFFFF"/>
                  </a:solidFill>
                  <a:latin typeface="Segoe UI Semilight"/>
                </a:rPr>
                <a:t>Cores</a:t>
              </a:r>
              <a:endParaRPr lang="en-GB" sz="1398">
                <a:solidFill>
                  <a:srgbClr val="FFFFFF"/>
                </a:solidFill>
                <a:latin typeface="Segoe UI Semilight"/>
              </a:endParaRPr>
            </a:p>
          </p:txBody>
        </p:sp>
        <p:sp>
          <p:nvSpPr>
            <p:cNvPr id="276" name="Rectangle 275">
              <a:extLst>
                <a:ext uri="{FF2B5EF4-FFF2-40B4-BE49-F238E27FC236}">
                  <a16:creationId xmlns:a16="http://schemas.microsoft.com/office/drawing/2014/main" id="{7FF22072-C873-446A-9049-3E32BC218D7D}"/>
                </a:ext>
              </a:extLst>
            </p:cNvPr>
            <p:cNvSpPr/>
            <p:nvPr/>
          </p:nvSpPr>
          <p:spPr bwMode="auto">
            <a:xfrm>
              <a:off x="1132558" y="873182"/>
              <a:ext cx="934357" cy="309628"/>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noAutofit/>
            </a:bodyPr>
            <a:lstStyle/>
            <a:p>
              <a:pPr algn="ctr" defTabSz="932007" fontAlgn="base">
                <a:spcBef>
                  <a:spcPct val="0"/>
                </a:spcBef>
                <a:spcAft>
                  <a:spcPct val="0"/>
                </a:spcAft>
                <a:defRPr/>
              </a:pPr>
              <a:r>
                <a:rPr lang="en-US" sz="1398">
                  <a:solidFill>
                    <a:srgbClr val="FFFFFF"/>
                  </a:solidFill>
                  <a:latin typeface="Segoe UI Semilight"/>
                </a:rPr>
                <a:t>Memory</a:t>
              </a:r>
              <a:endParaRPr lang="en-GB" sz="1398">
                <a:solidFill>
                  <a:srgbClr val="FFFFFF"/>
                </a:solidFill>
                <a:latin typeface="Segoe UI Semilight"/>
              </a:endParaRPr>
            </a:p>
          </p:txBody>
        </p:sp>
      </p:grpSp>
      <p:sp>
        <p:nvSpPr>
          <p:cNvPr id="313" name="Rectangle 312">
            <a:extLst>
              <a:ext uri="{FF2B5EF4-FFF2-40B4-BE49-F238E27FC236}">
                <a16:creationId xmlns:a16="http://schemas.microsoft.com/office/drawing/2014/main" id="{16F1B168-09A4-4801-9E08-4B5BAB9DF509}"/>
              </a:ext>
            </a:extLst>
          </p:cNvPr>
          <p:cNvSpPr/>
          <p:nvPr/>
        </p:nvSpPr>
        <p:spPr bwMode="auto">
          <a:xfrm>
            <a:off x="7756117" y="4673699"/>
            <a:ext cx="1175188" cy="316837"/>
          </a:xfrm>
          <a:prstGeom prst="rect">
            <a:avLst/>
          </a:prstGeom>
          <a:solidFill>
            <a:schemeClr val="bg1"/>
          </a:solidFill>
          <a:ln w="12700">
            <a:solidFill>
              <a:schemeClr val="accent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bodyPr>
          <a:lstStyle/>
          <a:p>
            <a:pPr algn="ctr" defTabSz="932007" fontAlgn="base">
              <a:spcBef>
                <a:spcPct val="0"/>
              </a:spcBef>
              <a:spcAft>
                <a:spcPct val="0"/>
              </a:spcAft>
            </a:pPr>
            <a:r>
              <a:rPr lang="en-US" sz="1398">
                <a:solidFill>
                  <a:srgbClr val="002050"/>
                </a:solidFill>
                <a:latin typeface="Segoe UI Semilight"/>
              </a:rPr>
              <a:t>Data</a:t>
            </a:r>
          </a:p>
        </p:txBody>
      </p:sp>
      <p:sp>
        <p:nvSpPr>
          <p:cNvPr id="314" name="Rectangle 313">
            <a:extLst>
              <a:ext uri="{FF2B5EF4-FFF2-40B4-BE49-F238E27FC236}">
                <a16:creationId xmlns:a16="http://schemas.microsoft.com/office/drawing/2014/main" id="{2C194EF0-F8C9-4FAB-8078-BC702A106243}"/>
              </a:ext>
            </a:extLst>
          </p:cNvPr>
          <p:cNvSpPr/>
          <p:nvPr/>
        </p:nvSpPr>
        <p:spPr bwMode="auto">
          <a:xfrm>
            <a:off x="7756117" y="5054537"/>
            <a:ext cx="1175188" cy="316837"/>
          </a:xfrm>
          <a:prstGeom prst="rect">
            <a:avLst/>
          </a:prstGeom>
          <a:solidFill>
            <a:schemeClr val="bg1"/>
          </a:solidFill>
          <a:ln w="12700">
            <a:solidFill>
              <a:schemeClr val="accent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bodyPr>
          <a:lstStyle/>
          <a:p>
            <a:pPr algn="ctr" defTabSz="932007" fontAlgn="base">
              <a:spcBef>
                <a:spcPct val="0"/>
              </a:spcBef>
              <a:spcAft>
                <a:spcPct val="0"/>
              </a:spcAft>
            </a:pPr>
            <a:r>
              <a:rPr lang="en-US" sz="1398">
                <a:solidFill>
                  <a:srgbClr val="002050"/>
                </a:solidFill>
                <a:latin typeface="Segoe UI Semilight"/>
              </a:rPr>
              <a:t>Log</a:t>
            </a:r>
          </a:p>
        </p:txBody>
      </p:sp>
      <p:grpSp>
        <p:nvGrpSpPr>
          <p:cNvPr id="185" name="Group 184">
            <a:extLst>
              <a:ext uri="{FF2B5EF4-FFF2-40B4-BE49-F238E27FC236}">
                <a16:creationId xmlns:a16="http://schemas.microsoft.com/office/drawing/2014/main" id="{AB0847F2-DC3E-49E1-B147-06F45003C19C}"/>
              </a:ext>
            </a:extLst>
          </p:cNvPr>
          <p:cNvGrpSpPr/>
          <p:nvPr/>
        </p:nvGrpSpPr>
        <p:grpSpPr>
          <a:xfrm>
            <a:off x="5087035" y="1781437"/>
            <a:ext cx="2186322" cy="1488104"/>
            <a:chOff x="0" y="753357"/>
            <a:chExt cx="2187253" cy="1488737"/>
          </a:xfrm>
        </p:grpSpPr>
        <p:sp>
          <p:nvSpPr>
            <p:cNvPr id="186" name="Rectangle 185">
              <a:extLst>
                <a:ext uri="{FF2B5EF4-FFF2-40B4-BE49-F238E27FC236}">
                  <a16:creationId xmlns:a16="http://schemas.microsoft.com/office/drawing/2014/main" id="{86879E69-C4DB-42C4-BE46-8DAE06FA29ED}"/>
                </a:ext>
              </a:extLst>
            </p:cNvPr>
            <p:cNvSpPr/>
            <p:nvPr/>
          </p:nvSpPr>
          <p:spPr bwMode="auto">
            <a:xfrm>
              <a:off x="3543" y="753357"/>
              <a:ext cx="2180166" cy="928876"/>
            </a:xfrm>
            <a:prstGeom prst="rect">
              <a:avLst/>
            </a:prstGeom>
            <a:noFill/>
            <a:ln w="12700">
              <a:solidFill>
                <a:schemeClr val="accent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noAutofit/>
            </a:bodyPr>
            <a:lstStyle/>
            <a:p>
              <a:pPr algn="ctr" defTabSz="932007" fontAlgn="base">
                <a:spcBef>
                  <a:spcPct val="0"/>
                </a:spcBef>
                <a:spcAft>
                  <a:spcPct val="0"/>
                </a:spcAft>
                <a:defRPr/>
              </a:pPr>
              <a:endParaRPr lang="en-GB" sz="1398">
                <a:solidFill>
                  <a:srgbClr val="002050"/>
                </a:solidFill>
                <a:latin typeface="Segoe UI Semilight"/>
              </a:endParaRPr>
            </a:p>
          </p:txBody>
        </p:sp>
        <p:grpSp>
          <p:nvGrpSpPr>
            <p:cNvPr id="187" name="Group 186">
              <a:extLst>
                <a:ext uri="{FF2B5EF4-FFF2-40B4-BE49-F238E27FC236}">
                  <a16:creationId xmlns:a16="http://schemas.microsoft.com/office/drawing/2014/main" id="{B46634B1-94DE-4584-9591-821ABA107A2B}"/>
                </a:ext>
              </a:extLst>
            </p:cNvPr>
            <p:cNvGrpSpPr/>
            <p:nvPr/>
          </p:nvGrpSpPr>
          <p:grpSpPr>
            <a:xfrm>
              <a:off x="1" y="1932466"/>
              <a:ext cx="2187252" cy="309628"/>
              <a:chOff x="120338" y="1858315"/>
              <a:chExt cx="1946577" cy="309628"/>
            </a:xfrm>
            <a:solidFill>
              <a:srgbClr val="DCECF9"/>
            </a:solidFill>
          </p:grpSpPr>
          <p:sp>
            <p:nvSpPr>
              <p:cNvPr id="193" name="Rectangle 192">
                <a:extLst>
                  <a:ext uri="{FF2B5EF4-FFF2-40B4-BE49-F238E27FC236}">
                    <a16:creationId xmlns:a16="http://schemas.microsoft.com/office/drawing/2014/main" id="{932D2128-4649-4FFA-AB07-C3835FF0D229}"/>
                  </a:ext>
                </a:extLst>
              </p:cNvPr>
              <p:cNvSpPr/>
              <p:nvPr/>
            </p:nvSpPr>
            <p:spPr bwMode="auto">
              <a:xfrm>
                <a:off x="120338" y="1858315"/>
                <a:ext cx="934357" cy="309628"/>
              </a:xfrm>
              <a:prstGeom prst="rect">
                <a:avLst/>
              </a:prstGeom>
              <a:noFill/>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noAutofit/>
              </a:bodyPr>
              <a:lstStyle/>
              <a:p>
                <a:pPr algn="ctr" defTabSz="932007" fontAlgn="base">
                  <a:spcBef>
                    <a:spcPct val="0"/>
                  </a:spcBef>
                  <a:spcAft>
                    <a:spcPct val="0"/>
                  </a:spcAft>
                  <a:defRPr/>
                </a:pPr>
                <a:r>
                  <a:rPr lang="en-US" sz="1398">
                    <a:solidFill>
                      <a:srgbClr val="002050"/>
                    </a:solidFill>
                    <a:latin typeface="Segoe UI Semilight"/>
                  </a:rPr>
                  <a:t>Cache</a:t>
                </a:r>
                <a:endParaRPr lang="en-GB" sz="1398">
                  <a:solidFill>
                    <a:srgbClr val="002050"/>
                  </a:solidFill>
                  <a:latin typeface="Segoe UI Semilight"/>
                </a:endParaRPr>
              </a:p>
            </p:txBody>
          </p:sp>
          <p:sp>
            <p:nvSpPr>
              <p:cNvPr id="194" name="Rectangle 193">
                <a:extLst>
                  <a:ext uri="{FF2B5EF4-FFF2-40B4-BE49-F238E27FC236}">
                    <a16:creationId xmlns:a16="http://schemas.microsoft.com/office/drawing/2014/main" id="{9A414A63-7719-4803-B8BA-E0B048EC35BA}"/>
                  </a:ext>
                </a:extLst>
              </p:cNvPr>
              <p:cNvSpPr/>
              <p:nvPr/>
            </p:nvSpPr>
            <p:spPr bwMode="auto">
              <a:xfrm>
                <a:off x="1132558" y="1858315"/>
                <a:ext cx="934357" cy="309628"/>
              </a:xfrm>
              <a:prstGeom prst="rect">
                <a:avLst/>
              </a:prstGeom>
              <a:noFill/>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noAutofit/>
              </a:bodyPr>
              <a:lstStyle/>
              <a:p>
                <a:pPr algn="ctr" defTabSz="932007" fontAlgn="base">
                  <a:spcBef>
                    <a:spcPct val="0"/>
                  </a:spcBef>
                  <a:spcAft>
                    <a:spcPct val="0"/>
                  </a:spcAft>
                  <a:defRPr/>
                </a:pPr>
                <a:r>
                  <a:rPr lang="en-US" sz="1398">
                    <a:solidFill>
                      <a:srgbClr val="002050"/>
                    </a:solidFill>
                    <a:latin typeface="Segoe UI Semilight"/>
                  </a:rPr>
                  <a:t>TempDB</a:t>
                </a:r>
                <a:endParaRPr lang="en-GB" sz="1398">
                  <a:solidFill>
                    <a:srgbClr val="002050"/>
                  </a:solidFill>
                  <a:latin typeface="Segoe UI Semilight"/>
                </a:endParaRPr>
              </a:p>
            </p:txBody>
          </p:sp>
        </p:grpSp>
        <p:sp>
          <p:nvSpPr>
            <p:cNvPr id="188" name="Rectangle 187">
              <a:extLst>
                <a:ext uri="{FF2B5EF4-FFF2-40B4-BE49-F238E27FC236}">
                  <a16:creationId xmlns:a16="http://schemas.microsoft.com/office/drawing/2014/main" id="{6867DB5B-F066-4F4D-9AB7-12923864FE99}"/>
                </a:ext>
              </a:extLst>
            </p:cNvPr>
            <p:cNvSpPr/>
            <p:nvPr/>
          </p:nvSpPr>
          <p:spPr bwMode="auto">
            <a:xfrm>
              <a:off x="120338" y="1264818"/>
              <a:ext cx="1946577" cy="309628"/>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noAutofit/>
            </a:bodyPr>
            <a:lstStyle/>
            <a:p>
              <a:pPr algn="ctr" defTabSz="932007" fontAlgn="base">
                <a:spcBef>
                  <a:spcPct val="0"/>
                </a:spcBef>
                <a:spcAft>
                  <a:spcPct val="0"/>
                </a:spcAft>
                <a:defRPr/>
              </a:pPr>
              <a:r>
                <a:rPr lang="en-US" sz="1398">
                  <a:solidFill>
                    <a:srgbClr val="FFFFFF"/>
                  </a:solidFill>
                  <a:latin typeface="Segoe UI Semilight"/>
                </a:rPr>
                <a:t>NVMe SSD</a:t>
              </a:r>
              <a:endParaRPr lang="en-GB" sz="1398">
                <a:solidFill>
                  <a:srgbClr val="FFFFFF"/>
                </a:solidFill>
                <a:latin typeface="Segoe UI Semilight"/>
              </a:endParaRPr>
            </a:p>
          </p:txBody>
        </p:sp>
        <p:sp>
          <p:nvSpPr>
            <p:cNvPr id="189" name="Trapezoid 188">
              <a:extLst>
                <a:ext uri="{FF2B5EF4-FFF2-40B4-BE49-F238E27FC236}">
                  <a16:creationId xmlns:a16="http://schemas.microsoft.com/office/drawing/2014/main" id="{34576900-AC38-4ED6-AE6D-22505AC4768E}"/>
                </a:ext>
              </a:extLst>
            </p:cNvPr>
            <p:cNvSpPr/>
            <p:nvPr/>
          </p:nvSpPr>
          <p:spPr bwMode="auto">
            <a:xfrm>
              <a:off x="0" y="1656454"/>
              <a:ext cx="2180166" cy="172505"/>
            </a:xfrm>
            <a:prstGeom prst="trapezoid">
              <a:avLst>
                <a:gd name="adj" fmla="val 61212"/>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3" tIns="146242" rIns="182803" bIns="146242" numCol="1" spcCol="0" rtlCol="0" fromWordArt="0" anchor="t" anchorCtr="0" forceAA="0" compatLnSpc="1">
              <a:prstTxWarp prst="textNoShape">
                <a:avLst/>
              </a:prstTxWarp>
              <a:noAutofit/>
            </a:bodyPr>
            <a:lstStyle/>
            <a:p>
              <a:pPr algn="ctr" defTabSz="932007" fontAlgn="base">
                <a:lnSpc>
                  <a:spcPct val="90000"/>
                </a:lnSpc>
                <a:spcBef>
                  <a:spcPct val="0"/>
                </a:spcBef>
                <a:spcAft>
                  <a:spcPct val="0"/>
                </a:spcAft>
              </a:pPr>
              <a:endParaRPr lang="en-US" sz="2400">
                <a:solidFill>
                  <a:srgbClr val="FFFFFF"/>
                </a:solidFill>
                <a:latin typeface="Segoe UI Semilight"/>
                <a:ea typeface="Segoe UI" pitchFamily="34" charset="0"/>
                <a:cs typeface="Segoe UI" pitchFamily="34" charset="0"/>
              </a:endParaRPr>
            </a:p>
          </p:txBody>
        </p:sp>
        <p:sp>
          <p:nvSpPr>
            <p:cNvPr id="190" name="Rectangle 189">
              <a:extLst>
                <a:ext uri="{FF2B5EF4-FFF2-40B4-BE49-F238E27FC236}">
                  <a16:creationId xmlns:a16="http://schemas.microsoft.com/office/drawing/2014/main" id="{ADF7A0B9-B1F8-421B-A935-527DC518253B}"/>
                </a:ext>
              </a:extLst>
            </p:cNvPr>
            <p:cNvSpPr/>
            <p:nvPr/>
          </p:nvSpPr>
          <p:spPr bwMode="auto">
            <a:xfrm>
              <a:off x="120338" y="873182"/>
              <a:ext cx="934357" cy="309628"/>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noAutofit/>
            </a:bodyPr>
            <a:lstStyle/>
            <a:p>
              <a:pPr algn="ctr" defTabSz="932007" fontAlgn="base">
                <a:spcBef>
                  <a:spcPct val="0"/>
                </a:spcBef>
                <a:spcAft>
                  <a:spcPct val="0"/>
                </a:spcAft>
                <a:defRPr/>
              </a:pPr>
              <a:r>
                <a:rPr lang="en-US" sz="1398">
                  <a:solidFill>
                    <a:srgbClr val="FFFFFF"/>
                  </a:solidFill>
                  <a:latin typeface="Segoe UI Semilight"/>
                </a:rPr>
                <a:t>Cores</a:t>
              </a:r>
              <a:endParaRPr lang="en-GB" sz="1398">
                <a:solidFill>
                  <a:srgbClr val="FFFFFF"/>
                </a:solidFill>
                <a:latin typeface="Segoe UI Semilight"/>
              </a:endParaRPr>
            </a:p>
          </p:txBody>
        </p:sp>
        <p:sp>
          <p:nvSpPr>
            <p:cNvPr id="191" name="Rectangle 190">
              <a:extLst>
                <a:ext uri="{FF2B5EF4-FFF2-40B4-BE49-F238E27FC236}">
                  <a16:creationId xmlns:a16="http://schemas.microsoft.com/office/drawing/2014/main" id="{681DB066-6383-4891-AFA5-CF1D659F0FBD}"/>
                </a:ext>
              </a:extLst>
            </p:cNvPr>
            <p:cNvSpPr/>
            <p:nvPr/>
          </p:nvSpPr>
          <p:spPr bwMode="auto">
            <a:xfrm>
              <a:off x="1135858" y="862433"/>
              <a:ext cx="934357" cy="309628"/>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noAutofit/>
            </a:bodyPr>
            <a:lstStyle/>
            <a:p>
              <a:pPr algn="ctr" defTabSz="932007" fontAlgn="base">
                <a:spcBef>
                  <a:spcPct val="0"/>
                </a:spcBef>
                <a:spcAft>
                  <a:spcPct val="0"/>
                </a:spcAft>
                <a:defRPr/>
              </a:pPr>
              <a:r>
                <a:rPr lang="en-US" sz="1398" dirty="0">
                  <a:solidFill>
                    <a:srgbClr val="FFFFFF"/>
                  </a:solidFill>
                  <a:latin typeface="Segoe UI Semilight"/>
                </a:rPr>
                <a:t>Memory</a:t>
              </a:r>
              <a:endParaRPr lang="en-GB" sz="1398" dirty="0">
                <a:solidFill>
                  <a:srgbClr val="FFFFFF"/>
                </a:solidFill>
                <a:latin typeface="Segoe UI Semilight"/>
              </a:endParaRPr>
            </a:p>
          </p:txBody>
        </p:sp>
      </p:grpSp>
      <p:grpSp>
        <p:nvGrpSpPr>
          <p:cNvPr id="195" name="Group 194">
            <a:extLst>
              <a:ext uri="{FF2B5EF4-FFF2-40B4-BE49-F238E27FC236}">
                <a16:creationId xmlns:a16="http://schemas.microsoft.com/office/drawing/2014/main" id="{B1736699-F120-48BA-9791-05D59E835055}"/>
              </a:ext>
            </a:extLst>
          </p:cNvPr>
          <p:cNvGrpSpPr/>
          <p:nvPr/>
        </p:nvGrpSpPr>
        <p:grpSpPr>
          <a:xfrm>
            <a:off x="8969145" y="1781437"/>
            <a:ext cx="2186322" cy="1488104"/>
            <a:chOff x="0" y="753357"/>
            <a:chExt cx="2187253" cy="1488737"/>
          </a:xfrm>
        </p:grpSpPr>
        <p:sp>
          <p:nvSpPr>
            <p:cNvPr id="196" name="Rectangle 195">
              <a:extLst>
                <a:ext uri="{FF2B5EF4-FFF2-40B4-BE49-F238E27FC236}">
                  <a16:creationId xmlns:a16="http://schemas.microsoft.com/office/drawing/2014/main" id="{CA8AFA40-EAEB-4877-BFAB-241CF78F2E9D}"/>
                </a:ext>
              </a:extLst>
            </p:cNvPr>
            <p:cNvSpPr/>
            <p:nvPr/>
          </p:nvSpPr>
          <p:spPr bwMode="auto">
            <a:xfrm>
              <a:off x="3543" y="753357"/>
              <a:ext cx="2180166" cy="928876"/>
            </a:xfrm>
            <a:prstGeom prst="rect">
              <a:avLst/>
            </a:prstGeom>
            <a:noFill/>
            <a:ln w="12700">
              <a:solidFill>
                <a:schemeClr val="accent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noAutofit/>
            </a:bodyPr>
            <a:lstStyle/>
            <a:p>
              <a:pPr algn="ctr" defTabSz="932007" fontAlgn="base">
                <a:spcBef>
                  <a:spcPct val="0"/>
                </a:spcBef>
                <a:spcAft>
                  <a:spcPct val="0"/>
                </a:spcAft>
                <a:defRPr/>
              </a:pPr>
              <a:endParaRPr lang="en-GB" sz="1398">
                <a:solidFill>
                  <a:srgbClr val="002050"/>
                </a:solidFill>
                <a:latin typeface="Segoe UI Semilight"/>
              </a:endParaRPr>
            </a:p>
          </p:txBody>
        </p:sp>
        <p:grpSp>
          <p:nvGrpSpPr>
            <p:cNvPr id="197" name="Group 196">
              <a:extLst>
                <a:ext uri="{FF2B5EF4-FFF2-40B4-BE49-F238E27FC236}">
                  <a16:creationId xmlns:a16="http://schemas.microsoft.com/office/drawing/2014/main" id="{26EA1916-4FA1-41A5-BECE-31AA3889BA61}"/>
                </a:ext>
              </a:extLst>
            </p:cNvPr>
            <p:cNvGrpSpPr/>
            <p:nvPr/>
          </p:nvGrpSpPr>
          <p:grpSpPr>
            <a:xfrm>
              <a:off x="1" y="1932466"/>
              <a:ext cx="2187252" cy="309628"/>
              <a:chOff x="120338" y="1858315"/>
              <a:chExt cx="1946577" cy="309628"/>
            </a:xfrm>
            <a:solidFill>
              <a:srgbClr val="DCECF9"/>
            </a:solidFill>
          </p:grpSpPr>
          <p:sp>
            <p:nvSpPr>
              <p:cNvPr id="274" name="Rectangle 273">
                <a:extLst>
                  <a:ext uri="{FF2B5EF4-FFF2-40B4-BE49-F238E27FC236}">
                    <a16:creationId xmlns:a16="http://schemas.microsoft.com/office/drawing/2014/main" id="{863A8216-F8EB-4040-BAE0-A6DB00A10F2A}"/>
                  </a:ext>
                </a:extLst>
              </p:cNvPr>
              <p:cNvSpPr/>
              <p:nvPr/>
            </p:nvSpPr>
            <p:spPr bwMode="auto">
              <a:xfrm>
                <a:off x="120338" y="1858315"/>
                <a:ext cx="934357" cy="309628"/>
              </a:xfrm>
              <a:prstGeom prst="rect">
                <a:avLst/>
              </a:prstGeom>
              <a:noFill/>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noAutofit/>
              </a:bodyPr>
              <a:lstStyle/>
              <a:p>
                <a:pPr algn="ctr" defTabSz="932007" fontAlgn="base">
                  <a:spcBef>
                    <a:spcPct val="0"/>
                  </a:spcBef>
                  <a:spcAft>
                    <a:spcPct val="0"/>
                  </a:spcAft>
                  <a:defRPr/>
                </a:pPr>
                <a:r>
                  <a:rPr lang="en-US" sz="1398">
                    <a:solidFill>
                      <a:srgbClr val="002050"/>
                    </a:solidFill>
                    <a:latin typeface="Segoe UI Semilight"/>
                  </a:rPr>
                  <a:t>Cache</a:t>
                </a:r>
                <a:endParaRPr lang="en-GB" sz="1398">
                  <a:solidFill>
                    <a:srgbClr val="002050"/>
                  </a:solidFill>
                  <a:latin typeface="Segoe UI Semilight"/>
                </a:endParaRPr>
              </a:p>
            </p:txBody>
          </p:sp>
          <p:sp>
            <p:nvSpPr>
              <p:cNvPr id="286" name="Rectangle 285">
                <a:extLst>
                  <a:ext uri="{FF2B5EF4-FFF2-40B4-BE49-F238E27FC236}">
                    <a16:creationId xmlns:a16="http://schemas.microsoft.com/office/drawing/2014/main" id="{1C5927A5-7818-4712-A97E-269EBB6C926F}"/>
                  </a:ext>
                </a:extLst>
              </p:cNvPr>
              <p:cNvSpPr/>
              <p:nvPr/>
            </p:nvSpPr>
            <p:spPr bwMode="auto">
              <a:xfrm>
                <a:off x="1132558" y="1858315"/>
                <a:ext cx="934357" cy="309628"/>
              </a:xfrm>
              <a:prstGeom prst="rect">
                <a:avLst/>
              </a:prstGeom>
              <a:noFill/>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noAutofit/>
              </a:bodyPr>
              <a:lstStyle/>
              <a:p>
                <a:pPr algn="ctr" defTabSz="932007" fontAlgn="base">
                  <a:spcBef>
                    <a:spcPct val="0"/>
                  </a:spcBef>
                  <a:spcAft>
                    <a:spcPct val="0"/>
                  </a:spcAft>
                  <a:defRPr/>
                </a:pPr>
                <a:r>
                  <a:rPr lang="en-US" sz="1398">
                    <a:solidFill>
                      <a:srgbClr val="002050"/>
                    </a:solidFill>
                    <a:latin typeface="Segoe UI Semilight"/>
                  </a:rPr>
                  <a:t>TempDB</a:t>
                </a:r>
                <a:endParaRPr lang="en-GB" sz="1398">
                  <a:solidFill>
                    <a:srgbClr val="002050"/>
                  </a:solidFill>
                  <a:latin typeface="Segoe UI Semilight"/>
                </a:endParaRPr>
              </a:p>
            </p:txBody>
          </p:sp>
        </p:grpSp>
        <p:sp>
          <p:nvSpPr>
            <p:cNvPr id="198" name="Rectangle 197">
              <a:extLst>
                <a:ext uri="{FF2B5EF4-FFF2-40B4-BE49-F238E27FC236}">
                  <a16:creationId xmlns:a16="http://schemas.microsoft.com/office/drawing/2014/main" id="{3A2A9072-BD69-41CF-94EC-2B2F412010C4}"/>
                </a:ext>
              </a:extLst>
            </p:cNvPr>
            <p:cNvSpPr/>
            <p:nvPr/>
          </p:nvSpPr>
          <p:spPr bwMode="auto">
            <a:xfrm>
              <a:off x="120338" y="1264818"/>
              <a:ext cx="1946577" cy="309628"/>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noAutofit/>
            </a:bodyPr>
            <a:lstStyle/>
            <a:p>
              <a:pPr algn="ctr" defTabSz="932007" fontAlgn="base">
                <a:spcBef>
                  <a:spcPct val="0"/>
                </a:spcBef>
                <a:spcAft>
                  <a:spcPct val="0"/>
                </a:spcAft>
                <a:defRPr/>
              </a:pPr>
              <a:r>
                <a:rPr lang="en-US" sz="1398">
                  <a:solidFill>
                    <a:srgbClr val="FFFFFF"/>
                  </a:solidFill>
                  <a:latin typeface="Segoe UI Semilight"/>
                </a:rPr>
                <a:t>NVMe SSD</a:t>
              </a:r>
              <a:endParaRPr lang="en-GB" sz="1398">
                <a:solidFill>
                  <a:srgbClr val="FFFFFF"/>
                </a:solidFill>
                <a:latin typeface="Segoe UI Semilight"/>
              </a:endParaRPr>
            </a:p>
          </p:txBody>
        </p:sp>
        <p:sp>
          <p:nvSpPr>
            <p:cNvPr id="199" name="Trapezoid 198">
              <a:extLst>
                <a:ext uri="{FF2B5EF4-FFF2-40B4-BE49-F238E27FC236}">
                  <a16:creationId xmlns:a16="http://schemas.microsoft.com/office/drawing/2014/main" id="{309C3E5F-6C19-4444-9EE0-3E43145861E2}"/>
                </a:ext>
              </a:extLst>
            </p:cNvPr>
            <p:cNvSpPr/>
            <p:nvPr/>
          </p:nvSpPr>
          <p:spPr bwMode="auto">
            <a:xfrm>
              <a:off x="0" y="1656454"/>
              <a:ext cx="2180166" cy="172505"/>
            </a:xfrm>
            <a:prstGeom prst="trapezoid">
              <a:avLst>
                <a:gd name="adj" fmla="val 61212"/>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3" tIns="146242" rIns="182803" bIns="146242" numCol="1" spcCol="0" rtlCol="0" fromWordArt="0" anchor="t" anchorCtr="0" forceAA="0" compatLnSpc="1">
              <a:prstTxWarp prst="textNoShape">
                <a:avLst/>
              </a:prstTxWarp>
              <a:noAutofit/>
            </a:bodyPr>
            <a:lstStyle/>
            <a:p>
              <a:pPr algn="ctr" defTabSz="932007" fontAlgn="base">
                <a:lnSpc>
                  <a:spcPct val="90000"/>
                </a:lnSpc>
                <a:spcBef>
                  <a:spcPct val="0"/>
                </a:spcBef>
                <a:spcAft>
                  <a:spcPct val="0"/>
                </a:spcAft>
              </a:pPr>
              <a:endParaRPr lang="en-US" sz="2400">
                <a:solidFill>
                  <a:srgbClr val="FFFFFF"/>
                </a:solidFill>
                <a:latin typeface="Segoe UI Semilight"/>
                <a:ea typeface="Segoe UI" pitchFamily="34" charset="0"/>
                <a:cs typeface="Segoe UI" pitchFamily="34" charset="0"/>
              </a:endParaRPr>
            </a:p>
          </p:txBody>
        </p:sp>
        <p:sp>
          <p:nvSpPr>
            <p:cNvPr id="200" name="Rectangle 199">
              <a:extLst>
                <a:ext uri="{FF2B5EF4-FFF2-40B4-BE49-F238E27FC236}">
                  <a16:creationId xmlns:a16="http://schemas.microsoft.com/office/drawing/2014/main" id="{9114C65B-D74D-4731-BCE4-E90F99FC4F99}"/>
                </a:ext>
              </a:extLst>
            </p:cNvPr>
            <p:cNvSpPr/>
            <p:nvPr/>
          </p:nvSpPr>
          <p:spPr bwMode="auto">
            <a:xfrm>
              <a:off x="120338" y="873182"/>
              <a:ext cx="934357" cy="309628"/>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noAutofit/>
            </a:bodyPr>
            <a:lstStyle/>
            <a:p>
              <a:pPr algn="ctr" defTabSz="932007" fontAlgn="base">
                <a:spcBef>
                  <a:spcPct val="0"/>
                </a:spcBef>
                <a:spcAft>
                  <a:spcPct val="0"/>
                </a:spcAft>
                <a:defRPr/>
              </a:pPr>
              <a:r>
                <a:rPr lang="en-US" sz="1398">
                  <a:solidFill>
                    <a:srgbClr val="FFFFFF"/>
                  </a:solidFill>
                  <a:latin typeface="Segoe UI Semilight"/>
                </a:rPr>
                <a:t>Cores</a:t>
              </a:r>
              <a:endParaRPr lang="en-GB" sz="1398">
                <a:solidFill>
                  <a:srgbClr val="FFFFFF"/>
                </a:solidFill>
                <a:latin typeface="Segoe UI Semilight"/>
              </a:endParaRPr>
            </a:p>
          </p:txBody>
        </p:sp>
        <p:sp>
          <p:nvSpPr>
            <p:cNvPr id="257" name="Rectangle 256">
              <a:extLst>
                <a:ext uri="{FF2B5EF4-FFF2-40B4-BE49-F238E27FC236}">
                  <a16:creationId xmlns:a16="http://schemas.microsoft.com/office/drawing/2014/main" id="{64A1C212-45CD-4AA0-AD4D-449B021C1BBF}"/>
                </a:ext>
              </a:extLst>
            </p:cNvPr>
            <p:cNvSpPr/>
            <p:nvPr/>
          </p:nvSpPr>
          <p:spPr bwMode="auto">
            <a:xfrm>
              <a:off x="1132558" y="873182"/>
              <a:ext cx="934357" cy="309628"/>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noAutofit/>
            </a:bodyPr>
            <a:lstStyle/>
            <a:p>
              <a:pPr algn="ctr" defTabSz="932007" fontAlgn="base">
                <a:spcBef>
                  <a:spcPct val="0"/>
                </a:spcBef>
                <a:spcAft>
                  <a:spcPct val="0"/>
                </a:spcAft>
                <a:defRPr/>
              </a:pPr>
              <a:r>
                <a:rPr lang="en-US" sz="1398">
                  <a:solidFill>
                    <a:srgbClr val="FFFFFF"/>
                  </a:solidFill>
                  <a:latin typeface="Segoe UI Semilight"/>
                </a:rPr>
                <a:t>Memory</a:t>
              </a:r>
              <a:endParaRPr lang="en-GB" sz="1398">
                <a:solidFill>
                  <a:srgbClr val="FFFFFF"/>
                </a:solidFill>
                <a:latin typeface="Segoe UI Semilight"/>
              </a:endParaRPr>
            </a:p>
          </p:txBody>
        </p:sp>
      </p:grpSp>
      <p:sp>
        <p:nvSpPr>
          <p:cNvPr id="287" name="Rectangle 286">
            <a:extLst>
              <a:ext uri="{FF2B5EF4-FFF2-40B4-BE49-F238E27FC236}">
                <a16:creationId xmlns:a16="http://schemas.microsoft.com/office/drawing/2014/main" id="{BFBD9F2B-F505-4AB0-8992-C09A921B5D51}"/>
              </a:ext>
            </a:extLst>
          </p:cNvPr>
          <p:cNvSpPr/>
          <p:nvPr/>
        </p:nvSpPr>
        <p:spPr bwMode="auto">
          <a:xfrm>
            <a:off x="3510663" y="5130705"/>
            <a:ext cx="1777137" cy="457005"/>
          </a:xfrm>
          <a:prstGeom prst="rect">
            <a:avLst/>
          </a:prstGeom>
          <a:solidFill>
            <a:schemeClr val="bg1"/>
          </a:solidFill>
          <a:ln w="12700">
            <a:solidFill>
              <a:schemeClr val="accent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bodyPr>
          <a:lstStyle/>
          <a:p>
            <a:pPr algn="ctr" defTabSz="932007" fontAlgn="base">
              <a:spcBef>
                <a:spcPct val="0"/>
              </a:spcBef>
              <a:spcAft>
                <a:spcPct val="0"/>
              </a:spcAft>
              <a:defRPr/>
            </a:pPr>
            <a:endParaRPr lang="en-US" sz="1398">
              <a:solidFill>
                <a:srgbClr val="002050"/>
              </a:solidFill>
              <a:latin typeface="Segoe UI Semilight"/>
            </a:endParaRPr>
          </a:p>
        </p:txBody>
      </p:sp>
      <p:sp>
        <p:nvSpPr>
          <p:cNvPr id="288" name="Rectangle 287">
            <a:extLst>
              <a:ext uri="{FF2B5EF4-FFF2-40B4-BE49-F238E27FC236}">
                <a16:creationId xmlns:a16="http://schemas.microsoft.com/office/drawing/2014/main" id="{349A60F6-084B-48FB-9AEF-D067F593FF7B}"/>
              </a:ext>
            </a:extLst>
          </p:cNvPr>
          <p:cNvSpPr/>
          <p:nvPr/>
        </p:nvSpPr>
        <p:spPr bwMode="auto">
          <a:xfrm>
            <a:off x="3358326" y="4978368"/>
            <a:ext cx="1777137" cy="457005"/>
          </a:xfrm>
          <a:prstGeom prst="rect">
            <a:avLst/>
          </a:prstGeom>
          <a:solidFill>
            <a:schemeClr val="bg1"/>
          </a:solidFill>
          <a:ln w="12700">
            <a:solidFill>
              <a:schemeClr val="accent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bodyPr>
          <a:lstStyle/>
          <a:p>
            <a:pPr algn="ctr" defTabSz="932007" fontAlgn="base">
              <a:spcBef>
                <a:spcPct val="0"/>
              </a:spcBef>
              <a:spcAft>
                <a:spcPct val="0"/>
              </a:spcAft>
              <a:defRPr/>
            </a:pPr>
            <a:endParaRPr lang="en-US" sz="1398">
              <a:solidFill>
                <a:srgbClr val="002050"/>
              </a:solidFill>
              <a:latin typeface="Segoe UI Semilight"/>
            </a:endParaRPr>
          </a:p>
        </p:txBody>
      </p:sp>
      <p:sp>
        <p:nvSpPr>
          <p:cNvPr id="289" name="Rectangle 288">
            <a:extLst>
              <a:ext uri="{FF2B5EF4-FFF2-40B4-BE49-F238E27FC236}">
                <a16:creationId xmlns:a16="http://schemas.microsoft.com/office/drawing/2014/main" id="{679F3993-55F1-47DE-867B-99B2A5BCA482}"/>
              </a:ext>
            </a:extLst>
          </p:cNvPr>
          <p:cNvSpPr/>
          <p:nvPr/>
        </p:nvSpPr>
        <p:spPr bwMode="auto">
          <a:xfrm>
            <a:off x="3205992" y="4826032"/>
            <a:ext cx="1777137" cy="457005"/>
          </a:xfrm>
          <a:prstGeom prst="rect">
            <a:avLst/>
          </a:prstGeom>
          <a:solidFill>
            <a:schemeClr val="bg1"/>
          </a:solidFill>
          <a:ln w="12700">
            <a:solidFill>
              <a:schemeClr val="accent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bodyPr>
          <a:lstStyle/>
          <a:p>
            <a:pPr algn="ctr" defTabSz="932007" fontAlgn="base">
              <a:spcBef>
                <a:spcPct val="0"/>
              </a:spcBef>
              <a:spcAft>
                <a:spcPct val="0"/>
              </a:spcAft>
              <a:defRPr/>
            </a:pPr>
            <a:r>
              <a:rPr lang="en-US" sz="1398">
                <a:solidFill>
                  <a:srgbClr val="002050"/>
                </a:solidFill>
                <a:latin typeface="Segoe UI Semilight"/>
              </a:rPr>
              <a:t>Snapshot backups</a:t>
            </a:r>
          </a:p>
        </p:txBody>
      </p:sp>
      <p:cxnSp>
        <p:nvCxnSpPr>
          <p:cNvPr id="278" name="Straight Connector 277">
            <a:extLst>
              <a:ext uri="{FF2B5EF4-FFF2-40B4-BE49-F238E27FC236}">
                <a16:creationId xmlns:a16="http://schemas.microsoft.com/office/drawing/2014/main" id="{05EFA083-C400-4FB3-A796-F70683FA0713}"/>
              </a:ext>
            </a:extLst>
          </p:cNvPr>
          <p:cNvCxnSpPr/>
          <p:nvPr/>
        </p:nvCxnSpPr>
        <p:spPr>
          <a:xfrm>
            <a:off x="839836" y="1598700"/>
            <a:ext cx="10968132" cy="0"/>
          </a:xfrm>
          <a:prstGeom prst="line">
            <a:avLst/>
          </a:prstGeom>
          <a:ln w="12700">
            <a:solidFill>
              <a:schemeClr val="tx2">
                <a:alpha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79" name="TextBox 278">
            <a:extLst>
              <a:ext uri="{FF2B5EF4-FFF2-40B4-BE49-F238E27FC236}">
                <a16:creationId xmlns:a16="http://schemas.microsoft.com/office/drawing/2014/main" id="{EF0661CF-8E32-47CC-ACBE-71DB9C390DC0}"/>
              </a:ext>
            </a:extLst>
          </p:cNvPr>
          <p:cNvSpPr txBox="1"/>
          <p:nvPr/>
        </p:nvSpPr>
        <p:spPr>
          <a:xfrm rot="16200000">
            <a:off x="171956" y="717670"/>
            <a:ext cx="874294" cy="461424"/>
          </a:xfrm>
          <a:prstGeom prst="rect">
            <a:avLst/>
          </a:prstGeom>
          <a:noFill/>
        </p:spPr>
        <p:txBody>
          <a:bodyPr wrap="none" lIns="182803" tIns="146242" rIns="182803" bIns="146242" rtlCol="0">
            <a:spAutoFit/>
          </a:bodyPr>
          <a:lstStyle/>
          <a:p>
            <a:pPr algn="ctr" defTabSz="950680" fontAlgn="base">
              <a:lnSpc>
                <a:spcPct val="90000"/>
              </a:lnSpc>
              <a:spcBef>
                <a:spcPct val="0"/>
              </a:spcBef>
              <a:spcAft>
                <a:spcPts val="612"/>
              </a:spcAft>
              <a:defRPr/>
            </a:pPr>
            <a:r>
              <a:rPr lang="en-US" sz="1198">
                <a:solidFill>
                  <a:srgbClr val="002050"/>
                </a:solidFill>
                <a:latin typeface="Segoe UI" panose="020B0502040204020203" pitchFamily="34" charset="0"/>
                <a:cs typeface="Segoe UI" panose="020B0502040204020203" pitchFamily="34" charset="0"/>
              </a:rPr>
              <a:t>Control</a:t>
            </a:r>
            <a:endParaRPr lang="en-GB" sz="1198">
              <a:solidFill>
                <a:srgbClr val="002050"/>
              </a:solidFill>
              <a:latin typeface="Segoe UI" panose="020B0502040204020203" pitchFamily="34" charset="0"/>
              <a:cs typeface="Segoe UI" panose="020B0502040204020203" pitchFamily="34" charset="0"/>
            </a:endParaRPr>
          </a:p>
        </p:txBody>
      </p:sp>
      <p:grpSp>
        <p:nvGrpSpPr>
          <p:cNvPr id="280" name="Group 279">
            <a:extLst>
              <a:ext uri="{FF2B5EF4-FFF2-40B4-BE49-F238E27FC236}">
                <a16:creationId xmlns:a16="http://schemas.microsoft.com/office/drawing/2014/main" id="{A35E4C88-8776-47DF-8918-31523A2767D5}"/>
              </a:ext>
            </a:extLst>
          </p:cNvPr>
          <p:cNvGrpSpPr/>
          <p:nvPr/>
        </p:nvGrpSpPr>
        <p:grpSpPr>
          <a:xfrm>
            <a:off x="5081732" y="455122"/>
            <a:ext cx="2179238" cy="878143"/>
            <a:chOff x="1238204" y="1748518"/>
            <a:chExt cx="2180166" cy="878518"/>
          </a:xfrm>
        </p:grpSpPr>
        <p:sp>
          <p:nvSpPr>
            <p:cNvPr id="281" name="Rectangle 280">
              <a:extLst>
                <a:ext uri="{FF2B5EF4-FFF2-40B4-BE49-F238E27FC236}">
                  <a16:creationId xmlns:a16="http://schemas.microsoft.com/office/drawing/2014/main" id="{D12B897F-C80A-4F4B-8C06-C5E0CCFE61BA}"/>
                </a:ext>
              </a:extLst>
            </p:cNvPr>
            <p:cNvSpPr/>
            <p:nvPr/>
          </p:nvSpPr>
          <p:spPr bwMode="auto">
            <a:xfrm>
              <a:off x="1238204" y="1748518"/>
              <a:ext cx="2180166" cy="878518"/>
            </a:xfrm>
            <a:prstGeom prst="rect">
              <a:avLst/>
            </a:prstGeom>
            <a:noFill/>
            <a:ln w="12700">
              <a:solidFill>
                <a:schemeClr val="accent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noAutofit/>
            </a:bodyPr>
            <a:lstStyle/>
            <a:p>
              <a:pPr algn="ctr" defTabSz="932007" fontAlgn="base">
                <a:spcBef>
                  <a:spcPct val="0"/>
                </a:spcBef>
                <a:spcAft>
                  <a:spcPct val="0"/>
                </a:spcAft>
                <a:defRPr/>
              </a:pPr>
              <a:endParaRPr lang="en-GB" sz="1398">
                <a:solidFill>
                  <a:srgbClr val="002050"/>
                </a:solidFill>
                <a:latin typeface="Segoe UI Semilight"/>
              </a:endParaRPr>
            </a:p>
          </p:txBody>
        </p:sp>
        <p:sp>
          <p:nvSpPr>
            <p:cNvPr id="282" name="Rectangle 281">
              <a:extLst>
                <a:ext uri="{FF2B5EF4-FFF2-40B4-BE49-F238E27FC236}">
                  <a16:creationId xmlns:a16="http://schemas.microsoft.com/office/drawing/2014/main" id="{CCAC5E34-0B89-4E2D-9F3A-1BDE2CBE3CB8}"/>
                </a:ext>
              </a:extLst>
            </p:cNvPr>
            <p:cNvSpPr/>
            <p:nvPr/>
          </p:nvSpPr>
          <p:spPr bwMode="auto">
            <a:xfrm>
              <a:off x="1354999" y="1854515"/>
              <a:ext cx="934357" cy="309628"/>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noAutofit/>
            </a:bodyPr>
            <a:lstStyle/>
            <a:p>
              <a:pPr algn="ctr" defTabSz="932007" fontAlgn="base">
                <a:spcBef>
                  <a:spcPct val="0"/>
                </a:spcBef>
                <a:spcAft>
                  <a:spcPct val="0"/>
                </a:spcAft>
                <a:defRPr/>
              </a:pPr>
              <a:r>
                <a:rPr lang="en-US" sz="1398">
                  <a:solidFill>
                    <a:srgbClr val="FFFFFF"/>
                  </a:solidFill>
                  <a:latin typeface="Segoe UI Semilight"/>
                </a:rPr>
                <a:t>Cores</a:t>
              </a:r>
              <a:endParaRPr lang="en-GB" sz="1398">
                <a:solidFill>
                  <a:srgbClr val="FFFFFF"/>
                </a:solidFill>
                <a:latin typeface="Segoe UI Semilight"/>
              </a:endParaRPr>
            </a:p>
          </p:txBody>
        </p:sp>
        <p:sp>
          <p:nvSpPr>
            <p:cNvPr id="283" name="Rectangle 282">
              <a:extLst>
                <a:ext uri="{FF2B5EF4-FFF2-40B4-BE49-F238E27FC236}">
                  <a16:creationId xmlns:a16="http://schemas.microsoft.com/office/drawing/2014/main" id="{7F06C8BB-C8DF-4CE1-8BDC-330E84240366}"/>
                </a:ext>
              </a:extLst>
            </p:cNvPr>
            <p:cNvSpPr/>
            <p:nvPr/>
          </p:nvSpPr>
          <p:spPr bwMode="auto">
            <a:xfrm>
              <a:off x="2367219" y="1854515"/>
              <a:ext cx="934357" cy="309628"/>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noAutofit/>
            </a:bodyPr>
            <a:lstStyle/>
            <a:p>
              <a:pPr algn="ctr" defTabSz="932007" fontAlgn="base">
                <a:spcBef>
                  <a:spcPct val="0"/>
                </a:spcBef>
                <a:spcAft>
                  <a:spcPct val="0"/>
                </a:spcAft>
                <a:defRPr/>
              </a:pPr>
              <a:r>
                <a:rPr lang="en-US" sz="1398">
                  <a:solidFill>
                    <a:srgbClr val="FFFFFF"/>
                  </a:solidFill>
                  <a:latin typeface="Segoe UI Semilight"/>
                </a:rPr>
                <a:t>Memory</a:t>
              </a:r>
              <a:endParaRPr lang="en-GB" sz="1398">
                <a:solidFill>
                  <a:srgbClr val="FFFFFF"/>
                </a:solidFill>
                <a:latin typeface="Segoe UI Semilight"/>
              </a:endParaRPr>
            </a:p>
          </p:txBody>
        </p:sp>
        <p:sp>
          <p:nvSpPr>
            <p:cNvPr id="284" name="Rectangle 283">
              <a:extLst>
                <a:ext uri="{FF2B5EF4-FFF2-40B4-BE49-F238E27FC236}">
                  <a16:creationId xmlns:a16="http://schemas.microsoft.com/office/drawing/2014/main" id="{85EA35E4-A511-4A26-A527-DE1B97162D91}"/>
                </a:ext>
              </a:extLst>
            </p:cNvPr>
            <p:cNvSpPr/>
            <p:nvPr/>
          </p:nvSpPr>
          <p:spPr bwMode="auto">
            <a:xfrm>
              <a:off x="1354999" y="2205053"/>
              <a:ext cx="1946577" cy="309628"/>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noAutofit/>
            </a:bodyPr>
            <a:lstStyle/>
            <a:p>
              <a:pPr algn="ctr" defTabSz="932007" fontAlgn="base">
                <a:spcBef>
                  <a:spcPct val="0"/>
                </a:spcBef>
                <a:spcAft>
                  <a:spcPct val="0"/>
                </a:spcAft>
                <a:defRPr/>
              </a:pPr>
              <a:r>
                <a:rPr lang="en-US" sz="1398">
                  <a:solidFill>
                    <a:srgbClr val="FFFFFF"/>
                  </a:solidFill>
                  <a:latin typeface="Segoe UI Semilight"/>
                </a:rPr>
                <a:t>SSD TempDB</a:t>
              </a:r>
              <a:endParaRPr lang="en-GB" sz="1398">
                <a:solidFill>
                  <a:srgbClr val="FFFFFF"/>
                </a:solidFill>
                <a:latin typeface="Segoe UI Semilight"/>
              </a:endParaRPr>
            </a:p>
          </p:txBody>
        </p:sp>
      </p:grpSp>
    </p:spTree>
    <p:extLst>
      <p:ext uri="{BB962C8B-B14F-4D97-AF65-F5344CB8AC3E}">
        <p14:creationId xmlns:p14="http://schemas.microsoft.com/office/powerpoint/2010/main" val="3280967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4" presetClass="path" presetSubtype="0" accel="50000" decel="50000" fill="hold" grpId="0" nodeType="clickEffect">
                                  <p:stCondLst>
                                    <p:cond delay="0"/>
                                  </p:stCondLst>
                                  <p:childTnLst>
                                    <p:animMotion origin="layout" path="M -0.01417 -0.03563 L 0.3167 -0.40604 " pathEditMode="relative" rAng="0" ptsTypes="AA">
                                      <p:cBhvr>
                                        <p:cTn id="6" dur="2000" fill="hold"/>
                                        <p:tgtEl>
                                          <p:spTgt spid="204"/>
                                        </p:tgtEl>
                                        <p:attrNameLst>
                                          <p:attrName>ppt_x</p:attrName>
                                          <p:attrName>ppt_y</p:attrName>
                                        </p:attrNameLst>
                                      </p:cBhvr>
                                      <p:rCtr x="16543" y="-18520"/>
                                    </p:animMotion>
                                  </p:childTnLst>
                                </p:cTn>
                              </p:par>
                              <p:par>
                                <p:cTn id="7" presetID="64" presetClass="path" presetSubtype="0" accel="50000" decel="50000" fill="hold" grpId="0" nodeType="withEffect">
                                  <p:stCondLst>
                                    <p:cond delay="0"/>
                                  </p:stCondLst>
                                  <p:childTnLst>
                                    <p:animMotion origin="layout" path="M 2.71381E-6 -2.11984E-6 L -0.03319 -0.40604 " pathEditMode="relative" rAng="0" ptsTypes="AA">
                                      <p:cBhvr>
                                        <p:cTn id="8" dur="2000" fill="hold"/>
                                        <p:tgtEl>
                                          <p:spTgt spid="216"/>
                                        </p:tgtEl>
                                        <p:attrNameLst>
                                          <p:attrName>ppt_x</p:attrName>
                                          <p:attrName>ppt_y</p:attrName>
                                        </p:attrNameLst>
                                      </p:cBhvr>
                                      <p:rCtr x="-1659" y="-20313"/>
                                    </p:animMotion>
                                  </p:childTnLst>
                                </p:cTn>
                              </p:par>
                              <p:par>
                                <p:cTn id="9" presetID="64" presetClass="path" presetSubtype="0" accel="50000" decel="50000" fill="hold" grpId="0" nodeType="withEffect">
                                  <p:stCondLst>
                                    <p:cond delay="0"/>
                                  </p:stCondLst>
                                  <p:childTnLst>
                                    <p:animMotion origin="layout" path="M -4.16135E-6 -2.11984E-6 L -0.10186 -0.40604 " pathEditMode="relative" rAng="0" ptsTypes="AA">
                                      <p:cBhvr>
                                        <p:cTn id="10" dur="2000" fill="hold"/>
                                        <p:tgtEl>
                                          <p:spTgt spid="226"/>
                                        </p:tgtEl>
                                        <p:attrNameLst>
                                          <p:attrName>ppt_x</p:attrName>
                                          <p:attrName>ppt_y</p:attrName>
                                        </p:attrNameLst>
                                      </p:cBhvr>
                                      <p:rCtr x="-5093" y="-20313"/>
                                    </p:animMotion>
                                  </p:childTnLst>
                                </p:cTn>
                              </p:par>
                              <p:par>
                                <p:cTn id="11" presetID="64" presetClass="path" presetSubtype="0" accel="50000" decel="50000" fill="hold" grpId="0" nodeType="withEffect">
                                  <p:stCondLst>
                                    <p:cond delay="0"/>
                                  </p:stCondLst>
                                  <p:childTnLst>
                                    <p:animMotion origin="layout" path="M -1.03651E-6 -2.11984E-6 L -0.24496 -0.40604 " pathEditMode="relative" rAng="0" ptsTypes="AA">
                                      <p:cBhvr>
                                        <p:cTn id="12" dur="2000" fill="hold"/>
                                        <p:tgtEl>
                                          <p:spTgt spid="236"/>
                                        </p:tgtEl>
                                        <p:attrNameLst>
                                          <p:attrName>ppt_x</p:attrName>
                                          <p:attrName>ppt_y</p:attrName>
                                        </p:attrNameLst>
                                      </p:cBhvr>
                                      <p:rCtr x="-12254" y="-20313"/>
                                    </p:animMotion>
                                  </p:childTnLst>
                                </p:cTn>
                              </p:par>
                              <p:par>
                                <p:cTn id="13" presetID="64" presetClass="path" presetSubtype="0" accel="50000" decel="50000" fill="hold" grpId="0" nodeType="withEffect">
                                  <p:stCondLst>
                                    <p:cond delay="0"/>
                                  </p:stCondLst>
                                  <p:childTnLst>
                                    <p:animMotion origin="layout" path="M -0.02183 -0.03472 L 0.04914 -0.40604 " pathEditMode="relative" rAng="0" ptsTypes="AA">
                                      <p:cBhvr>
                                        <p:cTn id="14" dur="2000" fill="hold"/>
                                        <p:tgtEl>
                                          <p:spTgt spid="246"/>
                                        </p:tgtEl>
                                        <p:attrNameLst>
                                          <p:attrName>ppt_x</p:attrName>
                                          <p:attrName>ppt_y</p:attrName>
                                        </p:attrNameLst>
                                      </p:cBhvr>
                                      <p:rCtr x="3549" y="-18566"/>
                                    </p:animMotion>
                                  </p:childTnLst>
                                </p:cTn>
                              </p:par>
                              <p:par>
                                <p:cTn id="15" presetID="64" presetClass="path" presetSubtype="0" accel="50000" decel="50000" fill="hold" grpId="0" nodeType="withEffect">
                                  <p:stCondLst>
                                    <p:cond delay="0"/>
                                  </p:stCondLst>
                                  <p:childTnLst>
                                    <p:animMotion origin="layout" path="M -2.94358E-6 -2.11984E-6 L -0.03485 -0.40604 " pathEditMode="relative" rAng="0" ptsTypes="AA">
                                      <p:cBhvr>
                                        <p:cTn id="16" dur="2000" fill="hold"/>
                                        <p:tgtEl>
                                          <p:spTgt spid="259"/>
                                        </p:tgtEl>
                                        <p:attrNameLst>
                                          <p:attrName>ppt_x</p:attrName>
                                          <p:attrName>ppt_y</p:attrName>
                                        </p:attrNameLst>
                                      </p:cBhvr>
                                      <p:rCtr x="-1749" y="-20313"/>
                                    </p:animMotion>
                                  </p:childTnLst>
                                </p:cTn>
                              </p:par>
                              <p:par>
                                <p:cTn id="17" presetID="64" presetClass="path" presetSubtype="0" accel="50000" decel="50000" fill="hold" grpId="0" nodeType="withEffect">
                                  <p:stCondLst>
                                    <p:cond delay="0"/>
                                  </p:stCondLst>
                                  <p:childTnLst>
                                    <p:animMotion origin="layout" path="M -6.99515E-7 -2.11984E-6 L -0.09727 -0.40604 " pathEditMode="relative" rAng="0" ptsTypes="AA">
                                      <p:cBhvr>
                                        <p:cTn id="18" dur="2000" fill="hold"/>
                                        <p:tgtEl>
                                          <p:spTgt spid="266"/>
                                        </p:tgtEl>
                                        <p:attrNameLst>
                                          <p:attrName>ppt_x</p:attrName>
                                          <p:attrName>ppt_y</p:attrName>
                                        </p:attrNameLst>
                                      </p:cBhvr>
                                      <p:rCtr x="-4863" y="-20313"/>
                                    </p:animMotion>
                                  </p:childTnLst>
                                </p:cTn>
                              </p:par>
                              <p:par>
                                <p:cTn id="19" presetID="64" presetClass="path" presetSubtype="0" accel="50000" decel="50000" fill="hold" grpId="0" nodeType="withEffect">
                                  <p:stCondLst>
                                    <p:cond delay="0"/>
                                  </p:stCondLst>
                                  <p:childTnLst>
                                    <p:animMotion origin="layout" path="M -4.23538E-6 -2.11984E-6 L -0.0822 -0.40604 " pathEditMode="relative" rAng="0" ptsTypes="AA">
                                      <p:cBhvr>
                                        <p:cTn id="20" dur="2000" fill="hold"/>
                                        <p:tgtEl>
                                          <p:spTgt spid="272"/>
                                        </p:tgtEl>
                                        <p:attrNameLst>
                                          <p:attrName>ppt_x</p:attrName>
                                          <p:attrName>ppt_y</p:attrName>
                                        </p:attrNameLst>
                                      </p:cBhvr>
                                      <p:rCtr x="-4110" y="-2031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 grpId="0" animBg="1"/>
      <p:bldP spid="216" grpId="0" animBg="1"/>
      <p:bldP spid="226" grpId="0" animBg="1"/>
      <p:bldP spid="236" grpId="0" animBg="1"/>
      <p:bldP spid="246" grpId="0" animBg="1"/>
      <p:bldP spid="259" grpId="0" animBg="1"/>
      <p:bldP spid="266" grpId="0" animBg="1"/>
      <p:bldP spid="27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61CD41E-0B35-4021-BFC1-361B23B8D8A8}"/>
              </a:ext>
            </a:extLst>
          </p:cNvPr>
          <p:cNvSpPr>
            <a:spLocks noGrp="1"/>
          </p:cNvSpPr>
          <p:nvPr>
            <p:ph type="title"/>
          </p:nvPr>
        </p:nvSpPr>
        <p:spPr/>
        <p:txBody>
          <a:bodyPr/>
          <a:lstStyle/>
          <a:p>
            <a:r>
              <a:rPr lang="en-US" dirty="0"/>
              <a:t>Compute Data Warehouse Units (</a:t>
            </a:r>
            <a:r>
              <a:rPr lang="en-US" dirty="0" err="1"/>
              <a:t>cDWUs</a:t>
            </a:r>
            <a:r>
              <a:rPr lang="en-US" dirty="0"/>
              <a:t>)</a:t>
            </a:r>
          </a:p>
        </p:txBody>
      </p:sp>
      <p:sp>
        <p:nvSpPr>
          <p:cNvPr id="4" name="Content Placeholder 3">
            <a:extLst>
              <a:ext uri="{FF2B5EF4-FFF2-40B4-BE49-F238E27FC236}">
                <a16:creationId xmlns:a16="http://schemas.microsoft.com/office/drawing/2014/main" id="{372F98B0-027E-4D77-9A03-5798800F1101}"/>
              </a:ext>
            </a:extLst>
          </p:cNvPr>
          <p:cNvSpPr>
            <a:spLocks noGrp="1"/>
          </p:cNvSpPr>
          <p:nvPr>
            <p:ph sz="quarter" idx="13"/>
          </p:nvPr>
        </p:nvSpPr>
        <p:spPr>
          <a:xfrm>
            <a:off x="669572" y="1436146"/>
            <a:ext cx="11097333" cy="996394"/>
          </a:xfrm>
        </p:spPr>
        <p:txBody>
          <a:bodyPr/>
          <a:lstStyle/>
          <a:p>
            <a:r>
              <a:rPr lang="en-US" dirty="0"/>
              <a:t>Normalized amount of Compute</a:t>
            </a:r>
          </a:p>
          <a:p>
            <a:r>
              <a:rPr lang="en-US" dirty="0"/>
              <a:t>Converts to billing units  i.e. what you pay</a:t>
            </a:r>
          </a:p>
        </p:txBody>
      </p:sp>
      <p:sp>
        <p:nvSpPr>
          <p:cNvPr id="9" name="Rectangle 8">
            <a:extLst>
              <a:ext uri="{FF2B5EF4-FFF2-40B4-BE49-F238E27FC236}">
                <a16:creationId xmlns:a16="http://schemas.microsoft.com/office/drawing/2014/main" id="{27B2C8C9-DBA6-4367-9F8A-521235A29CB8}"/>
              </a:ext>
            </a:extLst>
          </p:cNvPr>
          <p:cNvSpPr/>
          <p:nvPr/>
        </p:nvSpPr>
        <p:spPr bwMode="auto">
          <a:xfrm>
            <a:off x="731421" y="3358989"/>
            <a:ext cx="1981782" cy="162428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8543" tIns="158543" rIns="158543" bIns="158543"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4488" dirty="0">
                <a:gradFill>
                  <a:gsLst>
                    <a:gs pos="0">
                      <a:srgbClr val="FFFFFF"/>
                    </a:gs>
                    <a:gs pos="100000">
                      <a:srgbClr val="FFFFFF"/>
                    </a:gs>
                  </a:gsLst>
                  <a:lin ang="5400000" scaled="0"/>
                </a:gradFill>
                <a:latin typeface="Segoe UI"/>
                <a:ea typeface="Segoe UI" pitchFamily="34" charset="0"/>
                <a:cs typeface="Segoe UI" pitchFamily="34" charset="0"/>
              </a:rPr>
              <a:t>CPU</a:t>
            </a:r>
            <a:endParaRPr lang="en-US" sz="204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 name="Rectangle 9">
            <a:extLst>
              <a:ext uri="{FF2B5EF4-FFF2-40B4-BE49-F238E27FC236}">
                <a16:creationId xmlns:a16="http://schemas.microsoft.com/office/drawing/2014/main" id="{72DB3D3C-C116-432F-A1D6-15C843E3A981}"/>
              </a:ext>
            </a:extLst>
          </p:cNvPr>
          <p:cNvSpPr/>
          <p:nvPr/>
        </p:nvSpPr>
        <p:spPr bwMode="auto">
          <a:xfrm>
            <a:off x="3816783" y="3358989"/>
            <a:ext cx="1981782" cy="1624284"/>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8543" tIns="158543" rIns="158543" bIns="158543"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4488" dirty="0">
                <a:gradFill>
                  <a:gsLst>
                    <a:gs pos="0">
                      <a:srgbClr val="FFFFFF"/>
                    </a:gs>
                    <a:gs pos="100000">
                      <a:srgbClr val="FFFFFF"/>
                    </a:gs>
                  </a:gsLst>
                  <a:lin ang="5400000" scaled="0"/>
                </a:gradFill>
                <a:latin typeface="Segoe UI"/>
                <a:ea typeface="Segoe UI" pitchFamily="34" charset="0"/>
                <a:cs typeface="Segoe UI" pitchFamily="34" charset="0"/>
              </a:rPr>
              <a:t>RAM</a:t>
            </a:r>
            <a:endParaRPr lang="en-US" sz="204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 name="Rectangle 10">
            <a:extLst>
              <a:ext uri="{FF2B5EF4-FFF2-40B4-BE49-F238E27FC236}">
                <a16:creationId xmlns:a16="http://schemas.microsoft.com/office/drawing/2014/main" id="{EA071DEE-322D-4CC7-B88A-E98DF349D823}"/>
              </a:ext>
            </a:extLst>
          </p:cNvPr>
          <p:cNvSpPr/>
          <p:nvPr/>
        </p:nvSpPr>
        <p:spPr bwMode="auto">
          <a:xfrm>
            <a:off x="6902146" y="3358989"/>
            <a:ext cx="1981782" cy="1624284"/>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8543" tIns="158543" rIns="158543" bIns="158543"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4488" dirty="0">
                <a:gradFill>
                  <a:gsLst>
                    <a:gs pos="0">
                      <a:srgbClr val="FFFFFF"/>
                    </a:gs>
                    <a:gs pos="100000">
                      <a:srgbClr val="FFFFFF"/>
                    </a:gs>
                  </a:gsLst>
                  <a:lin ang="5400000" scaled="0"/>
                </a:gradFill>
                <a:latin typeface="Segoe UI"/>
                <a:ea typeface="Segoe UI" pitchFamily="34" charset="0"/>
                <a:cs typeface="Segoe UI" pitchFamily="34" charset="0"/>
              </a:rPr>
              <a:t>I/O</a:t>
            </a:r>
            <a:endParaRPr lang="en-US" sz="204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 name="Rectangle 11">
            <a:extLst>
              <a:ext uri="{FF2B5EF4-FFF2-40B4-BE49-F238E27FC236}">
                <a16:creationId xmlns:a16="http://schemas.microsoft.com/office/drawing/2014/main" id="{A53686D6-BF30-412D-AF35-9BB6CBAB1C4B}"/>
              </a:ext>
            </a:extLst>
          </p:cNvPr>
          <p:cNvSpPr/>
          <p:nvPr/>
        </p:nvSpPr>
        <p:spPr bwMode="auto">
          <a:xfrm>
            <a:off x="731421" y="5231968"/>
            <a:ext cx="8152507" cy="65282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8543" tIns="158543" rIns="158543" bIns="158543"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4488" dirty="0" err="1">
                <a:gradFill>
                  <a:gsLst>
                    <a:gs pos="0">
                      <a:srgbClr val="FFFFFF"/>
                    </a:gs>
                    <a:gs pos="100000">
                      <a:srgbClr val="FFFFFF"/>
                    </a:gs>
                  </a:gsLst>
                  <a:lin ang="5400000" scaled="0"/>
                </a:gradFill>
                <a:latin typeface="Segoe UI"/>
                <a:ea typeface="Segoe UI" pitchFamily="34" charset="0"/>
                <a:cs typeface="Segoe UI" pitchFamily="34" charset="0"/>
              </a:rPr>
              <a:t>cDWUs</a:t>
            </a:r>
            <a:endParaRPr lang="en-US" sz="2040" dirty="0">
              <a:gradFill>
                <a:gsLst>
                  <a:gs pos="0">
                    <a:srgbClr val="FFFFFF"/>
                  </a:gs>
                  <a:gs pos="100000">
                    <a:srgbClr val="FFFFFF"/>
                  </a:gs>
                </a:gsLst>
                <a:lin ang="5400000" scaled="0"/>
              </a:gradFill>
              <a:latin typeface="Segoe UI"/>
              <a:ea typeface="Segoe UI" pitchFamily="34" charset="0"/>
              <a:cs typeface="Segoe UI" pitchFamily="34" charset="0"/>
            </a:endParaRPr>
          </a:p>
        </p:txBody>
      </p:sp>
      <p:graphicFrame>
        <p:nvGraphicFramePr>
          <p:cNvPr id="16" name="Table 15">
            <a:extLst>
              <a:ext uri="{FF2B5EF4-FFF2-40B4-BE49-F238E27FC236}">
                <a16:creationId xmlns:a16="http://schemas.microsoft.com/office/drawing/2014/main" id="{72D5E3EF-ED4E-427C-BF3A-1362ED912E11}"/>
              </a:ext>
            </a:extLst>
          </p:cNvPr>
          <p:cNvGraphicFramePr>
            <a:graphicFrameLocks noGrp="1"/>
          </p:cNvGraphicFramePr>
          <p:nvPr/>
        </p:nvGraphicFramePr>
        <p:xfrm>
          <a:off x="10189921" y="555404"/>
          <a:ext cx="1715686" cy="5149490"/>
        </p:xfrm>
        <a:graphic>
          <a:graphicData uri="http://schemas.openxmlformats.org/drawingml/2006/table">
            <a:tbl>
              <a:tblPr firstRow="1" bandRow="1"/>
              <a:tblGrid>
                <a:gridCol w="1715686">
                  <a:extLst>
                    <a:ext uri="{9D8B030D-6E8A-4147-A177-3AD203B41FA5}">
                      <a16:colId xmlns:a16="http://schemas.microsoft.com/office/drawing/2014/main" val="4153378583"/>
                    </a:ext>
                  </a:extLst>
                </a:gridCol>
              </a:tblGrid>
              <a:tr h="744110">
                <a:tc>
                  <a:txBody>
                    <a:bodyPr/>
                    <a:lstStyle>
                      <a:lvl1pPr marL="0" algn="l" defTabSz="914400" rtl="0" eaLnBrk="1" latinLnBrk="0" hangingPunct="1">
                        <a:defRPr sz="1800" b="1" kern="1200">
                          <a:solidFill>
                            <a:schemeClr val="lt1"/>
                          </a:solidFill>
                          <a:latin typeface="Segoe UI Semilight"/>
                        </a:defRPr>
                      </a:lvl1pPr>
                      <a:lvl2pPr marL="457200" algn="l" defTabSz="914400" rtl="0" eaLnBrk="1" latinLnBrk="0" hangingPunct="1">
                        <a:defRPr sz="1800" b="1" kern="1200">
                          <a:solidFill>
                            <a:schemeClr val="lt1"/>
                          </a:solidFill>
                          <a:latin typeface="Segoe UI Semilight"/>
                        </a:defRPr>
                      </a:lvl2pPr>
                      <a:lvl3pPr marL="914400" algn="l" defTabSz="914400" rtl="0" eaLnBrk="1" latinLnBrk="0" hangingPunct="1">
                        <a:defRPr sz="1800" b="1" kern="1200">
                          <a:solidFill>
                            <a:schemeClr val="lt1"/>
                          </a:solidFill>
                          <a:latin typeface="Segoe UI Semilight"/>
                        </a:defRPr>
                      </a:lvl3pPr>
                      <a:lvl4pPr marL="1371600" algn="l" defTabSz="914400" rtl="0" eaLnBrk="1" latinLnBrk="0" hangingPunct="1">
                        <a:defRPr sz="1800" b="1" kern="1200">
                          <a:solidFill>
                            <a:schemeClr val="lt1"/>
                          </a:solidFill>
                          <a:latin typeface="Segoe UI Semilight"/>
                        </a:defRPr>
                      </a:lvl4pPr>
                      <a:lvl5pPr marL="1828800" algn="l" defTabSz="914400" rtl="0" eaLnBrk="1" latinLnBrk="0" hangingPunct="1">
                        <a:defRPr sz="1800" b="1" kern="1200">
                          <a:solidFill>
                            <a:schemeClr val="lt1"/>
                          </a:solidFill>
                          <a:latin typeface="Segoe UI Semilight"/>
                        </a:defRPr>
                      </a:lvl5pPr>
                      <a:lvl6pPr marL="2286000" algn="l" defTabSz="914400" rtl="0" eaLnBrk="1" latinLnBrk="0" hangingPunct="1">
                        <a:defRPr sz="1800" b="1" kern="1200">
                          <a:solidFill>
                            <a:schemeClr val="lt1"/>
                          </a:solidFill>
                          <a:latin typeface="Segoe UI Semilight"/>
                        </a:defRPr>
                      </a:lvl6pPr>
                      <a:lvl7pPr marL="2743200" algn="l" defTabSz="914400" rtl="0" eaLnBrk="1" latinLnBrk="0" hangingPunct="1">
                        <a:defRPr sz="1800" b="1" kern="1200">
                          <a:solidFill>
                            <a:schemeClr val="lt1"/>
                          </a:solidFill>
                          <a:latin typeface="Segoe UI Semilight"/>
                        </a:defRPr>
                      </a:lvl7pPr>
                      <a:lvl8pPr marL="3200400" algn="l" defTabSz="914400" rtl="0" eaLnBrk="1" latinLnBrk="0" hangingPunct="1">
                        <a:defRPr sz="1800" b="1" kern="1200">
                          <a:solidFill>
                            <a:schemeClr val="lt1"/>
                          </a:solidFill>
                          <a:latin typeface="Segoe UI Semilight"/>
                        </a:defRPr>
                      </a:lvl8pPr>
                      <a:lvl9pPr marL="3657600" algn="l" defTabSz="914400" rtl="0" eaLnBrk="1" latinLnBrk="0" hangingPunct="1">
                        <a:defRPr sz="1800" b="1" kern="1200">
                          <a:solidFill>
                            <a:schemeClr val="lt1"/>
                          </a:solidFill>
                          <a:latin typeface="Segoe UI Semilight"/>
                        </a:defRPr>
                      </a:lvl9pPr>
                    </a:lstStyle>
                    <a:p>
                      <a:pPr algn="ctr"/>
                      <a:r>
                        <a:rPr lang="en-US" sz="2400" dirty="0" err="1"/>
                        <a:t>cDWU</a:t>
                      </a:r>
                      <a:endParaRPr lang="en-US" sz="2400" b="0" dirty="0">
                        <a:solidFill>
                          <a:schemeClr val="bg1"/>
                        </a:solidFill>
                        <a:latin typeface="+mn-lt"/>
                      </a:endParaRPr>
                    </a:p>
                  </a:txBody>
                  <a:tcPr marL="93247" marR="93247" marT="0" marB="0" anchor="ctr">
                    <a:lnL w="12700" cmpd="sng">
                      <a:solidFill>
                        <a:srgbClr val="737373"/>
                      </a:solidFill>
                    </a:lnL>
                    <a:lnR w="12700" cmpd="sng">
                      <a:solidFill>
                        <a:srgbClr val="737373"/>
                      </a:solidFill>
                    </a:lnR>
                    <a:lnT w="12700" cmpd="sng">
                      <a:solidFill>
                        <a:srgbClr val="737373"/>
                      </a:solidFill>
                    </a:lnT>
                    <a:lnB w="12700" cmpd="sng">
                      <a:solidFill>
                        <a:srgbClr val="737373"/>
                      </a:solidFill>
                    </a:lnB>
                    <a:lnTlToBr w="12700" cmpd="sng">
                      <a:noFill/>
                      <a:prstDash val="solid"/>
                    </a:lnTlToBr>
                    <a:lnBlToTr w="12700" cmpd="sng">
                      <a:noFill/>
                      <a:prstDash val="solid"/>
                    </a:lnBlToTr>
                    <a:solidFill>
                      <a:srgbClr val="737373"/>
                    </a:solidFill>
                  </a:tcPr>
                </a:tc>
                <a:extLst>
                  <a:ext uri="{0D108BD9-81ED-4DB2-BD59-A6C34878D82A}">
                    <a16:rowId xmlns:a16="http://schemas.microsoft.com/office/drawing/2014/main" val="2533851355"/>
                  </a:ext>
                </a:extLst>
              </a:tr>
              <a:tr h="367115">
                <a:tc>
                  <a:txBody>
                    <a:bodyPr/>
                    <a:lstStyle>
                      <a:lvl1pPr marL="0" algn="l" defTabSz="914400" rtl="0" eaLnBrk="1" latinLnBrk="0" hangingPunct="1">
                        <a:defRPr sz="1800" kern="1200">
                          <a:solidFill>
                            <a:schemeClr val="dk1"/>
                          </a:solidFill>
                          <a:latin typeface="Segoe UI Semilight"/>
                        </a:defRPr>
                      </a:lvl1pPr>
                      <a:lvl2pPr marL="457200" algn="l" defTabSz="914400" rtl="0" eaLnBrk="1" latinLnBrk="0" hangingPunct="1">
                        <a:defRPr sz="1800" kern="1200">
                          <a:solidFill>
                            <a:schemeClr val="dk1"/>
                          </a:solidFill>
                          <a:latin typeface="Segoe UI Semilight"/>
                        </a:defRPr>
                      </a:lvl2pPr>
                      <a:lvl3pPr marL="914400" algn="l" defTabSz="914400" rtl="0" eaLnBrk="1" latinLnBrk="0" hangingPunct="1">
                        <a:defRPr sz="1800" kern="1200">
                          <a:solidFill>
                            <a:schemeClr val="dk1"/>
                          </a:solidFill>
                          <a:latin typeface="Segoe UI Semilight"/>
                        </a:defRPr>
                      </a:lvl3pPr>
                      <a:lvl4pPr marL="1371600" algn="l" defTabSz="914400" rtl="0" eaLnBrk="1" latinLnBrk="0" hangingPunct="1">
                        <a:defRPr sz="1800" kern="1200">
                          <a:solidFill>
                            <a:schemeClr val="dk1"/>
                          </a:solidFill>
                          <a:latin typeface="Segoe UI Semilight"/>
                        </a:defRPr>
                      </a:lvl4pPr>
                      <a:lvl5pPr marL="1828800" algn="l" defTabSz="914400" rtl="0" eaLnBrk="1" latinLnBrk="0" hangingPunct="1">
                        <a:defRPr sz="1800" kern="1200">
                          <a:solidFill>
                            <a:schemeClr val="dk1"/>
                          </a:solidFill>
                          <a:latin typeface="Segoe UI Semilight"/>
                        </a:defRPr>
                      </a:lvl5pPr>
                      <a:lvl6pPr marL="2286000" algn="l" defTabSz="914400" rtl="0" eaLnBrk="1" latinLnBrk="0" hangingPunct="1">
                        <a:defRPr sz="1800" kern="1200">
                          <a:solidFill>
                            <a:schemeClr val="dk1"/>
                          </a:solidFill>
                          <a:latin typeface="Segoe UI Semilight"/>
                        </a:defRPr>
                      </a:lvl6pPr>
                      <a:lvl7pPr marL="2743200" algn="l" defTabSz="914400" rtl="0" eaLnBrk="1" latinLnBrk="0" hangingPunct="1">
                        <a:defRPr sz="1800" kern="1200">
                          <a:solidFill>
                            <a:schemeClr val="dk1"/>
                          </a:solidFill>
                          <a:latin typeface="Segoe UI Semilight"/>
                        </a:defRPr>
                      </a:lvl7pPr>
                      <a:lvl8pPr marL="3200400" algn="l" defTabSz="914400" rtl="0" eaLnBrk="1" latinLnBrk="0" hangingPunct="1">
                        <a:defRPr sz="1800" kern="1200">
                          <a:solidFill>
                            <a:schemeClr val="dk1"/>
                          </a:solidFill>
                          <a:latin typeface="Segoe UI Semilight"/>
                        </a:defRPr>
                      </a:lvl8pPr>
                      <a:lvl9pPr marL="3657600" algn="l" defTabSz="914400" rtl="0" eaLnBrk="1" latinLnBrk="0" hangingPunct="1">
                        <a:defRPr sz="1800" kern="1200">
                          <a:solidFill>
                            <a:schemeClr val="dk1"/>
                          </a:solidFill>
                          <a:latin typeface="Segoe UI Semilight"/>
                        </a:defRPr>
                      </a:lvl9pPr>
                    </a:lstStyle>
                    <a:p>
                      <a:pPr algn="ctr"/>
                      <a:r>
                        <a:rPr lang="en-US" sz="2000"/>
                        <a:t>100</a:t>
                      </a:r>
                      <a:endParaRPr lang="en-US" sz="2000">
                        <a:gradFill>
                          <a:gsLst>
                            <a:gs pos="66981">
                              <a:schemeClr val="tx1">
                                <a:lumMod val="75000"/>
                                <a:lumOff val="25000"/>
                              </a:schemeClr>
                            </a:gs>
                            <a:gs pos="0">
                              <a:schemeClr val="tx1">
                                <a:lumMod val="75000"/>
                                <a:lumOff val="25000"/>
                              </a:schemeClr>
                            </a:gs>
                          </a:gsLst>
                          <a:lin ang="5400000" scaled="0"/>
                        </a:gradFill>
                      </a:endParaRPr>
                    </a:p>
                  </a:txBody>
                  <a:tcPr marL="93247" marR="93247" marT="0" marB="0" anchor="ctr">
                    <a:lnL w="12700" cmpd="sng">
                      <a:solidFill>
                        <a:srgbClr val="737373"/>
                      </a:solidFill>
                    </a:lnL>
                    <a:lnR w="12700" cmpd="sng">
                      <a:solidFill>
                        <a:srgbClr val="737373"/>
                      </a:solidFill>
                    </a:lnR>
                    <a:lnT w="12700" cmpd="sng">
                      <a:solidFill>
                        <a:srgbClr val="737373"/>
                      </a:solidFill>
                    </a:lnT>
                    <a:lnB w="12700" cmpd="sng">
                      <a:solidFill>
                        <a:srgbClr val="737373"/>
                      </a:solidFill>
                    </a:lnB>
                    <a:lnTlToBr w="12700" cmpd="sng">
                      <a:noFill/>
                      <a:prstDash val="solid"/>
                    </a:lnTlToBr>
                    <a:lnBlToTr w="12700" cmpd="sng">
                      <a:noFill/>
                      <a:prstDash val="solid"/>
                    </a:lnBlToTr>
                    <a:solidFill>
                      <a:srgbClr val="737373">
                        <a:tint val="20000"/>
                      </a:srgbClr>
                    </a:solidFill>
                  </a:tcPr>
                </a:tc>
                <a:extLst>
                  <a:ext uri="{0D108BD9-81ED-4DB2-BD59-A6C34878D82A}">
                    <a16:rowId xmlns:a16="http://schemas.microsoft.com/office/drawing/2014/main" val="3477186362"/>
                  </a:ext>
                </a:extLst>
              </a:tr>
              <a:tr h="367115">
                <a:tc>
                  <a:txBody>
                    <a:bodyPr/>
                    <a:lstStyle>
                      <a:lvl1pPr marL="0" algn="l" defTabSz="914400" rtl="0" eaLnBrk="1" latinLnBrk="0" hangingPunct="1">
                        <a:defRPr sz="1800" kern="1200">
                          <a:solidFill>
                            <a:schemeClr val="dk1"/>
                          </a:solidFill>
                          <a:latin typeface="Segoe UI Semilight"/>
                        </a:defRPr>
                      </a:lvl1pPr>
                      <a:lvl2pPr marL="457200" algn="l" defTabSz="914400" rtl="0" eaLnBrk="1" latinLnBrk="0" hangingPunct="1">
                        <a:defRPr sz="1800" kern="1200">
                          <a:solidFill>
                            <a:schemeClr val="dk1"/>
                          </a:solidFill>
                          <a:latin typeface="Segoe UI Semilight"/>
                        </a:defRPr>
                      </a:lvl2pPr>
                      <a:lvl3pPr marL="914400" algn="l" defTabSz="914400" rtl="0" eaLnBrk="1" latinLnBrk="0" hangingPunct="1">
                        <a:defRPr sz="1800" kern="1200">
                          <a:solidFill>
                            <a:schemeClr val="dk1"/>
                          </a:solidFill>
                          <a:latin typeface="Segoe UI Semilight"/>
                        </a:defRPr>
                      </a:lvl3pPr>
                      <a:lvl4pPr marL="1371600" algn="l" defTabSz="914400" rtl="0" eaLnBrk="1" latinLnBrk="0" hangingPunct="1">
                        <a:defRPr sz="1800" kern="1200">
                          <a:solidFill>
                            <a:schemeClr val="dk1"/>
                          </a:solidFill>
                          <a:latin typeface="Segoe UI Semilight"/>
                        </a:defRPr>
                      </a:lvl4pPr>
                      <a:lvl5pPr marL="1828800" algn="l" defTabSz="914400" rtl="0" eaLnBrk="1" latinLnBrk="0" hangingPunct="1">
                        <a:defRPr sz="1800" kern="1200">
                          <a:solidFill>
                            <a:schemeClr val="dk1"/>
                          </a:solidFill>
                          <a:latin typeface="Segoe UI Semilight"/>
                        </a:defRPr>
                      </a:lvl5pPr>
                      <a:lvl6pPr marL="2286000" algn="l" defTabSz="914400" rtl="0" eaLnBrk="1" latinLnBrk="0" hangingPunct="1">
                        <a:defRPr sz="1800" kern="1200">
                          <a:solidFill>
                            <a:schemeClr val="dk1"/>
                          </a:solidFill>
                          <a:latin typeface="Segoe UI Semilight"/>
                        </a:defRPr>
                      </a:lvl6pPr>
                      <a:lvl7pPr marL="2743200" algn="l" defTabSz="914400" rtl="0" eaLnBrk="1" latinLnBrk="0" hangingPunct="1">
                        <a:defRPr sz="1800" kern="1200">
                          <a:solidFill>
                            <a:schemeClr val="dk1"/>
                          </a:solidFill>
                          <a:latin typeface="Segoe UI Semilight"/>
                        </a:defRPr>
                      </a:lvl7pPr>
                      <a:lvl8pPr marL="3200400" algn="l" defTabSz="914400" rtl="0" eaLnBrk="1" latinLnBrk="0" hangingPunct="1">
                        <a:defRPr sz="1800" kern="1200">
                          <a:solidFill>
                            <a:schemeClr val="dk1"/>
                          </a:solidFill>
                          <a:latin typeface="Segoe UI Semilight"/>
                        </a:defRPr>
                      </a:lvl8pPr>
                      <a:lvl9pPr marL="3657600" algn="l" defTabSz="914400" rtl="0" eaLnBrk="1" latinLnBrk="0" hangingPunct="1">
                        <a:defRPr sz="1800" kern="1200">
                          <a:solidFill>
                            <a:schemeClr val="dk1"/>
                          </a:solidFill>
                          <a:latin typeface="Segoe UI Semilight"/>
                        </a:defRPr>
                      </a:lvl9pPr>
                    </a:lstStyle>
                    <a:p>
                      <a:pPr algn="ctr"/>
                      <a:r>
                        <a:rPr lang="en-US" sz="2000"/>
                        <a:t>200</a:t>
                      </a:r>
                      <a:endParaRPr lang="en-US" sz="2000">
                        <a:gradFill>
                          <a:gsLst>
                            <a:gs pos="66981">
                              <a:schemeClr val="tx1">
                                <a:lumMod val="75000"/>
                                <a:lumOff val="25000"/>
                              </a:schemeClr>
                            </a:gs>
                            <a:gs pos="0">
                              <a:schemeClr val="tx1">
                                <a:lumMod val="75000"/>
                                <a:lumOff val="25000"/>
                              </a:schemeClr>
                            </a:gs>
                          </a:gsLst>
                          <a:lin ang="5400000" scaled="0"/>
                        </a:gradFill>
                      </a:endParaRPr>
                    </a:p>
                  </a:txBody>
                  <a:tcPr marL="93247" marR="93247" marT="0" marB="0" anchor="ctr">
                    <a:lnL w="12700" cmpd="sng">
                      <a:solidFill>
                        <a:srgbClr val="737373"/>
                      </a:solidFill>
                    </a:lnL>
                    <a:lnR w="12700" cmpd="sng">
                      <a:solidFill>
                        <a:srgbClr val="737373"/>
                      </a:solidFill>
                    </a:lnR>
                    <a:lnT w="12700" cmpd="sng">
                      <a:solidFill>
                        <a:srgbClr val="737373"/>
                      </a:solidFill>
                    </a:lnT>
                    <a:lnB w="12700" cmpd="sng">
                      <a:solidFill>
                        <a:srgbClr val="737373"/>
                      </a:solidFill>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817118834"/>
                  </a:ext>
                </a:extLst>
              </a:tr>
              <a:tr h="367115">
                <a:tc>
                  <a:txBody>
                    <a:bodyPr/>
                    <a:lstStyle>
                      <a:lvl1pPr marL="0" algn="l" defTabSz="914400" rtl="0" eaLnBrk="1" latinLnBrk="0" hangingPunct="1">
                        <a:defRPr sz="1800" kern="1200">
                          <a:solidFill>
                            <a:schemeClr val="dk1"/>
                          </a:solidFill>
                          <a:latin typeface="Segoe UI Semilight"/>
                        </a:defRPr>
                      </a:lvl1pPr>
                      <a:lvl2pPr marL="457200" algn="l" defTabSz="914400" rtl="0" eaLnBrk="1" latinLnBrk="0" hangingPunct="1">
                        <a:defRPr sz="1800" kern="1200">
                          <a:solidFill>
                            <a:schemeClr val="dk1"/>
                          </a:solidFill>
                          <a:latin typeface="Segoe UI Semilight"/>
                        </a:defRPr>
                      </a:lvl2pPr>
                      <a:lvl3pPr marL="914400" algn="l" defTabSz="914400" rtl="0" eaLnBrk="1" latinLnBrk="0" hangingPunct="1">
                        <a:defRPr sz="1800" kern="1200">
                          <a:solidFill>
                            <a:schemeClr val="dk1"/>
                          </a:solidFill>
                          <a:latin typeface="Segoe UI Semilight"/>
                        </a:defRPr>
                      </a:lvl3pPr>
                      <a:lvl4pPr marL="1371600" algn="l" defTabSz="914400" rtl="0" eaLnBrk="1" latinLnBrk="0" hangingPunct="1">
                        <a:defRPr sz="1800" kern="1200">
                          <a:solidFill>
                            <a:schemeClr val="dk1"/>
                          </a:solidFill>
                          <a:latin typeface="Segoe UI Semilight"/>
                        </a:defRPr>
                      </a:lvl4pPr>
                      <a:lvl5pPr marL="1828800" algn="l" defTabSz="914400" rtl="0" eaLnBrk="1" latinLnBrk="0" hangingPunct="1">
                        <a:defRPr sz="1800" kern="1200">
                          <a:solidFill>
                            <a:schemeClr val="dk1"/>
                          </a:solidFill>
                          <a:latin typeface="Segoe UI Semilight"/>
                        </a:defRPr>
                      </a:lvl5pPr>
                      <a:lvl6pPr marL="2286000" algn="l" defTabSz="914400" rtl="0" eaLnBrk="1" latinLnBrk="0" hangingPunct="1">
                        <a:defRPr sz="1800" kern="1200">
                          <a:solidFill>
                            <a:schemeClr val="dk1"/>
                          </a:solidFill>
                          <a:latin typeface="Segoe UI Semilight"/>
                        </a:defRPr>
                      </a:lvl6pPr>
                      <a:lvl7pPr marL="2743200" algn="l" defTabSz="914400" rtl="0" eaLnBrk="1" latinLnBrk="0" hangingPunct="1">
                        <a:defRPr sz="1800" kern="1200">
                          <a:solidFill>
                            <a:schemeClr val="dk1"/>
                          </a:solidFill>
                          <a:latin typeface="Segoe UI Semilight"/>
                        </a:defRPr>
                      </a:lvl7pPr>
                      <a:lvl8pPr marL="3200400" algn="l" defTabSz="914400" rtl="0" eaLnBrk="1" latinLnBrk="0" hangingPunct="1">
                        <a:defRPr sz="1800" kern="1200">
                          <a:solidFill>
                            <a:schemeClr val="dk1"/>
                          </a:solidFill>
                          <a:latin typeface="Segoe UI Semilight"/>
                        </a:defRPr>
                      </a:lvl8pPr>
                      <a:lvl9pPr marL="3657600" algn="l" defTabSz="914400" rtl="0" eaLnBrk="1" latinLnBrk="0" hangingPunct="1">
                        <a:defRPr sz="1800" kern="1200">
                          <a:solidFill>
                            <a:schemeClr val="dk1"/>
                          </a:solidFill>
                          <a:latin typeface="Segoe UI Semilight"/>
                        </a:defRPr>
                      </a:lvl9pPr>
                    </a:lstStyle>
                    <a:p>
                      <a:pPr algn="ctr"/>
                      <a:r>
                        <a:rPr lang="en-US" sz="2000"/>
                        <a:t>300</a:t>
                      </a:r>
                      <a:endParaRPr lang="en-US" sz="2000">
                        <a:gradFill>
                          <a:gsLst>
                            <a:gs pos="66981">
                              <a:schemeClr val="tx1">
                                <a:lumMod val="75000"/>
                                <a:lumOff val="25000"/>
                              </a:schemeClr>
                            </a:gs>
                            <a:gs pos="0">
                              <a:schemeClr val="tx1">
                                <a:lumMod val="75000"/>
                                <a:lumOff val="25000"/>
                              </a:schemeClr>
                            </a:gs>
                          </a:gsLst>
                          <a:lin ang="5400000" scaled="0"/>
                        </a:gradFill>
                      </a:endParaRPr>
                    </a:p>
                  </a:txBody>
                  <a:tcPr marL="93247" marR="93247" marT="0" marB="0" anchor="ctr">
                    <a:lnL w="12700" cmpd="sng">
                      <a:solidFill>
                        <a:srgbClr val="737373"/>
                      </a:solidFill>
                    </a:lnL>
                    <a:lnR w="12700" cmpd="sng">
                      <a:solidFill>
                        <a:srgbClr val="737373"/>
                      </a:solidFill>
                    </a:lnR>
                    <a:lnT w="12700" cmpd="sng">
                      <a:solidFill>
                        <a:srgbClr val="737373"/>
                      </a:solidFill>
                    </a:lnT>
                    <a:lnB w="12700" cmpd="sng">
                      <a:solidFill>
                        <a:srgbClr val="737373"/>
                      </a:solidFill>
                    </a:lnB>
                    <a:lnTlToBr w="12700" cmpd="sng">
                      <a:noFill/>
                      <a:prstDash val="solid"/>
                    </a:lnTlToBr>
                    <a:lnBlToTr w="12700" cmpd="sng">
                      <a:noFill/>
                      <a:prstDash val="solid"/>
                    </a:lnBlToTr>
                    <a:solidFill>
                      <a:srgbClr val="737373">
                        <a:tint val="20000"/>
                      </a:srgbClr>
                    </a:solidFill>
                  </a:tcPr>
                </a:tc>
                <a:extLst>
                  <a:ext uri="{0D108BD9-81ED-4DB2-BD59-A6C34878D82A}">
                    <a16:rowId xmlns:a16="http://schemas.microsoft.com/office/drawing/2014/main" val="1753638064"/>
                  </a:ext>
                </a:extLst>
              </a:tr>
              <a:tr h="367115">
                <a:tc>
                  <a:txBody>
                    <a:bodyPr/>
                    <a:lstStyle>
                      <a:lvl1pPr marL="0" algn="l" defTabSz="914400" rtl="0" eaLnBrk="1" latinLnBrk="0" hangingPunct="1">
                        <a:defRPr sz="1800" kern="1200">
                          <a:solidFill>
                            <a:schemeClr val="dk1"/>
                          </a:solidFill>
                          <a:latin typeface="Segoe UI Semilight"/>
                        </a:defRPr>
                      </a:lvl1pPr>
                      <a:lvl2pPr marL="457200" algn="l" defTabSz="914400" rtl="0" eaLnBrk="1" latinLnBrk="0" hangingPunct="1">
                        <a:defRPr sz="1800" kern="1200">
                          <a:solidFill>
                            <a:schemeClr val="dk1"/>
                          </a:solidFill>
                          <a:latin typeface="Segoe UI Semilight"/>
                        </a:defRPr>
                      </a:lvl2pPr>
                      <a:lvl3pPr marL="914400" algn="l" defTabSz="914400" rtl="0" eaLnBrk="1" latinLnBrk="0" hangingPunct="1">
                        <a:defRPr sz="1800" kern="1200">
                          <a:solidFill>
                            <a:schemeClr val="dk1"/>
                          </a:solidFill>
                          <a:latin typeface="Segoe UI Semilight"/>
                        </a:defRPr>
                      </a:lvl3pPr>
                      <a:lvl4pPr marL="1371600" algn="l" defTabSz="914400" rtl="0" eaLnBrk="1" latinLnBrk="0" hangingPunct="1">
                        <a:defRPr sz="1800" kern="1200">
                          <a:solidFill>
                            <a:schemeClr val="dk1"/>
                          </a:solidFill>
                          <a:latin typeface="Segoe UI Semilight"/>
                        </a:defRPr>
                      </a:lvl4pPr>
                      <a:lvl5pPr marL="1828800" algn="l" defTabSz="914400" rtl="0" eaLnBrk="1" latinLnBrk="0" hangingPunct="1">
                        <a:defRPr sz="1800" kern="1200">
                          <a:solidFill>
                            <a:schemeClr val="dk1"/>
                          </a:solidFill>
                          <a:latin typeface="Segoe UI Semilight"/>
                        </a:defRPr>
                      </a:lvl5pPr>
                      <a:lvl6pPr marL="2286000" algn="l" defTabSz="914400" rtl="0" eaLnBrk="1" latinLnBrk="0" hangingPunct="1">
                        <a:defRPr sz="1800" kern="1200">
                          <a:solidFill>
                            <a:schemeClr val="dk1"/>
                          </a:solidFill>
                          <a:latin typeface="Segoe UI Semilight"/>
                        </a:defRPr>
                      </a:lvl6pPr>
                      <a:lvl7pPr marL="2743200" algn="l" defTabSz="914400" rtl="0" eaLnBrk="1" latinLnBrk="0" hangingPunct="1">
                        <a:defRPr sz="1800" kern="1200">
                          <a:solidFill>
                            <a:schemeClr val="dk1"/>
                          </a:solidFill>
                          <a:latin typeface="Segoe UI Semilight"/>
                        </a:defRPr>
                      </a:lvl7pPr>
                      <a:lvl8pPr marL="3200400" algn="l" defTabSz="914400" rtl="0" eaLnBrk="1" latinLnBrk="0" hangingPunct="1">
                        <a:defRPr sz="1800" kern="1200">
                          <a:solidFill>
                            <a:schemeClr val="dk1"/>
                          </a:solidFill>
                          <a:latin typeface="Segoe UI Semilight"/>
                        </a:defRPr>
                      </a:lvl8pPr>
                      <a:lvl9pPr marL="3657600" algn="l" defTabSz="914400" rtl="0" eaLnBrk="1" latinLnBrk="0" hangingPunct="1">
                        <a:defRPr sz="1800" kern="1200">
                          <a:solidFill>
                            <a:schemeClr val="dk1"/>
                          </a:solidFill>
                          <a:latin typeface="Segoe UI Semilight"/>
                        </a:defRPr>
                      </a:lvl9pPr>
                    </a:lstStyle>
                    <a:p>
                      <a:pPr algn="ctr"/>
                      <a:r>
                        <a:rPr lang="en-US" sz="2000" dirty="0"/>
                        <a:t>400</a:t>
                      </a:r>
                      <a:endParaRPr lang="en-US" sz="2000" dirty="0">
                        <a:gradFill>
                          <a:gsLst>
                            <a:gs pos="66981">
                              <a:schemeClr val="tx1">
                                <a:lumMod val="75000"/>
                                <a:lumOff val="25000"/>
                              </a:schemeClr>
                            </a:gs>
                            <a:gs pos="0">
                              <a:schemeClr val="tx1">
                                <a:lumMod val="75000"/>
                                <a:lumOff val="25000"/>
                              </a:schemeClr>
                            </a:gs>
                          </a:gsLst>
                          <a:lin ang="5400000" scaled="0"/>
                        </a:gradFill>
                      </a:endParaRPr>
                    </a:p>
                  </a:txBody>
                  <a:tcPr marL="93247" marR="93247" marT="0" marB="0" anchor="ctr">
                    <a:lnL w="12700" cmpd="sng">
                      <a:solidFill>
                        <a:srgbClr val="737373"/>
                      </a:solidFill>
                    </a:lnL>
                    <a:lnR w="12700" cmpd="sng">
                      <a:solidFill>
                        <a:srgbClr val="737373"/>
                      </a:solidFill>
                    </a:lnR>
                    <a:lnT w="12700" cmpd="sng">
                      <a:solidFill>
                        <a:srgbClr val="737373"/>
                      </a:solidFill>
                    </a:lnT>
                    <a:lnB w="12700" cmpd="sng">
                      <a:solidFill>
                        <a:srgbClr val="737373"/>
                      </a:solidFill>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15905599"/>
                  </a:ext>
                </a:extLst>
              </a:tr>
              <a:tr h="367115">
                <a:tc>
                  <a:txBody>
                    <a:bodyPr/>
                    <a:lstStyle>
                      <a:lvl1pPr marL="0" algn="l" defTabSz="914400" rtl="0" eaLnBrk="1" latinLnBrk="0" hangingPunct="1">
                        <a:defRPr sz="1800" kern="1200">
                          <a:solidFill>
                            <a:schemeClr val="dk1"/>
                          </a:solidFill>
                          <a:latin typeface="Segoe UI Semilight"/>
                        </a:defRPr>
                      </a:lvl1pPr>
                      <a:lvl2pPr marL="457200" algn="l" defTabSz="914400" rtl="0" eaLnBrk="1" latinLnBrk="0" hangingPunct="1">
                        <a:defRPr sz="1800" kern="1200">
                          <a:solidFill>
                            <a:schemeClr val="dk1"/>
                          </a:solidFill>
                          <a:latin typeface="Segoe UI Semilight"/>
                        </a:defRPr>
                      </a:lvl2pPr>
                      <a:lvl3pPr marL="914400" algn="l" defTabSz="914400" rtl="0" eaLnBrk="1" latinLnBrk="0" hangingPunct="1">
                        <a:defRPr sz="1800" kern="1200">
                          <a:solidFill>
                            <a:schemeClr val="dk1"/>
                          </a:solidFill>
                          <a:latin typeface="Segoe UI Semilight"/>
                        </a:defRPr>
                      </a:lvl3pPr>
                      <a:lvl4pPr marL="1371600" algn="l" defTabSz="914400" rtl="0" eaLnBrk="1" latinLnBrk="0" hangingPunct="1">
                        <a:defRPr sz="1800" kern="1200">
                          <a:solidFill>
                            <a:schemeClr val="dk1"/>
                          </a:solidFill>
                          <a:latin typeface="Segoe UI Semilight"/>
                        </a:defRPr>
                      </a:lvl4pPr>
                      <a:lvl5pPr marL="1828800" algn="l" defTabSz="914400" rtl="0" eaLnBrk="1" latinLnBrk="0" hangingPunct="1">
                        <a:defRPr sz="1800" kern="1200">
                          <a:solidFill>
                            <a:schemeClr val="dk1"/>
                          </a:solidFill>
                          <a:latin typeface="Segoe UI Semilight"/>
                        </a:defRPr>
                      </a:lvl5pPr>
                      <a:lvl6pPr marL="2286000" algn="l" defTabSz="914400" rtl="0" eaLnBrk="1" latinLnBrk="0" hangingPunct="1">
                        <a:defRPr sz="1800" kern="1200">
                          <a:solidFill>
                            <a:schemeClr val="dk1"/>
                          </a:solidFill>
                          <a:latin typeface="Segoe UI Semilight"/>
                        </a:defRPr>
                      </a:lvl6pPr>
                      <a:lvl7pPr marL="2743200" algn="l" defTabSz="914400" rtl="0" eaLnBrk="1" latinLnBrk="0" hangingPunct="1">
                        <a:defRPr sz="1800" kern="1200">
                          <a:solidFill>
                            <a:schemeClr val="dk1"/>
                          </a:solidFill>
                          <a:latin typeface="Segoe UI Semilight"/>
                        </a:defRPr>
                      </a:lvl7pPr>
                      <a:lvl8pPr marL="3200400" algn="l" defTabSz="914400" rtl="0" eaLnBrk="1" latinLnBrk="0" hangingPunct="1">
                        <a:defRPr sz="1800" kern="1200">
                          <a:solidFill>
                            <a:schemeClr val="dk1"/>
                          </a:solidFill>
                          <a:latin typeface="Segoe UI Semilight"/>
                        </a:defRPr>
                      </a:lvl8pPr>
                      <a:lvl9pPr marL="3657600" algn="l" defTabSz="914400" rtl="0" eaLnBrk="1" latinLnBrk="0" hangingPunct="1">
                        <a:defRPr sz="1800" kern="1200">
                          <a:solidFill>
                            <a:schemeClr val="dk1"/>
                          </a:solidFill>
                          <a:latin typeface="Segoe UI Semilight"/>
                        </a:defRPr>
                      </a:lvl9pPr>
                    </a:lstStyle>
                    <a:p>
                      <a:pPr algn="ctr"/>
                      <a:r>
                        <a:rPr lang="en-US" sz="2000" dirty="0"/>
                        <a:t>500</a:t>
                      </a:r>
                      <a:endParaRPr lang="en-US" sz="2000" dirty="0">
                        <a:gradFill>
                          <a:gsLst>
                            <a:gs pos="66981">
                              <a:schemeClr val="tx1">
                                <a:lumMod val="75000"/>
                                <a:lumOff val="25000"/>
                              </a:schemeClr>
                            </a:gs>
                            <a:gs pos="0">
                              <a:schemeClr val="tx1">
                                <a:lumMod val="75000"/>
                                <a:lumOff val="25000"/>
                              </a:schemeClr>
                            </a:gs>
                          </a:gsLst>
                          <a:lin ang="5400000" scaled="0"/>
                        </a:gradFill>
                      </a:endParaRPr>
                    </a:p>
                  </a:txBody>
                  <a:tcPr marL="93247" marR="93247" marT="0" marB="0" anchor="ctr">
                    <a:lnL w="12700" cmpd="sng">
                      <a:solidFill>
                        <a:srgbClr val="737373"/>
                      </a:solidFill>
                    </a:lnL>
                    <a:lnR w="12700" cmpd="sng">
                      <a:solidFill>
                        <a:srgbClr val="737373"/>
                      </a:solidFill>
                    </a:lnR>
                    <a:lnT w="12700" cmpd="sng">
                      <a:solidFill>
                        <a:srgbClr val="737373"/>
                      </a:solidFill>
                    </a:lnT>
                    <a:lnB w="12700" cmpd="sng">
                      <a:solidFill>
                        <a:srgbClr val="737373"/>
                      </a:solidFill>
                    </a:lnB>
                    <a:lnTlToBr w="12700" cmpd="sng">
                      <a:noFill/>
                      <a:prstDash val="solid"/>
                    </a:lnTlToBr>
                    <a:lnBlToTr w="12700" cmpd="sng">
                      <a:noFill/>
                      <a:prstDash val="solid"/>
                    </a:lnBlToTr>
                    <a:solidFill>
                      <a:srgbClr val="737373">
                        <a:tint val="20000"/>
                      </a:srgbClr>
                    </a:solidFill>
                  </a:tcPr>
                </a:tc>
                <a:extLst>
                  <a:ext uri="{0D108BD9-81ED-4DB2-BD59-A6C34878D82A}">
                    <a16:rowId xmlns:a16="http://schemas.microsoft.com/office/drawing/2014/main" val="1849564835"/>
                  </a:ext>
                </a:extLst>
              </a:tr>
              <a:tr h="367115">
                <a:tc>
                  <a:txBody>
                    <a:bodyPr/>
                    <a:lstStyle>
                      <a:lvl1pPr marL="0" algn="l" defTabSz="914400" rtl="0" eaLnBrk="1" latinLnBrk="0" hangingPunct="1">
                        <a:defRPr sz="1800" kern="1200">
                          <a:solidFill>
                            <a:schemeClr val="dk1"/>
                          </a:solidFill>
                          <a:latin typeface="Segoe UI Semilight"/>
                        </a:defRPr>
                      </a:lvl1pPr>
                      <a:lvl2pPr marL="457200" algn="l" defTabSz="914400" rtl="0" eaLnBrk="1" latinLnBrk="0" hangingPunct="1">
                        <a:defRPr sz="1800" kern="1200">
                          <a:solidFill>
                            <a:schemeClr val="dk1"/>
                          </a:solidFill>
                          <a:latin typeface="Segoe UI Semilight"/>
                        </a:defRPr>
                      </a:lvl2pPr>
                      <a:lvl3pPr marL="914400" algn="l" defTabSz="914400" rtl="0" eaLnBrk="1" latinLnBrk="0" hangingPunct="1">
                        <a:defRPr sz="1800" kern="1200">
                          <a:solidFill>
                            <a:schemeClr val="dk1"/>
                          </a:solidFill>
                          <a:latin typeface="Segoe UI Semilight"/>
                        </a:defRPr>
                      </a:lvl3pPr>
                      <a:lvl4pPr marL="1371600" algn="l" defTabSz="914400" rtl="0" eaLnBrk="1" latinLnBrk="0" hangingPunct="1">
                        <a:defRPr sz="1800" kern="1200">
                          <a:solidFill>
                            <a:schemeClr val="dk1"/>
                          </a:solidFill>
                          <a:latin typeface="Segoe UI Semilight"/>
                        </a:defRPr>
                      </a:lvl4pPr>
                      <a:lvl5pPr marL="1828800" algn="l" defTabSz="914400" rtl="0" eaLnBrk="1" latinLnBrk="0" hangingPunct="1">
                        <a:defRPr sz="1800" kern="1200">
                          <a:solidFill>
                            <a:schemeClr val="dk1"/>
                          </a:solidFill>
                          <a:latin typeface="Segoe UI Semilight"/>
                        </a:defRPr>
                      </a:lvl5pPr>
                      <a:lvl6pPr marL="2286000" algn="l" defTabSz="914400" rtl="0" eaLnBrk="1" latinLnBrk="0" hangingPunct="1">
                        <a:defRPr sz="1800" kern="1200">
                          <a:solidFill>
                            <a:schemeClr val="dk1"/>
                          </a:solidFill>
                          <a:latin typeface="Segoe UI Semilight"/>
                        </a:defRPr>
                      </a:lvl6pPr>
                      <a:lvl7pPr marL="2743200" algn="l" defTabSz="914400" rtl="0" eaLnBrk="1" latinLnBrk="0" hangingPunct="1">
                        <a:defRPr sz="1800" kern="1200">
                          <a:solidFill>
                            <a:schemeClr val="dk1"/>
                          </a:solidFill>
                          <a:latin typeface="Segoe UI Semilight"/>
                        </a:defRPr>
                      </a:lvl7pPr>
                      <a:lvl8pPr marL="3200400" algn="l" defTabSz="914400" rtl="0" eaLnBrk="1" latinLnBrk="0" hangingPunct="1">
                        <a:defRPr sz="1800" kern="1200">
                          <a:solidFill>
                            <a:schemeClr val="dk1"/>
                          </a:solidFill>
                          <a:latin typeface="Segoe UI Semilight"/>
                        </a:defRPr>
                      </a:lvl8pPr>
                      <a:lvl9pPr marL="3657600" algn="l" defTabSz="914400" rtl="0" eaLnBrk="1" latinLnBrk="0" hangingPunct="1">
                        <a:defRPr sz="1800" kern="1200">
                          <a:solidFill>
                            <a:schemeClr val="dk1"/>
                          </a:solidFill>
                          <a:latin typeface="Segoe UI Semilight"/>
                        </a:defRPr>
                      </a:lvl9pPr>
                    </a:lstStyle>
                    <a:p>
                      <a:pPr algn="ctr"/>
                      <a:r>
                        <a:rPr lang="en-US" sz="2000" dirty="0"/>
                        <a:t>1000</a:t>
                      </a:r>
                      <a:endParaRPr lang="en-US" sz="2000" dirty="0">
                        <a:gradFill>
                          <a:gsLst>
                            <a:gs pos="66981">
                              <a:schemeClr val="tx1">
                                <a:lumMod val="75000"/>
                                <a:lumOff val="25000"/>
                              </a:schemeClr>
                            </a:gs>
                            <a:gs pos="0">
                              <a:schemeClr val="tx1">
                                <a:lumMod val="75000"/>
                                <a:lumOff val="25000"/>
                              </a:schemeClr>
                            </a:gs>
                          </a:gsLst>
                          <a:lin ang="5400000" scaled="0"/>
                        </a:gradFill>
                      </a:endParaRPr>
                    </a:p>
                  </a:txBody>
                  <a:tcPr marL="93247" marR="93247" marT="0" marB="0" anchor="ctr">
                    <a:lnL w="12700" cmpd="sng">
                      <a:solidFill>
                        <a:srgbClr val="737373"/>
                      </a:solidFill>
                    </a:lnL>
                    <a:lnR w="12700" cmpd="sng">
                      <a:solidFill>
                        <a:srgbClr val="737373"/>
                      </a:solidFill>
                    </a:lnR>
                    <a:lnT w="12700" cap="flat" cmpd="sng" algn="ctr">
                      <a:solidFill>
                        <a:srgbClr val="737373"/>
                      </a:solidFill>
                      <a:prstDash val="solid"/>
                      <a:round/>
                      <a:headEnd type="none" w="med" len="med"/>
                      <a:tailEnd type="none" w="med" len="med"/>
                    </a:lnT>
                    <a:lnB w="12700" cmpd="sng">
                      <a:solidFill>
                        <a:srgbClr val="737373"/>
                      </a:solid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957425811"/>
                  </a:ext>
                </a:extLst>
              </a:tr>
              <a:tr h="367115">
                <a:tc>
                  <a:txBody>
                    <a:bodyPr/>
                    <a:lstStyle>
                      <a:lvl1pPr marL="0" algn="l" defTabSz="914400" rtl="0" eaLnBrk="1" latinLnBrk="0" hangingPunct="1">
                        <a:defRPr sz="1800" kern="1200">
                          <a:solidFill>
                            <a:schemeClr val="dk1"/>
                          </a:solidFill>
                          <a:latin typeface="Segoe UI Semilight"/>
                        </a:defRPr>
                      </a:lvl1pPr>
                      <a:lvl2pPr marL="457200" algn="l" defTabSz="914400" rtl="0" eaLnBrk="1" latinLnBrk="0" hangingPunct="1">
                        <a:defRPr sz="1800" kern="1200">
                          <a:solidFill>
                            <a:schemeClr val="dk1"/>
                          </a:solidFill>
                          <a:latin typeface="Segoe UI Semilight"/>
                        </a:defRPr>
                      </a:lvl2pPr>
                      <a:lvl3pPr marL="914400" algn="l" defTabSz="914400" rtl="0" eaLnBrk="1" latinLnBrk="0" hangingPunct="1">
                        <a:defRPr sz="1800" kern="1200">
                          <a:solidFill>
                            <a:schemeClr val="dk1"/>
                          </a:solidFill>
                          <a:latin typeface="Segoe UI Semilight"/>
                        </a:defRPr>
                      </a:lvl3pPr>
                      <a:lvl4pPr marL="1371600" algn="l" defTabSz="914400" rtl="0" eaLnBrk="1" latinLnBrk="0" hangingPunct="1">
                        <a:defRPr sz="1800" kern="1200">
                          <a:solidFill>
                            <a:schemeClr val="dk1"/>
                          </a:solidFill>
                          <a:latin typeface="Segoe UI Semilight"/>
                        </a:defRPr>
                      </a:lvl4pPr>
                      <a:lvl5pPr marL="1828800" algn="l" defTabSz="914400" rtl="0" eaLnBrk="1" latinLnBrk="0" hangingPunct="1">
                        <a:defRPr sz="1800" kern="1200">
                          <a:solidFill>
                            <a:schemeClr val="dk1"/>
                          </a:solidFill>
                          <a:latin typeface="Segoe UI Semilight"/>
                        </a:defRPr>
                      </a:lvl5pPr>
                      <a:lvl6pPr marL="2286000" algn="l" defTabSz="914400" rtl="0" eaLnBrk="1" latinLnBrk="0" hangingPunct="1">
                        <a:defRPr sz="1800" kern="1200">
                          <a:solidFill>
                            <a:schemeClr val="dk1"/>
                          </a:solidFill>
                          <a:latin typeface="Segoe UI Semilight"/>
                        </a:defRPr>
                      </a:lvl6pPr>
                      <a:lvl7pPr marL="2743200" algn="l" defTabSz="914400" rtl="0" eaLnBrk="1" latinLnBrk="0" hangingPunct="1">
                        <a:defRPr sz="1800" kern="1200">
                          <a:solidFill>
                            <a:schemeClr val="dk1"/>
                          </a:solidFill>
                          <a:latin typeface="Segoe UI Semilight"/>
                        </a:defRPr>
                      </a:lvl7pPr>
                      <a:lvl8pPr marL="3200400" algn="l" defTabSz="914400" rtl="0" eaLnBrk="1" latinLnBrk="0" hangingPunct="1">
                        <a:defRPr sz="1800" kern="1200">
                          <a:solidFill>
                            <a:schemeClr val="dk1"/>
                          </a:solidFill>
                          <a:latin typeface="Segoe UI Semilight"/>
                        </a:defRPr>
                      </a:lvl8pPr>
                      <a:lvl9pPr marL="3657600" algn="l" defTabSz="914400" rtl="0" eaLnBrk="1" latinLnBrk="0" hangingPunct="1">
                        <a:defRPr sz="1800" kern="1200">
                          <a:solidFill>
                            <a:schemeClr val="dk1"/>
                          </a:solidFill>
                          <a:latin typeface="Segoe UI Semilight"/>
                        </a:defRPr>
                      </a:lvl9pPr>
                    </a:lstStyle>
                    <a:p>
                      <a:pPr algn="ctr"/>
                      <a:r>
                        <a:rPr lang="en-US" sz="2000" dirty="0"/>
                        <a:t>1500</a:t>
                      </a:r>
                      <a:endParaRPr lang="en-US" sz="2000" dirty="0">
                        <a:gradFill>
                          <a:gsLst>
                            <a:gs pos="66981">
                              <a:schemeClr val="tx1">
                                <a:lumMod val="75000"/>
                                <a:lumOff val="25000"/>
                              </a:schemeClr>
                            </a:gs>
                            <a:gs pos="0">
                              <a:schemeClr val="tx1">
                                <a:lumMod val="75000"/>
                                <a:lumOff val="25000"/>
                              </a:schemeClr>
                            </a:gs>
                          </a:gsLst>
                          <a:lin ang="5400000" scaled="0"/>
                        </a:gradFill>
                      </a:endParaRPr>
                    </a:p>
                  </a:txBody>
                  <a:tcPr marL="93247" marR="93247" marT="0" marB="0" anchor="ctr">
                    <a:lnL w="12700" cmpd="sng">
                      <a:solidFill>
                        <a:srgbClr val="737373"/>
                      </a:solidFill>
                    </a:lnL>
                    <a:lnR w="12700" cmpd="sng">
                      <a:solidFill>
                        <a:srgbClr val="737373"/>
                      </a:solidFill>
                    </a:lnR>
                    <a:lnT w="12700" cap="flat" cmpd="sng" algn="ctr">
                      <a:solidFill>
                        <a:srgbClr val="737373"/>
                      </a:solidFill>
                      <a:prstDash val="solid"/>
                      <a:round/>
                      <a:headEnd type="none" w="med" len="med"/>
                      <a:tailEnd type="none" w="med" len="med"/>
                    </a:lnT>
                    <a:lnB w="12700" cmpd="sng">
                      <a:solidFill>
                        <a:srgbClr val="737373"/>
                      </a:solidFill>
                    </a:lnB>
                    <a:lnTlToBr w="12700" cmpd="sng">
                      <a:noFill/>
                      <a:prstDash val="solid"/>
                    </a:lnTlToBr>
                    <a:lnBlToTr w="12700" cmpd="sng">
                      <a:noFill/>
                      <a:prstDash val="solid"/>
                    </a:lnBlToTr>
                    <a:solidFill>
                      <a:srgbClr val="737373">
                        <a:tint val="20000"/>
                      </a:srgbClr>
                    </a:solidFill>
                  </a:tcPr>
                </a:tc>
                <a:extLst>
                  <a:ext uri="{0D108BD9-81ED-4DB2-BD59-A6C34878D82A}">
                    <a16:rowId xmlns:a16="http://schemas.microsoft.com/office/drawing/2014/main" val="3231641694"/>
                  </a:ext>
                </a:extLst>
              </a:tr>
              <a:tr h="367115">
                <a:tc>
                  <a:txBody>
                    <a:bodyPr/>
                    <a:lstStyle>
                      <a:lvl1pPr marL="0" algn="l" defTabSz="914400" rtl="0" eaLnBrk="1" latinLnBrk="0" hangingPunct="1">
                        <a:defRPr sz="1800" kern="1200">
                          <a:solidFill>
                            <a:schemeClr val="dk1"/>
                          </a:solidFill>
                          <a:latin typeface="Segoe UI Semilight"/>
                        </a:defRPr>
                      </a:lvl1pPr>
                      <a:lvl2pPr marL="457200" algn="l" defTabSz="914400" rtl="0" eaLnBrk="1" latinLnBrk="0" hangingPunct="1">
                        <a:defRPr sz="1800" kern="1200">
                          <a:solidFill>
                            <a:schemeClr val="dk1"/>
                          </a:solidFill>
                          <a:latin typeface="Segoe UI Semilight"/>
                        </a:defRPr>
                      </a:lvl2pPr>
                      <a:lvl3pPr marL="914400" algn="l" defTabSz="914400" rtl="0" eaLnBrk="1" latinLnBrk="0" hangingPunct="1">
                        <a:defRPr sz="1800" kern="1200">
                          <a:solidFill>
                            <a:schemeClr val="dk1"/>
                          </a:solidFill>
                          <a:latin typeface="Segoe UI Semilight"/>
                        </a:defRPr>
                      </a:lvl3pPr>
                      <a:lvl4pPr marL="1371600" algn="l" defTabSz="914400" rtl="0" eaLnBrk="1" latinLnBrk="0" hangingPunct="1">
                        <a:defRPr sz="1800" kern="1200">
                          <a:solidFill>
                            <a:schemeClr val="dk1"/>
                          </a:solidFill>
                          <a:latin typeface="Segoe UI Semilight"/>
                        </a:defRPr>
                      </a:lvl4pPr>
                      <a:lvl5pPr marL="1828800" algn="l" defTabSz="914400" rtl="0" eaLnBrk="1" latinLnBrk="0" hangingPunct="1">
                        <a:defRPr sz="1800" kern="1200">
                          <a:solidFill>
                            <a:schemeClr val="dk1"/>
                          </a:solidFill>
                          <a:latin typeface="Segoe UI Semilight"/>
                        </a:defRPr>
                      </a:lvl5pPr>
                      <a:lvl6pPr marL="2286000" algn="l" defTabSz="914400" rtl="0" eaLnBrk="1" latinLnBrk="0" hangingPunct="1">
                        <a:defRPr sz="1800" kern="1200">
                          <a:solidFill>
                            <a:schemeClr val="dk1"/>
                          </a:solidFill>
                          <a:latin typeface="Segoe UI Semilight"/>
                        </a:defRPr>
                      </a:lvl6pPr>
                      <a:lvl7pPr marL="2743200" algn="l" defTabSz="914400" rtl="0" eaLnBrk="1" latinLnBrk="0" hangingPunct="1">
                        <a:defRPr sz="1800" kern="1200">
                          <a:solidFill>
                            <a:schemeClr val="dk1"/>
                          </a:solidFill>
                          <a:latin typeface="Segoe UI Semilight"/>
                        </a:defRPr>
                      </a:lvl7pPr>
                      <a:lvl8pPr marL="3200400" algn="l" defTabSz="914400" rtl="0" eaLnBrk="1" latinLnBrk="0" hangingPunct="1">
                        <a:defRPr sz="1800" kern="1200">
                          <a:solidFill>
                            <a:schemeClr val="dk1"/>
                          </a:solidFill>
                          <a:latin typeface="Segoe UI Semilight"/>
                        </a:defRPr>
                      </a:lvl8pPr>
                      <a:lvl9pPr marL="3657600" algn="l" defTabSz="914400" rtl="0" eaLnBrk="1" latinLnBrk="0" hangingPunct="1">
                        <a:defRPr sz="1800" kern="1200">
                          <a:solidFill>
                            <a:schemeClr val="dk1"/>
                          </a:solidFill>
                          <a:latin typeface="Segoe UI Semilight"/>
                        </a:defRPr>
                      </a:lvl9pPr>
                    </a:lstStyle>
                    <a:p>
                      <a:pPr algn="ctr"/>
                      <a:r>
                        <a:rPr lang="en-US" sz="2000"/>
                        <a:t>2000</a:t>
                      </a:r>
                      <a:endParaRPr lang="en-US" sz="2000">
                        <a:gradFill>
                          <a:gsLst>
                            <a:gs pos="66981">
                              <a:schemeClr val="tx1">
                                <a:lumMod val="75000"/>
                                <a:lumOff val="25000"/>
                              </a:schemeClr>
                            </a:gs>
                            <a:gs pos="0">
                              <a:schemeClr val="tx1">
                                <a:lumMod val="75000"/>
                                <a:lumOff val="25000"/>
                              </a:schemeClr>
                            </a:gs>
                          </a:gsLst>
                          <a:lin ang="5400000" scaled="0"/>
                        </a:gradFill>
                      </a:endParaRPr>
                    </a:p>
                  </a:txBody>
                  <a:tcPr marL="93247" marR="93247" marT="0" marB="0" anchor="ctr">
                    <a:lnL w="12700" cmpd="sng">
                      <a:solidFill>
                        <a:srgbClr val="737373"/>
                      </a:solidFill>
                    </a:lnL>
                    <a:lnR w="12700" cmpd="sng">
                      <a:solidFill>
                        <a:srgbClr val="737373"/>
                      </a:solidFill>
                    </a:lnR>
                    <a:lnT w="12700" cmpd="sng">
                      <a:solidFill>
                        <a:srgbClr val="737373"/>
                      </a:solidFill>
                    </a:lnT>
                    <a:lnB w="12700" cmpd="sng">
                      <a:solidFill>
                        <a:srgbClr val="737373"/>
                      </a:solidFill>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246155575"/>
                  </a:ext>
                </a:extLst>
              </a:tr>
              <a:tr h="367115">
                <a:tc>
                  <a:txBody>
                    <a:bodyPr/>
                    <a:lstStyle>
                      <a:lvl1pPr marL="0" algn="l" defTabSz="914400" rtl="0" eaLnBrk="1" latinLnBrk="0" hangingPunct="1">
                        <a:defRPr sz="1800" kern="1200">
                          <a:solidFill>
                            <a:schemeClr val="dk1"/>
                          </a:solidFill>
                          <a:latin typeface="Segoe UI Semilight"/>
                        </a:defRPr>
                      </a:lvl1pPr>
                      <a:lvl2pPr marL="457200" algn="l" defTabSz="914400" rtl="0" eaLnBrk="1" latinLnBrk="0" hangingPunct="1">
                        <a:defRPr sz="1800" kern="1200">
                          <a:solidFill>
                            <a:schemeClr val="dk1"/>
                          </a:solidFill>
                          <a:latin typeface="Segoe UI Semilight"/>
                        </a:defRPr>
                      </a:lvl2pPr>
                      <a:lvl3pPr marL="914400" algn="l" defTabSz="914400" rtl="0" eaLnBrk="1" latinLnBrk="0" hangingPunct="1">
                        <a:defRPr sz="1800" kern="1200">
                          <a:solidFill>
                            <a:schemeClr val="dk1"/>
                          </a:solidFill>
                          <a:latin typeface="Segoe UI Semilight"/>
                        </a:defRPr>
                      </a:lvl3pPr>
                      <a:lvl4pPr marL="1371600" algn="l" defTabSz="914400" rtl="0" eaLnBrk="1" latinLnBrk="0" hangingPunct="1">
                        <a:defRPr sz="1800" kern="1200">
                          <a:solidFill>
                            <a:schemeClr val="dk1"/>
                          </a:solidFill>
                          <a:latin typeface="Segoe UI Semilight"/>
                        </a:defRPr>
                      </a:lvl4pPr>
                      <a:lvl5pPr marL="1828800" algn="l" defTabSz="914400" rtl="0" eaLnBrk="1" latinLnBrk="0" hangingPunct="1">
                        <a:defRPr sz="1800" kern="1200">
                          <a:solidFill>
                            <a:schemeClr val="dk1"/>
                          </a:solidFill>
                          <a:latin typeface="Segoe UI Semilight"/>
                        </a:defRPr>
                      </a:lvl5pPr>
                      <a:lvl6pPr marL="2286000" algn="l" defTabSz="914400" rtl="0" eaLnBrk="1" latinLnBrk="0" hangingPunct="1">
                        <a:defRPr sz="1800" kern="1200">
                          <a:solidFill>
                            <a:schemeClr val="dk1"/>
                          </a:solidFill>
                          <a:latin typeface="Segoe UI Semilight"/>
                        </a:defRPr>
                      </a:lvl6pPr>
                      <a:lvl7pPr marL="2743200" algn="l" defTabSz="914400" rtl="0" eaLnBrk="1" latinLnBrk="0" hangingPunct="1">
                        <a:defRPr sz="1800" kern="1200">
                          <a:solidFill>
                            <a:schemeClr val="dk1"/>
                          </a:solidFill>
                          <a:latin typeface="Segoe UI Semilight"/>
                        </a:defRPr>
                      </a:lvl7pPr>
                      <a:lvl8pPr marL="3200400" algn="l" defTabSz="914400" rtl="0" eaLnBrk="1" latinLnBrk="0" hangingPunct="1">
                        <a:defRPr sz="1800" kern="1200">
                          <a:solidFill>
                            <a:schemeClr val="dk1"/>
                          </a:solidFill>
                          <a:latin typeface="Segoe UI Semilight"/>
                        </a:defRPr>
                      </a:lvl8pPr>
                      <a:lvl9pPr marL="3657600" algn="l" defTabSz="914400" rtl="0" eaLnBrk="1" latinLnBrk="0" hangingPunct="1">
                        <a:defRPr sz="1800" kern="1200">
                          <a:solidFill>
                            <a:schemeClr val="dk1"/>
                          </a:solidFill>
                          <a:latin typeface="Segoe UI Semilight"/>
                        </a:defRPr>
                      </a:lvl9pPr>
                    </a:lstStyle>
                    <a:p>
                      <a:pPr algn="ctr"/>
                      <a:r>
                        <a:rPr lang="en-US" sz="2000"/>
                        <a:t>3000</a:t>
                      </a:r>
                      <a:endParaRPr lang="en-US" sz="2000">
                        <a:gradFill>
                          <a:gsLst>
                            <a:gs pos="66981">
                              <a:schemeClr val="tx1">
                                <a:lumMod val="75000"/>
                                <a:lumOff val="25000"/>
                              </a:schemeClr>
                            </a:gs>
                            <a:gs pos="0">
                              <a:schemeClr val="tx1">
                                <a:lumMod val="75000"/>
                                <a:lumOff val="25000"/>
                              </a:schemeClr>
                            </a:gs>
                          </a:gsLst>
                          <a:lin ang="5400000" scaled="0"/>
                        </a:gradFill>
                      </a:endParaRPr>
                    </a:p>
                  </a:txBody>
                  <a:tcPr marL="93247" marR="93247" marT="0" marB="0" anchor="ctr">
                    <a:lnL w="12700" cmpd="sng">
                      <a:solidFill>
                        <a:srgbClr val="737373"/>
                      </a:solidFill>
                    </a:lnL>
                    <a:lnR w="12700" cmpd="sng">
                      <a:solidFill>
                        <a:srgbClr val="737373"/>
                      </a:solidFill>
                    </a:lnR>
                    <a:lnT w="12700" cmpd="sng">
                      <a:solidFill>
                        <a:srgbClr val="737373"/>
                      </a:solidFill>
                    </a:lnT>
                    <a:lnB w="12700" cmpd="sng">
                      <a:solidFill>
                        <a:srgbClr val="737373"/>
                      </a:solidFill>
                    </a:lnB>
                    <a:lnTlToBr w="12700" cmpd="sng">
                      <a:noFill/>
                      <a:prstDash val="solid"/>
                    </a:lnTlToBr>
                    <a:lnBlToTr w="12700" cmpd="sng">
                      <a:noFill/>
                      <a:prstDash val="solid"/>
                    </a:lnBlToTr>
                    <a:solidFill>
                      <a:srgbClr val="737373">
                        <a:tint val="20000"/>
                      </a:srgbClr>
                    </a:solidFill>
                  </a:tcPr>
                </a:tc>
                <a:extLst>
                  <a:ext uri="{0D108BD9-81ED-4DB2-BD59-A6C34878D82A}">
                    <a16:rowId xmlns:a16="http://schemas.microsoft.com/office/drawing/2014/main" val="520820379"/>
                  </a:ext>
                </a:extLst>
              </a:tr>
              <a:tr h="367115">
                <a:tc>
                  <a:txBody>
                    <a:bodyPr/>
                    <a:lstStyle>
                      <a:lvl1pPr marL="0" algn="l" defTabSz="914400" rtl="0" eaLnBrk="1" latinLnBrk="0" hangingPunct="1">
                        <a:defRPr sz="1800" kern="1200">
                          <a:solidFill>
                            <a:schemeClr val="dk1"/>
                          </a:solidFill>
                          <a:latin typeface="Segoe UI Semilight"/>
                        </a:defRPr>
                      </a:lvl1pPr>
                      <a:lvl2pPr marL="457200" algn="l" defTabSz="914400" rtl="0" eaLnBrk="1" latinLnBrk="0" hangingPunct="1">
                        <a:defRPr sz="1800" kern="1200">
                          <a:solidFill>
                            <a:schemeClr val="dk1"/>
                          </a:solidFill>
                          <a:latin typeface="Segoe UI Semilight"/>
                        </a:defRPr>
                      </a:lvl2pPr>
                      <a:lvl3pPr marL="914400" algn="l" defTabSz="914400" rtl="0" eaLnBrk="1" latinLnBrk="0" hangingPunct="1">
                        <a:defRPr sz="1800" kern="1200">
                          <a:solidFill>
                            <a:schemeClr val="dk1"/>
                          </a:solidFill>
                          <a:latin typeface="Segoe UI Semilight"/>
                        </a:defRPr>
                      </a:lvl3pPr>
                      <a:lvl4pPr marL="1371600" algn="l" defTabSz="914400" rtl="0" eaLnBrk="1" latinLnBrk="0" hangingPunct="1">
                        <a:defRPr sz="1800" kern="1200">
                          <a:solidFill>
                            <a:schemeClr val="dk1"/>
                          </a:solidFill>
                          <a:latin typeface="Segoe UI Semilight"/>
                        </a:defRPr>
                      </a:lvl4pPr>
                      <a:lvl5pPr marL="1828800" algn="l" defTabSz="914400" rtl="0" eaLnBrk="1" latinLnBrk="0" hangingPunct="1">
                        <a:defRPr sz="1800" kern="1200">
                          <a:solidFill>
                            <a:schemeClr val="dk1"/>
                          </a:solidFill>
                          <a:latin typeface="Segoe UI Semilight"/>
                        </a:defRPr>
                      </a:lvl5pPr>
                      <a:lvl6pPr marL="2286000" algn="l" defTabSz="914400" rtl="0" eaLnBrk="1" latinLnBrk="0" hangingPunct="1">
                        <a:defRPr sz="1800" kern="1200">
                          <a:solidFill>
                            <a:schemeClr val="dk1"/>
                          </a:solidFill>
                          <a:latin typeface="Segoe UI Semilight"/>
                        </a:defRPr>
                      </a:lvl6pPr>
                      <a:lvl7pPr marL="2743200" algn="l" defTabSz="914400" rtl="0" eaLnBrk="1" latinLnBrk="0" hangingPunct="1">
                        <a:defRPr sz="1800" kern="1200">
                          <a:solidFill>
                            <a:schemeClr val="dk1"/>
                          </a:solidFill>
                          <a:latin typeface="Segoe UI Semilight"/>
                        </a:defRPr>
                      </a:lvl7pPr>
                      <a:lvl8pPr marL="3200400" algn="l" defTabSz="914400" rtl="0" eaLnBrk="1" latinLnBrk="0" hangingPunct="1">
                        <a:defRPr sz="1800" kern="1200">
                          <a:solidFill>
                            <a:schemeClr val="dk1"/>
                          </a:solidFill>
                          <a:latin typeface="Segoe UI Semilight"/>
                        </a:defRPr>
                      </a:lvl8pPr>
                      <a:lvl9pPr marL="3657600" algn="l" defTabSz="914400" rtl="0" eaLnBrk="1" latinLnBrk="0" hangingPunct="1">
                        <a:defRPr sz="1800" kern="1200">
                          <a:solidFill>
                            <a:schemeClr val="dk1"/>
                          </a:solidFill>
                          <a:latin typeface="Segoe UI Semilight"/>
                        </a:defRPr>
                      </a:lvl9pPr>
                    </a:lstStyle>
                    <a:p>
                      <a:pPr algn="ctr"/>
                      <a:r>
                        <a:rPr lang="en-US" sz="2000"/>
                        <a:t>6000</a:t>
                      </a:r>
                      <a:endParaRPr lang="en-US" sz="2000">
                        <a:gradFill>
                          <a:gsLst>
                            <a:gs pos="66981">
                              <a:schemeClr val="tx1">
                                <a:lumMod val="75000"/>
                                <a:lumOff val="25000"/>
                              </a:schemeClr>
                            </a:gs>
                            <a:gs pos="0">
                              <a:schemeClr val="tx1">
                                <a:lumMod val="75000"/>
                                <a:lumOff val="25000"/>
                              </a:schemeClr>
                            </a:gs>
                          </a:gsLst>
                          <a:lin ang="5400000" scaled="0"/>
                        </a:gradFill>
                      </a:endParaRPr>
                    </a:p>
                  </a:txBody>
                  <a:tcPr marL="93247" marR="93247" marT="0" marB="0" anchor="ctr">
                    <a:lnL w="12700" cmpd="sng">
                      <a:solidFill>
                        <a:srgbClr val="737373"/>
                      </a:solidFill>
                    </a:lnL>
                    <a:lnR w="12700" cmpd="sng">
                      <a:solidFill>
                        <a:srgbClr val="737373"/>
                      </a:solidFill>
                    </a:lnR>
                    <a:lnT w="12700" cmpd="sng">
                      <a:solidFill>
                        <a:srgbClr val="737373"/>
                      </a:solidFill>
                    </a:lnT>
                    <a:lnB w="12700" cmpd="sng">
                      <a:solidFill>
                        <a:srgbClr val="737373"/>
                      </a:solidFill>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839557582"/>
                  </a:ext>
                </a:extLst>
              </a:tr>
              <a:tr h="367115">
                <a:tc>
                  <a:txBody>
                    <a:bodyPr/>
                    <a:lstStyle>
                      <a:lvl1pPr marL="0" algn="l" defTabSz="914400" rtl="0" eaLnBrk="1" latinLnBrk="0" hangingPunct="1">
                        <a:defRPr sz="1800" kern="1200">
                          <a:solidFill>
                            <a:schemeClr val="dk1"/>
                          </a:solidFill>
                          <a:latin typeface="Segoe UI Semilight"/>
                        </a:defRPr>
                      </a:lvl1pPr>
                      <a:lvl2pPr marL="457200" algn="l" defTabSz="914400" rtl="0" eaLnBrk="1" latinLnBrk="0" hangingPunct="1">
                        <a:defRPr sz="1800" kern="1200">
                          <a:solidFill>
                            <a:schemeClr val="dk1"/>
                          </a:solidFill>
                          <a:latin typeface="Segoe UI Semilight"/>
                        </a:defRPr>
                      </a:lvl2pPr>
                      <a:lvl3pPr marL="914400" algn="l" defTabSz="914400" rtl="0" eaLnBrk="1" latinLnBrk="0" hangingPunct="1">
                        <a:defRPr sz="1800" kern="1200">
                          <a:solidFill>
                            <a:schemeClr val="dk1"/>
                          </a:solidFill>
                          <a:latin typeface="Segoe UI Semilight"/>
                        </a:defRPr>
                      </a:lvl3pPr>
                      <a:lvl4pPr marL="1371600" algn="l" defTabSz="914400" rtl="0" eaLnBrk="1" latinLnBrk="0" hangingPunct="1">
                        <a:defRPr sz="1800" kern="1200">
                          <a:solidFill>
                            <a:schemeClr val="dk1"/>
                          </a:solidFill>
                          <a:latin typeface="Segoe UI Semilight"/>
                        </a:defRPr>
                      </a:lvl4pPr>
                      <a:lvl5pPr marL="1828800" algn="l" defTabSz="914400" rtl="0" eaLnBrk="1" latinLnBrk="0" hangingPunct="1">
                        <a:defRPr sz="1800" kern="1200">
                          <a:solidFill>
                            <a:schemeClr val="dk1"/>
                          </a:solidFill>
                          <a:latin typeface="Segoe UI Semilight"/>
                        </a:defRPr>
                      </a:lvl5pPr>
                      <a:lvl6pPr marL="2286000" algn="l" defTabSz="914400" rtl="0" eaLnBrk="1" latinLnBrk="0" hangingPunct="1">
                        <a:defRPr sz="1800" kern="1200">
                          <a:solidFill>
                            <a:schemeClr val="dk1"/>
                          </a:solidFill>
                          <a:latin typeface="Segoe UI Semilight"/>
                        </a:defRPr>
                      </a:lvl6pPr>
                      <a:lvl7pPr marL="2743200" algn="l" defTabSz="914400" rtl="0" eaLnBrk="1" latinLnBrk="0" hangingPunct="1">
                        <a:defRPr sz="1800" kern="1200">
                          <a:solidFill>
                            <a:schemeClr val="dk1"/>
                          </a:solidFill>
                          <a:latin typeface="Segoe UI Semilight"/>
                        </a:defRPr>
                      </a:lvl7pPr>
                      <a:lvl8pPr marL="3200400" algn="l" defTabSz="914400" rtl="0" eaLnBrk="1" latinLnBrk="0" hangingPunct="1">
                        <a:defRPr sz="1800" kern="1200">
                          <a:solidFill>
                            <a:schemeClr val="dk1"/>
                          </a:solidFill>
                          <a:latin typeface="Segoe UI Semilight"/>
                        </a:defRPr>
                      </a:lvl8pPr>
                      <a:lvl9pPr marL="3657600" algn="l" defTabSz="914400" rtl="0" eaLnBrk="1" latinLnBrk="0" hangingPunct="1">
                        <a:defRPr sz="1800" kern="1200">
                          <a:solidFill>
                            <a:schemeClr val="dk1"/>
                          </a:solidFill>
                          <a:latin typeface="Segoe UI Semilight"/>
                        </a:defRPr>
                      </a:lvl9pPr>
                    </a:lstStyle>
                    <a:p>
                      <a:pPr algn="ctr"/>
                      <a:r>
                        <a:rPr lang="en-US" sz="2000">
                          <a:solidFill>
                            <a:schemeClr val="tx1"/>
                          </a:solidFill>
                        </a:rPr>
                        <a:t>…</a:t>
                      </a:r>
                    </a:p>
                  </a:txBody>
                  <a:tcPr marL="93247" marR="93247" marT="0" marB="0" anchor="ctr">
                    <a:lnL w="12700" cmpd="sng">
                      <a:solidFill>
                        <a:srgbClr val="737373"/>
                      </a:solidFill>
                    </a:lnL>
                    <a:lnR w="12700" cmpd="sng">
                      <a:solidFill>
                        <a:srgbClr val="737373"/>
                      </a:solidFill>
                    </a:lnR>
                    <a:lnT w="12700" cmpd="sng">
                      <a:solidFill>
                        <a:srgbClr val="737373"/>
                      </a:solidFill>
                    </a:lnT>
                    <a:lnB w="12700" cmpd="sng">
                      <a:solidFill>
                        <a:srgbClr val="737373"/>
                      </a:solidFill>
                    </a:lnB>
                    <a:lnTlToBr w="12700" cmpd="sng">
                      <a:noFill/>
                      <a:prstDash val="solid"/>
                    </a:lnTlToBr>
                    <a:lnBlToTr w="12700" cmpd="sng">
                      <a:noFill/>
                      <a:prstDash val="solid"/>
                    </a:lnBlToTr>
                    <a:solidFill>
                      <a:srgbClr val="737373">
                        <a:tint val="20000"/>
                      </a:srgbClr>
                    </a:solidFill>
                  </a:tcPr>
                </a:tc>
                <a:extLst>
                  <a:ext uri="{0D108BD9-81ED-4DB2-BD59-A6C34878D82A}">
                    <a16:rowId xmlns:a16="http://schemas.microsoft.com/office/drawing/2014/main" val="1619682564"/>
                  </a:ext>
                </a:extLst>
              </a:tr>
              <a:tr h="367115">
                <a:tc>
                  <a:txBody>
                    <a:bodyPr/>
                    <a:lstStyle>
                      <a:lvl1pPr marL="0" algn="l" defTabSz="914400" rtl="0" eaLnBrk="1" latinLnBrk="0" hangingPunct="1">
                        <a:defRPr sz="1800" kern="1200">
                          <a:solidFill>
                            <a:schemeClr val="dk1"/>
                          </a:solidFill>
                          <a:latin typeface="Segoe UI Semilight"/>
                        </a:defRPr>
                      </a:lvl1pPr>
                      <a:lvl2pPr marL="457200" algn="l" defTabSz="914400" rtl="0" eaLnBrk="1" latinLnBrk="0" hangingPunct="1">
                        <a:defRPr sz="1800" kern="1200">
                          <a:solidFill>
                            <a:schemeClr val="dk1"/>
                          </a:solidFill>
                          <a:latin typeface="Segoe UI Semilight"/>
                        </a:defRPr>
                      </a:lvl2pPr>
                      <a:lvl3pPr marL="914400" algn="l" defTabSz="914400" rtl="0" eaLnBrk="1" latinLnBrk="0" hangingPunct="1">
                        <a:defRPr sz="1800" kern="1200">
                          <a:solidFill>
                            <a:schemeClr val="dk1"/>
                          </a:solidFill>
                          <a:latin typeface="Segoe UI Semilight"/>
                        </a:defRPr>
                      </a:lvl3pPr>
                      <a:lvl4pPr marL="1371600" algn="l" defTabSz="914400" rtl="0" eaLnBrk="1" latinLnBrk="0" hangingPunct="1">
                        <a:defRPr sz="1800" kern="1200">
                          <a:solidFill>
                            <a:schemeClr val="dk1"/>
                          </a:solidFill>
                          <a:latin typeface="Segoe UI Semilight"/>
                        </a:defRPr>
                      </a:lvl4pPr>
                      <a:lvl5pPr marL="1828800" algn="l" defTabSz="914400" rtl="0" eaLnBrk="1" latinLnBrk="0" hangingPunct="1">
                        <a:defRPr sz="1800" kern="1200">
                          <a:solidFill>
                            <a:schemeClr val="dk1"/>
                          </a:solidFill>
                          <a:latin typeface="Segoe UI Semilight"/>
                        </a:defRPr>
                      </a:lvl5pPr>
                      <a:lvl6pPr marL="2286000" algn="l" defTabSz="914400" rtl="0" eaLnBrk="1" latinLnBrk="0" hangingPunct="1">
                        <a:defRPr sz="1800" kern="1200">
                          <a:solidFill>
                            <a:schemeClr val="dk1"/>
                          </a:solidFill>
                          <a:latin typeface="Segoe UI Semilight"/>
                        </a:defRPr>
                      </a:lvl6pPr>
                      <a:lvl7pPr marL="2743200" algn="l" defTabSz="914400" rtl="0" eaLnBrk="1" latinLnBrk="0" hangingPunct="1">
                        <a:defRPr sz="1800" kern="1200">
                          <a:solidFill>
                            <a:schemeClr val="dk1"/>
                          </a:solidFill>
                          <a:latin typeface="Segoe UI Semilight"/>
                        </a:defRPr>
                      </a:lvl7pPr>
                      <a:lvl8pPr marL="3200400" algn="l" defTabSz="914400" rtl="0" eaLnBrk="1" latinLnBrk="0" hangingPunct="1">
                        <a:defRPr sz="1800" kern="1200">
                          <a:solidFill>
                            <a:schemeClr val="dk1"/>
                          </a:solidFill>
                          <a:latin typeface="Segoe UI Semilight"/>
                        </a:defRPr>
                      </a:lvl8pPr>
                      <a:lvl9pPr marL="3657600" algn="l" defTabSz="914400" rtl="0" eaLnBrk="1" latinLnBrk="0" hangingPunct="1">
                        <a:defRPr sz="1800" kern="1200">
                          <a:solidFill>
                            <a:schemeClr val="dk1"/>
                          </a:solidFill>
                          <a:latin typeface="Segoe UI Semilight"/>
                        </a:defRPr>
                      </a:lvl9pPr>
                    </a:lstStyle>
                    <a:p>
                      <a:pPr algn="ctr"/>
                      <a:r>
                        <a:rPr lang="en-US" sz="2000" dirty="0">
                          <a:solidFill>
                            <a:schemeClr val="tx1"/>
                          </a:solidFill>
                        </a:rPr>
                        <a:t>30000</a:t>
                      </a:r>
                    </a:p>
                  </a:txBody>
                  <a:tcPr marL="93247" marR="93247" marT="0" marB="0" anchor="ctr">
                    <a:lnL w="12700" cmpd="sng">
                      <a:solidFill>
                        <a:srgbClr val="737373"/>
                      </a:solidFill>
                    </a:lnL>
                    <a:lnR w="12700" cmpd="sng">
                      <a:solidFill>
                        <a:srgbClr val="737373"/>
                      </a:solidFill>
                    </a:lnR>
                    <a:lnT w="12700" cmpd="sng">
                      <a:solidFill>
                        <a:srgbClr val="737373"/>
                      </a:solidFill>
                    </a:lnT>
                    <a:lnB w="12700" cmpd="sng">
                      <a:solidFill>
                        <a:srgbClr val="737373"/>
                      </a:solidFill>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566515835"/>
                  </a:ext>
                </a:extLst>
              </a:tr>
            </a:tbl>
          </a:graphicData>
        </a:graphic>
      </p:graphicFrame>
    </p:spTree>
    <p:extLst>
      <p:ext uri="{BB962C8B-B14F-4D97-AF65-F5344CB8AC3E}">
        <p14:creationId xmlns:p14="http://schemas.microsoft.com/office/powerpoint/2010/main" val="7408115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BF4FF8-EC7A-4C87-8567-8BACFD795911}"/>
              </a:ext>
            </a:extLst>
          </p:cNvPr>
          <p:cNvSpPr>
            <a:spLocks noGrp="1"/>
          </p:cNvSpPr>
          <p:nvPr>
            <p:ph type="title"/>
          </p:nvPr>
        </p:nvSpPr>
        <p:spPr>
          <a:xfrm>
            <a:off x="669572" y="326411"/>
            <a:ext cx="11097332" cy="941711"/>
          </a:xfrm>
        </p:spPr>
        <p:txBody>
          <a:bodyPr/>
          <a:lstStyle/>
          <a:p>
            <a:r>
              <a:rPr lang="en-US" dirty="0"/>
              <a:t>Compute Data Warehouse Units – Memory and  Adaptive Cache</a:t>
            </a:r>
          </a:p>
        </p:txBody>
      </p:sp>
      <p:sp>
        <p:nvSpPr>
          <p:cNvPr id="3" name="Content Placeholder 2">
            <a:extLst>
              <a:ext uri="{FF2B5EF4-FFF2-40B4-BE49-F238E27FC236}">
                <a16:creationId xmlns:a16="http://schemas.microsoft.com/office/drawing/2014/main" id="{5A30ECC7-8433-4B94-890E-DD7A842C9CA1}"/>
              </a:ext>
            </a:extLst>
          </p:cNvPr>
          <p:cNvSpPr>
            <a:spLocks noGrp="1"/>
          </p:cNvSpPr>
          <p:nvPr>
            <p:ph sz="quarter" idx="13"/>
          </p:nvPr>
        </p:nvSpPr>
        <p:spPr>
          <a:xfrm>
            <a:off x="669571" y="1436145"/>
            <a:ext cx="3862208" cy="4915597"/>
          </a:xfrm>
        </p:spPr>
        <p:txBody>
          <a:bodyPr vert="horz" lIns="0" tIns="0" rIns="0" bIns="0" rtlCol="0" anchor="t">
            <a:normAutofit/>
          </a:bodyPr>
          <a:lstStyle/>
          <a:p>
            <a:pPr marL="475365" indent="-475365">
              <a:buFont typeface="Arial" panose="020B0604020202020204" pitchFamily="34" charset="0"/>
              <a:buChar char="•"/>
            </a:pPr>
            <a:r>
              <a:rPr lang="en-US" sz="2040" dirty="0">
                <a:cs typeface="Segoe UI"/>
              </a:rPr>
              <a:t>300 GB per DWU500</a:t>
            </a:r>
          </a:p>
          <a:p>
            <a:pPr marL="475365" indent="-475365">
              <a:buFont typeface="Arial" panose="020B0604020202020204" pitchFamily="34" charset="0"/>
              <a:buChar char="•"/>
            </a:pPr>
            <a:r>
              <a:rPr lang="en-US" sz="2040" dirty="0">
                <a:cs typeface="Segoe UI"/>
              </a:rPr>
              <a:t>1.5TB cache per DWU 500</a:t>
            </a:r>
            <a:endParaRPr lang="en-US" dirty="0">
              <a:cs typeface="Segoe UI"/>
            </a:endParaRPr>
          </a:p>
          <a:p>
            <a:pPr marL="475365" indent="-475365">
              <a:buFont typeface="Arial" panose="020B0604020202020204" pitchFamily="34" charset="0"/>
              <a:buChar char="•"/>
            </a:pPr>
            <a:r>
              <a:rPr lang="en-US" sz="2040" dirty="0"/>
              <a:t>EXEC </a:t>
            </a:r>
            <a:r>
              <a:rPr lang="en-US" sz="2040" b="1" dirty="0" err="1"/>
              <a:t>sp_spaceused</a:t>
            </a:r>
            <a:r>
              <a:rPr lang="en-US" sz="2040" dirty="0"/>
              <a:t> </a:t>
            </a:r>
          </a:p>
          <a:p>
            <a:pPr marL="475365" indent="-475365">
              <a:buFont typeface="Arial" panose="020B0604020202020204" pitchFamily="34" charset="0"/>
              <a:buChar char="•"/>
            </a:pPr>
            <a:r>
              <a:rPr lang="en-US" sz="2040" dirty="0"/>
              <a:t>This cache is </a:t>
            </a:r>
            <a:r>
              <a:rPr lang="en-US" sz="2040" i="1" dirty="0"/>
              <a:t>per node</a:t>
            </a:r>
          </a:p>
          <a:p>
            <a:pPr marL="316694" indent="-316694"/>
            <a:endParaRPr lang="en-US" dirty="0"/>
          </a:p>
        </p:txBody>
      </p:sp>
      <p:graphicFrame>
        <p:nvGraphicFramePr>
          <p:cNvPr id="4" name="Table 3">
            <a:extLst>
              <a:ext uri="{FF2B5EF4-FFF2-40B4-BE49-F238E27FC236}">
                <a16:creationId xmlns:a16="http://schemas.microsoft.com/office/drawing/2014/main" id="{F755E1A2-04BB-4AD4-8D54-EB497B53BF13}"/>
              </a:ext>
            </a:extLst>
          </p:cNvPr>
          <p:cNvGraphicFramePr>
            <a:graphicFrameLocks noGrp="1"/>
          </p:cNvGraphicFramePr>
          <p:nvPr/>
        </p:nvGraphicFramePr>
        <p:xfrm>
          <a:off x="5029491" y="1257029"/>
          <a:ext cx="6997888" cy="5440554"/>
        </p:xfrm>
        <a:graphic>
          <a:graphicData uri="http://schemas.openxmlformats.org/drawingml/2006/table">
            <a:tbl>
              <a:tblPr>
                <a:tableStyleId>{5C22544A-7EE6-4342-B048-85BDC9FD1C3A}</a:tableStyleId>
              </a:tblPr>
              <a:tblGrid>
                <a:gridCol w="1847790">
                  <a:extLst>
                    <a:ext uri="{9D8B030D-6E8A-4147-A177-3AD203B41FA5}">
                      <a16:colId xmlns:a16="http://schemas.microsoft.com/office/drawing/2014/main" val="2286826540"/>
                    </a:ext>
                  </a:extLst>
                </a:gridCol>
                <a:gridCol w="1901270">
                  <a:extLst>
                    <a:ext uri="{9D8B030D-6E8A-4147-A177-3AD203B41FA5}">
                      <a16:colId xmlns:a16="http://schemas.microsoft.com/office/drawing/2014/main" val="470242949"/>
                    </a:ext>
                  </a:extLst>
                </a:gridCol>
                <a:gridCol w="1624414">
                  <a:extLst>
                    <a:ext uri="{9D8B030D-6E8A-4147-A177-3AD203B41FA5}">
                      <a16:colId xmlns:a16="http://schemas.microsoft.com/office/drawing/2014/main" val="1345424083"/>
                    </a:ext>
                  </a:extLst>
                </a:gridCol>
                <a:gridCol w="1624414">
                  <a:extLst>
                    <a:ext uri="{9D8B030D-6E8A-4147-A177-3AD203B41FA5}">
                      <a16:colId xmlns:a16="http://schemas.microsoft.com/office/drawing/2014/main" val="1049291834"/>
                    </a:ext>
                  </a:extLst>
                </a:gridCol>
              </a:tblGrid>
              <a:tr h="628340">
                <a:tc>
                  <a:txBody>
                    <a:bodyPr/>
                    <a:lstStyle/>
                    <a:p>
                      <a:pPr algn="ctr" fontAlgn="ctr"/>
                      <a:r>
                        <a:rPr lang="en-US" sz="2000" b="0" i="0" u="none" strike="noStrike">
                          <a:solidFill>
                            <a:srgbClr val="000000"/>
                          </a:solidFill>
                          <a:effectLst/>
                          <a:latin typeface="Segoe UI (Body)"/>
                        </a:rPr>
                        <a:t>DWU</a:t>
                      </a:r>
                    </a:p>
                  </a:txBody>
                  <a:tcPr marL="4821" marR="4821" marT="482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fontAlgn="ctr"/>
                      <a:r>
                        <a:rPr lang="en-US" sz="2000" u="none" strike="noStrike">
                          <a:effectLst/>
                          <a:latin typeface="Segoe UI (Body)"/>
                        </a:rPr>
                        <a:t>Memory </a:t>
                      </a:r>
                    </a:p>
                    <a:p>
                      <a:pPr algn="ctr" fontAlgn="ctr"/>
                      <a:r>
                        <a:rPr lang="en-US" sz="2000" u="none" strike="noStrike">
                          <a:effectLst/>
                          <a:latin typeface="Segoe UI (Body)"/>
                        </a:rPr>
                        <a:t>(GB)</a:t>
                      </a:r>
                      <a:endParaRPr lang="en-US" sz="2000" b="0" i="0" u="none" strike="noStrike">
                        <a:solidFill>
                          <a:srgbClr val="000000"/>
                        </a:solidFill>
                        <a:effectLst/>
                        <a:latin typeface="Segoe UI (Body)"/>
                      </a:endParaRPr>
                    </a:p>
                  </a:txBody>
                  <a:tcPr marL="4821" marR="4821" marT="482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fontAlgn="ctr"/>
                      <a:r>
                        <a:rPr lang="en-US" sz="2000" u="none" strike="noStrike">
                          <a:effectLst/>
                          <a:latin typeface="Segoe UI (Body)"/>
                        </a:rPr>
                        <a:t>Tempdb </a:t>
                      </a:r>
                    </a:p>
                    <a:p>
                      <a:pPr algn="ctr" fontAlgn="ctr"/>
                      <a:r>
                        <a:rPr lang="en-US" sz="2000" u="none" strike="noStrike">
                          <a:effectLst/>
                          <a:latin typeface="Segoe UI (Body)"/>
                        </a:rPr>
                        <a:t>(TB)</a:t>
                      </a:r>
                      <a:endParaRPr lang="en-US" sz="2000" b="0" i="0" u="none" strike="noStrike">
                        <a:solidFill>
                          <a:srgbClr val="000000"/>
                        </a:solidFill>
                        <a:effectLst/>
                        <a:latin typeface="Segoe UI (Body)"/>
                      </a:endParaRPr>
                    </a:p>
                  </a:txBody>
                  <a:tcPr marL="4821" marR="4821" marT="482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fontAlgn="ctr"/>
                      <a:r>
                        <a:rPr lang="en-US" sz="2000" b="0" i="0" u="none" strike="noStrike" dirty="0">
                          <a:solidFill>
                            <a:srgbClr val="000000"/>
                          </a:solidFill>
                          <a:effectLst/>
                          <a:latin typeface="Segoe UI (Body)"/>
                        </a:rPr>
                        <a:t>Cache</a:t>
                      </a:r>
                    </a:p>
                    <a:p>
                      <a:pPr algn="ctr" fontAlgn="ctr"/>
                      <a:r>
                        <a:rPr lang="en-US" sz="2000" b="0" i="0" u="none" strike="noStrike" dirty="0">
                          <a:solidFill>
                            <a:srgbClr val="000000"/>
                          </a:solidFill>
                          <a:effectLst/>
                          <a:latin typeface="Segoe UI (Body)"/>
                        </a:rPr>
                        <a:t>(TB)</a:t>
                      </a:r>
                    </a:p>
                  </a:txBody>
                  <a:tcPr marL="6605" marR="6605" marT="660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4123826314"/>
                  </a:ext>
                </a:extLst>
              </a:tr>
              <a:tr h="437474">
                <a:tc>
                  <a:txBody>
                    <a:bodyPr/>
                    <a:lstStyle/>
                    <a:p>
                      <a:pPr algn="ctr" fontAlgn="ctr"/>
                      <a:r>
                        <a:rPr lang="en-US" sz="2000" u="none" strike="noStrike" dirty="0">
                          <a:effectLst/>
                          <a:latin typeface="Segoe UI (Body)"/>
                        </a:rPr>
                        <a:t>1000</a:t>
                      </a:r>
                      <a:endParaRPr lang="en-US" sz="2000" b="0" i="0" u="none" strike="noStrike" dirty="0">
                        <a:solidFill>
                          <a:srgbClr val="000000"/>
                        </a:solidFill>
                        <a:effectLst/>
                        <a:latin typeface="Segoe UI (Body)"/>
                      </a:endParaRPr>
                    </a:p>
                  </a:txBody>
                  <a:tcPr marL="4821" marR="4821" marT="482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ctr"/>
                      <a:r>
                        <a:rPr lang="en-US" sz="2000" b="0" i="0" u="none" strike="noStrike" dirty="0">
                          <a:solidFill>
                            <a:srgbClr val="000000"/>
                          </a:solidFill>
                          <a:effectLst/>
                          <a:latin typeface="Segoe UI (Body)"/>
                        </a:rPr>
                        <a:t>600</a:t>
                      </a:r>
                    </a:p>
                  </a:txBody>
                  <a:tcPr marL="4821" marR="4821" marT="482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fontAlgn="ctr"/>
                      <a:r>
                        <a:rPr lang="en-US" sz="2000" u="none" strike="noStrike" dirty="0">
                          <a:effectLst/>
                          <a:latin typeface="Segoe UI (Body)"/>
                        </a:rPr>
                        <a:t>4</a:t>
                      </a:r>
                      <a:endParaRPr lang="en-US" sz="2000" b="0" i="0" u="none" strike="noStrike" dirty="0">
                        <a:solidFill>
                          <a:srgbClr val="000000"/>
                        </a:solidFill>
                        <a:effectLst/>
                        <a:latin typeface="Segoe UI (Body)"/>
                      </a:endParaRPr>
                    </a:p>
                  </a:txBody>
                  <a:tcPr marL="4821" marR="4821" marT="482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
                      <a:r>
                        <a:rPr lang="en-US" sz="2000" b="0" i="0" u="none" strike="noStrike" dirty="0">
                          <a:solidFill>
                            <a:srgbClr val="000000"/>
                          </a:solidFill>
                          <a:effectLst/>
                          <a:latin typeface="Segoe UI (Body)"/>
                        </a:rPr>
                        <a:t>3</a:t>
                      </a:r>
                    </a:p>
                  </a:txBody>
                  <a:tcPr marL="6605" marR="6605" marT="660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4020882961"/>
                  </a:ext>
                </a:extLst>
              </a:tr>
              <a:tr h="437474">
                <a:tc>
                  <a:txBody>
                    <a:bodyPr/>
                    <a:lstStyle/>
                    <a:p>
                      <a:pPr algn="ctr" fontAlgn="ctr"/>
                      <a:r>
                        <a:rPr lang="en-US" sz="2000" u="none" strike="noStrike" dirty="0">
                          <a:effectLst/>
                          <a:latin typeface="Segoe UI (Body)"/>
                        </a:rPr>
                        <a:t>1500</a:t>
                      </a:r>
                      <a:endParaRPr lang="en-US" sz="2000" b="0" i="0" u="none" strike="noStrike" dirty="0">
                        <a:solidFill>
                          <a:srgbClr val="000000"/>
                        </a:solidFill>
                        <a:effectLst/>
                        <a:latin typeface="Segoe UI (Body)"/>
                      </a:endParaRPr>
                    </a:p>
                  </a:txBody>
                  <a:tcPr marL="4821" marR="4821" marT="482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ctr"/>
                      <a:r>
                        <a:rPr lang="en-US" sz="2000" b="0" i="0" u="none" strike="noStrike" dirty="0">
                          <a:solidFill>
                            <a:srgbClr val="000000"/>
                          </a:solidFill>
                          <a:effectLst/>
                          <a:latin typeface="Segoe UI (Body)"/>
                        </a:rPr>
                        <a:t>900</a:t>
                      </a:r>
                    </a:p>
                  </a:txBody>
                  <a:tcPr marL="4821" marR="4821" marT="482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fontAlgn="ctr"/>
                      <a:r>
                        <a:rPr lang="en-US" sz="2000" b="0" i="0" u="none" strike="noStrike" dirty="0">
                          <a:solidFill>
                            <a:srgbClr val="000000"/>
                          </a:solidFill>
                          <a:effectLst/>
                          <a:latin typeface="Segoe UI (Body)"/>
                        </a:rPr>
                        <a:t>6</a:t>
                      </a:r>
                    </a:p>
                  </a:txBody>
                  <a:tcPr marL="4821" marR="4821" marT="482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
                      <a:r>
                        <a:rPr lang="en-US" sz="2000" b="0" i="0" u="none" strike="noStrike" dirty="0">
                          <a:solidFill>
                            <a:srgbClr val="000000"/>
                          </a:solidFill>
                          <a:effectLst/>
                          <a:latin typeface="Segoe UI (Body)"/>
                        </a:rPr>
                        <a:t>4.5</a:t>
                      </a:r>
                    </a:p>
                  </a:txBody>
                  <a:tcPr marL="6605" marR="6605" marT="660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553667344"/>
                  </a:ext>
                </a:extLst>
              </a:tr>
              <a:tr h="437474">
                <a:tc>
                  <a:txBody>
                    <a:bodyPr/>
                    <a:lstStyle/>
                    <a:p>
                      <a:pPr algn="ctr" fontAlgn="ctr"/>
                      <a:r>
                        <a:rPr lang="en-US" sz="2000" u="none" strike="noStrike" dirty="0">
                          <a:effectLst/>
                          <a:latin typeface="Segoe UI (Body)"/>
                        </a:rPr>
                        <a:t>2000</a:t>
                      </a:r>
                      <a:endParaRPr lang="en-US" sz="2000" b="0" i="0" u="none" strike="noStrike" dirty="0">
                        <a:solidFill>
                          <a:srgbClr val="000000"/>
                        </a:solidFill>
                        <a:effectLst/>
                        <a:latin typeface="Segoe UI (Body)"/>
                      </a:endParaRPr>
                    </a:p>
                  </a:txBody>
                  <a:tcPr marL="4821" marR="4821" marT="482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ctr"/>
                      <a:r>
                        <a:rPr lang="en-US" sz="2000" b="0" i="0" u="none" strike="noStrike" dirty="0">
                          <a:solidFill>
                            <a:srgbClr val="000000"/>
                          </a:solidFill>
                          <a:effectLst/>
                          <a:latin typeface="Segoe UI (Body)"/>
                        </a:rPr>
                        <a:t>1200</a:t>
                      </a:r>
                    </a:p>
                  </a:txBody>
                  <a:tcPr marL="4821" marR="4821" marT="482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fontAlgn="ctr"/>
                      <a:r>
                        <a:rPr lang="en-US" sz="2000" b="0" i="0" u="none" strike="noStrike" dirty="0">
                          <a:solidFill>
                            <a:srgbClr val="000000"/>
                          </a:solidFill>
                          <a:effectLst/>
                          <a:latin typeface="Segoe UI (Body)"/>
                        </a:rPr>
                        <a:t>8</a:t>
                      </a:r>
                    </a:p>
                  </a:txBody>
                  <a:tcPr marL="4821" marR="4821" marT="482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
                      <a:r>
                        <a:rPr lang="en-US" sz="2000" b="0" i="0" u="none" strike="noStrike">
                          <a:solidFill>
                            <a:srgbClr val="000000"/>
                          </a:solidFill>
                          <a:effectLst/>
                          <a:latin typeface="Segoe UI (Body)"/>
                        </a:rPr>
                        <a:t>6</a:t>
                      </a:r>
                    </a:p>
                  </a:txBody>
                  <a:tcPr marL="6605" marR="6605" marT="660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626799518"/>
                  </a:ext>
                </a:extLst>
              </a:tr>
              <a:tr h="437474">
                <a:tc>
                  <a:txBody>
                    <a:bodyPr/>
                    <a:lstStyle/>
                    <a:p>
                      <a:pPr algn="ctr" fontAlgn="ctr"/>
                      <a:r>
                        <a:rPr lang="en-US" sz="2000" u="none" strike="noStrike" dirty="0">
                          <a:effectLst/>
                          <a:latin typeface="Segoe UI (Body)"/>
                        </a:rPr>
                        <a:t>2500</a:t>
                      </a:r>
                      <a:endParaRPr lang="en-US" sz="2000" b="0" i="0" u="none" strike="noStrike" dirty="0">
                        <a:solidFill>
                          <a:srgbClr val="000000"/>
                        </a:solidFill>
                        <a:effectLst/>
                        <a:latin typeface="Segoe UI (Body)"/>
                      </a:endParaRPr>
                    </a:p>
                  </a:txBody>
                  <a:tcPr marL="4821" marR="4821" marT="482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ctr"/>
                      <a:r>
                        <a:rPr lang="en-US" sz="2000" b="0" i="0" u="none" strike="noStrike" dirty="0">
                          <a:solidFill>
                            <a:srgbClr val="000000"/>
                          </a:solidFill>
                          <a:effectLst/>
                          <a:latin typeface="Segoe UI (Body)"/>
                        </a:rPr>
                        <a:t>1500</a:t>
                      </a:r>
                    </a:p>
                  </a:txBody>
                  <a:tcPr marL="4821" marR="4821" marT="482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fontAlgn="ctr"/>
                      <a:r>
                        <a:rPr lang="en-US" sz="2000" b="0" i="0" u="none" strike="noStrike" dirty="0">
                          <a:solidFill>
                            <a:srgbClr val="000000"/>
                          </a:solidFill>
                          <a:effectLst/>
                          <a:latin typeface="Segoe UI (Body)"/>
                        </a:rPr>
                        <a:t>10</a:t>
                      </a:r>
                    </a:p>
                  </a:txBody>
                  <a:tcPr marL="4821" marR="4821" marT="482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
                      <a:r>
                        <a:rPr lang="en-US" sz="2000" b="0" i="0" u="none" strike="noStrike">
                          <a:solidFill>
                            <a:srgbClr val="000000"/>
                          </a:solidFill>
                          <a:effectLst/>
                          <a:latin typeface="Segoe UI (Body)"/>
                        </a:rPr>
                        <a:t>7.5</a:t>
                      </a:r>
                    </a:p>
                  </a:txBody>
                  <a:tcPr marL="6605" marR="6605" marT="660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986821773"/>
                  </a:ext>
                </a:extLst>
              </a:tr>
              <a:tr h="437474">
                <a:tc>
                  <a:txBody>
                    <a:bodyPr/>
                    <a:lstStyle/>
                    <a:p>
                      <a:pPr algn="ctr" fontAlgn="ctr"/>
                      <a:r>
                        <a:rPr lang="en-US" sz="2000" u="none" strike="noStrike" dirty="0">
                          <a:effectLst/>
                          <a:latin typeface="Segoe UI (Body)"/>
                        </a:rPr>
                        <a:t>3000</a:t>
                      </a:r>
                      <a:endParaRPr lang="en-US" sz="2000" b="0" i="0" u="none" strike="noStrike" dirty="0">
                        <a:solidFill>
                          <a:srgbClr val="000000"/>
                        </a:solidFill>
                        <a:effectLst/>
                        <a:latin typeface="Segoe UI (Body)"/>
                      </a:endParaRPr>
                    </a:p>
                  </a:txBody>
                  <a:tcPr marL="4821" marR="4821" marT="482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ctr"/>
                      <a:r>
                        <a:rPr lang="en-US" sz="2000" b="0" i="0" u="none" strike="noStrike" dirty="0">
                          <a:solidFill>
                            <a:srgbClr val="000000"/>
                          </a:solidFill>
                          <a:effectLst/>
                          <a:latin typeface="Segoe UI (Body)"/>
                        </a:rPr>
                        <a:t>2000</a:t>
                      </a:r>
                    </a:p>
                  </a:txBody>
                  <a:tcPr marL="4821" marR="4821" marT="482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fontAlgn="ctr"/>
                      <a:r>
                        <a:rPr lang="en-US" sz="2000" u="none" strike="noStrike" dirty="0">
                          <a:effectLst/>
                          <a:latin typeface="Segoe UI (Body)"/>
                        </a:rPr>
                        <a:t>12</a:t>
                      </a:r>
                      <a:endParaRPr lang="en-US" sz="2000" b="0" i="0" u="none" strike="noStrike" dirty="0">
                        <a:solidFill>
                          <a:srgbClr val="000000"/>
                        </a:solidFill>
                        <a:effectLst/>
                        <a:latin typeface="Segoe UI (Body)"/>
                      </a:endParaRPr>
                    </a:p>
                  </a:txBody>
                  <a:tcPr marL="4821" marR="4821" marT="482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
                      <a:r>
                        <a:rPr lang="en-US" sz="2000" b="0" i="0" u="none" strike="noStrike">
                          <a:solidFill>
                            <a:srgbClr val="000000"/>
                          </a:solidFill>
                          <a:effectLst/>
                          <a:latin typeface="Segoe UI (Body)"/>
                        </a:rPr>
                        <a:t>9</a:t>
                      </a:r>
                    </a:p>
                  </a:txBody>
                  <a:tcPr marL="6605" marR="6605" marT="660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4292496133"/>
                  </a:ext>
                </a:extLst>
              </a:tr>
              <a:tr h="437474">
                <a:tc>
                  <a:txBody>
                    <a:bodyPr/>
                    <a:lstStyle/>
                    <a:p>
                      <a:pPr algn="ctr" fontAlgn="ctr"/>
                      <a:r>
                        <a:rPr lang="en-US" sz="2000" u="none" strike="noStrike" dirty="0">
                          <a:effectLst/>
                          <a:latin typeface="Segoe UI (Body)"/>
                        </a:rPr>
                        <a:t>5000</a:t>
                      </a:r>
                      <a:endParaRPr lang="en-US" sz="2000" b="0" i="0" u="none" strike="noStrike" dirty="0">
                        <a:solidFill>
                          <a:srgbClr val="000000"/>
                        </a:solidFill>
                        <a:effectLst/>
                        <a:latin typeface="Segoe UI (Body)"/>
                      </a:endParaRPr>
                    </a:p>
                  </a:txBody>
                  <a:tcPr marL="4821" marR="4821" marT="482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ctr"/>
                      <a:r>
                        <a:rPr lang="en-US" sz="2000" b="0" i="0" u="none" strike="noStrike" dirty="0">
                          <a:solidFill>
                            <a:srgbClr val="000000"/>
                          </a:solidFill>
                          <a:effectLst/>
                          <a:latin typeface="Segoe UI (Body)"/>
                        </a:rPr>
                        <a:t>3000</a:t>
                      </a:r>
                    </a:p>
                  </a:txBody>
                  <a:tcPr marL="4821" marR="4821" marT="482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fontAlgn="ctr"/>
                      <a:r>
                        <a:rPr lang="en-US" sz="2000" u="none" strike="noStrike" dirty="0">
                          <a:effectLst/>
                          <a:latin typeface="Segoe UI (Body)"/>
                        </a:rPr>
                        <a:t>19</a:t>
                      </a:r>
                      <a:endParaRPr lang="en-US" sz="2000" b="0" i="0" u="none" strike="noStrike" dirty="0">
                        <a:solidFill>
                          <a:srgbClr val="000000"/>
                        </a:solidFill>
                        <a:effectLst/>
                        <a:latin typeface="Segoe UI (Body)"/>
                      </a:endParaRPr>
                    </a:p>
                  </a:txBody>
                  <a:tcPr marL="4821" marR="4821" marT="482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
                      <a:r>
                        <a:rPr lang="en-US" sz="2000" b="0" i="0" u="none" strike="noStrike">
                          <a:solidFill>
                            <a:srgbClr val="000000"/>
                          </a:solidFill>
                          <a:effectLst/>
                          <a:latin typeface="Segoe UI (Body)"/>
                        </a:rPr>
                        <a:t>15</a:t>
                      </a:r>
                    </a:p>
                  </a:txBody>
                  <a:tcPr marL="6605" marR="6605" marT="660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4277019021"/>
                  </a:ext>
                </a:extLst>
              </a:tr>
              <a:tr h="437474">
                <a:tc>
                  <a:txBody>
                    <a:bodyPr/>
                    <a:lstStyle/>
                    <a:p>
                      <a:pPr algn="ctr" fontAlgn="ctr"/>
                      <a:r>
                        <a:rPr lang="en-US" sz="2000" u="none" strike="noStrike" dirty="0">
                          <a:effectLst/>
                          <a:latin typeface="Segoe UI (Body)"/>
                        </a:rPr>
                        <a:t>6000</a:t>
                      </a:r>
                      <a:endParaRPr lang="en-US" sz="2000" b="0" i="0" u="none" strike="noStrike" dirty="0">
                        <a:solidFill>
                          <a:srgbClr val="000000"/>
                        </a:solidFill>
                        <a:effectLst/>
                        <a:latin typeface="Segoe UI (Body)"/>
                      </a:endParaRPr>
                    </a:p>
                  </a:txBody>
                  <a:tcPr marL="4821" marR="4821" marT="482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ctr"/>
                      <a:r>
                        <a:rPr lang="en-US" sz="2000" b="0" i="0" u="none" strike="noStrike" dirty="0">
                          <a:solidFill>
                            <a:srgbClr val="000000"/>
                          </a:solidFill>
                          <a:effectLst/>
                          <a:latin typeface="Segoe UI (Body)"/>
                        </a:rPr>
                        <a:t>3600</a:t>
                      </a:r>
                    </a:p>
                  </a:txBody>
                  <a:tcPr marL="4821" marR="4821" marT="482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fontAlgn="ctr"/>
                      <a:r>
                        <a:rPr lang="en-US" sz="2000" u="none" strike="noStrike" dirty="0">
                          <a:effectLst/>
                          <a:latin typeface="Segoe UI (Body)"/>
                        </a:rPr>
                        <a:t>23</a:t>
                      </a:r>
                      <a:endParaRPr lang="en-US" sz="2000" b="0" i="0" u="none" strike="noStrike" dirty="0">
                        <a:solidFill>
                          <a:srgbClr val="000000"/>
                        </a:solidFill>
                        <a:effectLst/>
                        <a:latin typeface="Segoe UI (Body)"/>
                      </a:endParaRPr>
                    </a:p>
                  </a:txBody>
                  <a:tcPr marL="4821" marR="4821" marT="482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
                      <a:r>
                        <a:rPr lang="en-US" sz="2000" b="0" i="0" u="none" strike="noStrike">
                          <a:solidFill>
                            <a:srgbClr val="000000"/>
                          </a:solidFill>
                          <a:effectLst/>
                          <a:latin typeface="Segoe UI (Body)"/>
                        </a:rPr>
                        <a:t>18</a:t>
                      </a:r>
                    </a:p>
                  </a:txBody>
                  <a:tcPr marL="6605" marR="6605" marT="660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659882243"/>
                  </a:ext>
                </a:extLst>
              </a:tr>
              <a:tr h="437474">
                <a:tc>
                  <a:txBody>
                    <a:bodyPr/>
                    <a:lstStyle/>
                    <a:p>
                      <a:pPr algn="ctr" fontAlgn="ctr"/>
                      <a:r>
                        <a:rPr lang="en-US" sz="2000" u="none" strike="noStrike" dirty="0">
                          <a:effectLst/>
                          <a:latin typeface="Segoe UI (Body)"/>
                        </a:rPr>
                        <a:t>7500</a:t>
                      </a:r>
                      <a:endParaRPr lang="en-US" sz="2000" b="0" i="0" u="none" strike="noStrike" dirty="0">
                        <a:solidFill>
                          <a:srgbClr val="000000"/>
                        </a:solidFill>
                        <a:effectLst/>
                        <a:latin typeface="Segoe UI (Body)"/>
                      </a:endParaRPr>
                    </a:p>
                  </a:txBody>
                  <a:tcPr marL="4821" marR="4821" marT="482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ctr"/>
                      <a:r>
                        <a:rPr lang="en-US" sz="2000" u="none" strike="noStrike" dirty="0">
                          <a:effectLst/>
                          <a:latin typeface="Segoe UI (Body)"/>
                        </a:rPr>
                        <a:t>4500</a:t>
                      </a:r>
                      <a:endParaRPr lang="en-US" sz="2000" b="0" i="0" u="none" strike="noStrike" dirty="0">
                        <a:solidFill>
                          <a:srgbClr val="000000"/>
                        </a:solidFill>
                        <a:effectLst/>
                        <a:latin typeface="Segoe UI (Body)"/>
                      </a:endParaRPr>
                    </a:p>
                  </a:txBody>
                  <a:tcPr marL="4821" marR="4821" marT="482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fontAlgn="ctr"/>
                      <a:r>
                        <a:rPr lang="en-US" sz="2000" u="none" strike="noStrike" dirty="0">
                          <a:effectLst/>
                          <a:latin typeface="Segoe UI (Body)"/>
                        </a:rPr>
                        <a:t>29</a:t>
                      </a:r>
                      <a:endParaRPr lang="en-US" sz="2000" b="0" i="0" u="none" strike="noStrike" dirty="0">
                        <a:solidFill>
                          <a:srgbClr val="000000"/>
                        </a:solidFill>
                        <a:effectLst/>
                        <a:latin typeface="Segoe UI (Body)"/>
                      </a:endParaRPr>
                    </a:p>
                  </a:txBody>
                  <a:tcPr marL="4821" marR="4821" marT="482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
                      <a:r>
                        <a:rPr lang="en-US" sz="2000" b="0" i="0" u="none" strike="noStrike">
                          <a:solidFill>
                            <a:srgbClr val="000000"/>
                          </a:solidFill>
                          <a:effectLst/>
                          <a:latin typeface="Segoe UI (Body)"/>
                        </a:rPr>
                        <a:t>22.5</a:t>
                      </a:r>
                    </a:p>
                  </a:txBody>
                  <a:tcPr marL="6605" marR="6605" marT="660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946312114"/>
                  </a:ext>
                </a:extLst>
              </a:tr>
              <a:tr h="437474">
                <a:tc>
                  <a:txBody>
                    <a:bodyPr/>
                    <a:lstStyle/>
                    <a:p>
                      <a:pPr algn="ctr" fontAlgn="ctr"/>
                      <a:r>
                        <a:rPr lang="en-US" sz="2000" u="none" strike="noStrike" dirty="0">
                          <a:effectLst/>
                          <a:latin typeface="Segoe UI (Body)"/>
                        </a:rPr>
                        <a:t>10000</a:t>
                      </a:r>
                      <a:endParaRPr lang="en-US" sz="2000" b="0" i="0" u="none" strike="noStrike" dirty="0">
                        <a:solidFill>
                          <a:srgbClr val="000000"/>
                        </a:solidFill>
                        <a:effectLst/>
                        <a:latin typeface="Segoe UI (Body)"/>
                      </a:endParaRPr>
                    </a:p>
                  </a:txBody>
                  <a:tcPr marL="4821" marR="4821" marT="482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ctr"/>
                      <a:r>
                        <a:rPr lang="en-US" sz="2000" b="0" i="0" u="none" strike="noStrike" dirty="0">
                          <a:solidFill>
                            <a:srgbClr val="000000"/>
                          </a:solidFill>
                          <a:effectLst/>
                          <a:latin typeface="Segoe UI (Body)"/>
                        </a:rPr>
                        <a:t>6000</a:t>
                      </a:r>
                    </a:p>
                  </a:txBody>
                  <a:tcPr marL="4821" marR="4821" marT="482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fontAlgn="ctr"/>
                      <a:r>
                        <a:rPr lang="en-US" sz="2000" u="none" strike="noStrike" dirty="0">
                          <a:effectLst/>
                          <a:latin typeface="Segoe UI (Body)"/>
                        </a:rPr>
                        <a:t>39</a:t>
                      </a:r>
                      <a:endParaRPr lang="en-US" sz="2000" b="0" i="0" u="none" strike="noStrike" dirty="0">
                        <a:solidFill>
                          <a:srgbClr val="000000"/>
                        </a:solidFill>
                        <a:effectLst/>
                        <a:latin typeface="Segoe UI (Body)"/>
                      </a:endParaRPr>
                    </a:p>
                  </a:txBody>
                  <a:tcPr marL="4821" marR="4821" marT="482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
                      <a:r>
                        <a:rPr lang="en-US" sz="2000" b="0" i="0" u="none" strike="noStrike">
                          <a:solidFill>
                            <a:srgbClr val="000000"/>
                          </a:solidFill>
                          <a:effectLst/>
                          <a:latin typeface="Segoe UI (Body)"/>
                        </a:rPr>
                        <a:t>30</a:t>
                      </a:r>
                    </a:p>
                  </a:txBody>
                  <a:tcPr marL="6605" marR="6605" marT="660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032942033"/>
                  </a:ext>
                </a:extLst>
              </a:tr>
              <a:tr h="437474">
                <a:tc>
                  <a:txBody>
                    <a:bodyPr/>
                    <a:lstStyle/>
                    <a:p>
                      <a:pPr algn="ctr" fontAlgn="ctr"/>
                      <a:r>
                        <a:rPr lang="en-US" sz="2000" u="none" strike="noStrike" dirty="0">
                          <a:effectLst/>
                          <a:latin typeface="Segoe UI (Body)"/>
                        </a:rPr>
                        <a:t>15000</a:t>
                      </a:r>
                      <a:endParaRPr lang="en-US" sz="2000" b="0" i="0" u="none" strike="noStrike" dirty="0">
                        <a:solidFill>
                          <a:srgbClr val="000000"/>
                        </a:solidFill>
                        <a:effectLst/>
                        <a:latin typeface="Segoe UI (Body)"/>
                      </a:endParaRPr>
                    </a:p>
                  </a:txBody>
                  <a:tcPr marL="4821" marR="4821" marT="482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ctr"/>
                      <a:r>
                        <a:rPr lang="en-US" sz="2000" b="0" i="0" u="none" strike="noStrike" dirty="0">
                          <a:solidFill>
                            <a:srgbClr val="000000"/>
                          </a:solidFill>
                          <a:effectLst/>
                          <a:latin typeface="Segoe UI (Body)"/>
                        </a:rPr>
                        <a:t>9000</a:t>
                      </a:r>
                    </a:p>
                  </a:txBody>
                  <a:tcPr marL="4821" marR="4821" marT="482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fontAlgn="ctr"/>
                      <a:r>
                        <a:rPr lang="en-US" sz="2000" u="none" strike="noStrike" dirty="0">
                          <a:effectLst/>
                          <a:latin typeface="Segoe UI (Body)"/>
                        </a:rPr>
                        <a:t>58</a:t>
                      </a:r>
                      <a:endParaRPr lang="en-US" sz="2000" b="0" i="0" u="none" strike="noStrike" dirty="0">
                        <a:solidFill>
                          <a:srgbClr val="000000"/>
                        </a:solidFill>
                        <a:effectLst/>
                        <a:latin typeface="Segoe UI (Body)"/>
                      </a:endParaRPr>
                    </a:p>
                  </a:txBody>
                  <a:tcPr marL="4821" marR="4821" marT="482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
                      <a:r>
                        <a:rPr lang="en-US" sz="2000" b="0" i="0" u="none" strike="noStrike">
                          <a:solidFill>
                            <a:srgbClr val="000000"/>
                          </a:solidFill>
                          <a:effectLst/>
                          <a:latin typeface="Segoe UI (Body)"/>
                        </a:rPr>
                        <a:t>45</a:t>
                      </a:r>
                    </a:p>
                  </a:txBody>
                  <a:tcPr marL="6605" marR="6605" marT="660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789997082"/>
                  </a:ext>
                </a:extLst>
              </a:tr>
              <a:tr h="437474">
                <a:tc>
                  <a:txBody>
                    <a:bodyPr/>
                    <a:lstStyle/>
                    <a:p>
                      <a:pPr algn="ctr" fontAlgn="ctr"/>
                      <a:r>
                        <a:rPr lang="en-US" sz="2000" u="none" strike="noStrike" dirty="0">
                          <a:effectLst/>
                          <a:latin typeface="Segoe UI (Body)"/>
                        </a:rPr>
                        <a:t>30000</a:t>
                      </a:r>
                      <a:endParaRPr lang="en-US" sz="2000" b="0" i="0" u="none" strike="noStrike" dirty="0">
                        <a:solidFill>
                          <a:srgbClr val="000000"/>
                        </a:solidFill>
                        <a:effectLst/>
                        <a:latin typeface="Segoe UI (Body)"/>
                      </a:endParaRPr>
                    </a:p>
                  </a:txBody>
                  <a:tcPr marL="4821" marR="4821" marT="482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ctr"/>
                      <a:r>
                        <a:rPr lang="en-US" sz="2000" b="0" i="0" u="none" strike="noStrike" dirty="0">
                          <a:solidFill>
                            <a:srgbClr val="000000"/>
                          </a:solidFill>
                          <a:effectLst/>
                          <a:latin typeface="Segoe UI (Body)"/>
                        </a:rPr>
                        <a:t>18000</a:t>
                      </a:r>
                    </a:p>
                  </a:txBody>
                  <a:tcPr marL="4821" marR="4821" marT="482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fontAlgn="ctr"/>
                      <a:r>
                        <a:rPr lang="en-US" sz="2000" u="none" strike="noStrike" dirty="0">
                          <a:effectLst/>
                          <a:latin typeface="Segoe UI (Body)"/>
                        </a:rPr>
                        <a:t>117</a:t>
                      </a:r>
                      <a:endParaRPr lang="en-US" sz="2000" b="0" i="0" u="none" strike="noStrike" dirty="0">
                        <a:solidFill>
                          <a:srgbClr val="000000"/>
                        </a:solidFill>
                        <a:effectLst/>
                        <a:latin typeface="Segoe UI (Body)"/>
                      </a:endParaRPr>
                    </a:p>
                  </a:txBody>
                  <a:tcPr marL="4821" marR="4821" marT="482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
                      <a:r>
                        <a:rPr lang="en-US" sz="2000" b="0" i="0" u="none" strike="noStrike" dirty="0">
                          <a:solidFill>
                            <a:srgbClr val="000000"/>
                          </a:solidFill>
                          <a:effectLst/>
                          <a:latin typeface="Segoe UI (Body)"/>
                        </a:rPr>
                        <a:t>90</a:t>
                      </a:r>
                    </a:p>
                  </a:txBody>
                  <a:tcPr marL="6605" marR="6605" marT="660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430881645"/>
                  </a:ext>
                </a:extLst>
              </a:tr>
            </a:tbl>
          </a:graphicData>
        </a:graphic>
      </p:graphicFrame>
    </p:spTree>
    <p:extLst>
      <p:ext uri="{BB962C8B-B14F-4D97-AF65-F5344CB8AC3E}">
        <p14:creationId xmlns:p14="http://schemas.microsoft.com/office/powerpoint/2010/main" val="281876954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IO_PRESI_FIRST_SLIDENUMBER" val="1"/>
  <p:tag name="MIO_FALLBACK_LAYOUT" val="13"/>
  <p:tag name="MIO_SHOW_DATE" val="False"/>
  <p:tag name="MIO_SHOW_FOOTER" val="False"/>
  <p:tag name="MIO_SHOW_PAGENUMBER" val="False"/>
  <p:tag name="MIO_AVOID_BLANK_LAYOUT" val="False"/>
  <p:tag name="MIO_CD_LAYOUT_VALID_AREA" val="False"/>
  <p:tag name="MIO_NUMBER_OF_VALID_LAYOUTS" val="36"/>
  <p:tag name="MIO_HDS" val="True"/>
  <p:tag name="MIO_SKIPVERSION" val="01.01.0001 00:00:00"/>
  <p:tag name="MIO_EKGUID" val="2e7cc1a3-8687-4658-a4ee-700b44a1d875"/>
  <p:tag name="MIO_UPDATE" val="True"/>
  <p:tag name="MIO_VERSION" val="30.09.2019 15:01:40"/>
  <p:tag name="MIO_DBID" val="12B0C59E-2253-4124-A5E9-470ADF4CB168"/>
  <p:tag name="MIO_LASTDOWNLOADED" val="24.10.2019 15:22:21"/>
  <p:tag name="MIO_OBJECTNAME" val="Dark Blue"/>
  <p:tag name="MIO_LASTEDITORNAME" val="Sinja Giese"/>
  <p:tag name="MIO_CDID" val="0abed30f-9490-41c0-b430-1d8e289568da"/>
</p:tagLst>
</file>

<file path=ppt/tags/tag10.xml><?xml version="1.0" encoding="utf-8"?>
<p:tagLst xmlns:a="http://schemas.openxmlformats.org/drawingml/2006/main" xmlns:r="http://schemas.openxmlformats.org/officeDocument/2006/relationships" xmlns:p="http://schemas.openxmlformats.org/presentationml/2006/main">
  <p:tag name="MIO_GUID" val="feb9e746-1cf6-44ec-818b-97c8219395df"/>
  <p:tag name="MIO_EKGUID" val="eececc6f-ec1c-45f1-8758-6e452d38ddc5"/>
  <p:tag name="MIO_UPDATE" val="True"/>
  <p:tag name="MIO_VERSION" val="02.12.2019 14:58:10"/>
  <p:tag name="MIO_DBID" val="12b0c59e-2253-4124-a5e9-470adf4cb168"/>
  <p:tag name="MIO_LASTDOWNLOADED" val="24.01.2020 05:39:39"/>
  <p:tag name="MIO_OBJECTNAME" val="WorkshopPLUS - Windows PowerShell: Foundation Skills"/>
  <p:tag name="MIO_LASTEDITORNAME" val="Devid Treuling"/>
</p:tagLst>
</file>

<file path=ppt/tags/tag11.xml><?xml version="1.0" encoding="utf-8"?>
<p:tagLst xmlns:a="http://schemas.openxmlformats.org/drawingml/2006/main" xmlns:r="http://schemas.openxmlformats.org/officeDocument/2006/relationships" xmlns:p="http://schemas.openxmlformats.org/presentationml/2006/main">
  <p:tag name="MIO_EKGUID" val="eee481a8-d069-42c0-bbbf-c67080f0abbf"/>
  <p:tag name="MIO_GUID" val="a2d583d4-af09-4112-a730-c6147e1bd0c1"/>
  <p:tag name="MIO_UPDATE" val="True"/>
  <p:tag name="MIO_DBID" val="12B0C59E-2253-4124-A5E9-470ADF4CB168"/>
  <p:tag name="MIO_LASTDOWNLOADED" val="08.11.2019 12:17:16"/>
  <p:tag name="MIO_OBJECTNAME" val="Ofc17_Amelia_006"/>
  <p:tag name="MIO_LASTEDITORNAME" val="Rachael Jones"/>
</p:tagLst>
</file>

<file path=ppt/tags/tag12.xml><?xml version="1.0" encoding="utf-8"?>
<p:tagLst xmlns:a="http://schemas.openxmlformats.org/drawingml/2006/main" xmlns:r="http://schemas.openxmlformats.org/officeDocument/2006/relationships" xmlns:p="http://schemas.openxmlformats.org/presentationml/2006/main">
  <p:tag name="MIO_GUID" val="3ccd3973-1ec5-46fa-8710-ff514ce2a1f3"/>
  <p:tag name="MIO_EKGUID" val="e286b115-eedd-41cf-acc8-3a8fc0dd7717"/>
  <p:tag name="MIO_UPDATE" val="True"/>
  <p:tag name="MIO_VERSION" val="02.12.2019 14:58:10"/>
  <p:tag name="MIO_DBID" val="12b0c59e-2253-4124-a5e9-470adf4cb168"/>
  <p:tag name="MIO_LASTDOWNLOADED" val="24.01.2020 05:39:40"/>
  <p:tag name="MIO_OBJECTNAME" val="Objectives"/>
  <p:tag name="MIO_LASTEDITORNAME" val="Devid Treuling"/>
</p:tagLst>
</file>

<file path=ppt/tags/tag13.xml><?xml version="1.0" encoding="utf-8"?>
<p:tagLst xmlns:a="http://schemas.openxmlformats.org/drawingml/2006/main" xmlns:r="http://schemas.openxmlformats.org/officeDocument/2006/relationships" xmlns:p="http://schemas.openxmlformats.org/presentationml/2006/main">
  <p:tag name="TIMING" val="|6.1|15.9"/>
</p:tagLst>
</file>

<file path=ppt/tags/tag14.xml><?xml version="1.0" encoding="utf-8"?>
<p:tagLst xmlns:a="http://schemas.openxmlformats.org/drawingml/2006/main" xmlns:r="http://schemas.openxmlformats.org/officeDocument/2006/relationships" xmlns:p="http://schemas.openxmlformats.org/presentationml/2006/main">
  <p:tag name="MIO_GUID" val="00adf8b6-932b-4200-a1bc-c3f07f8f4d64"/>
  <p:tag name="MIO_EKGUID" val="00f43321-c93a-46fa-ba45-8b2678cbd02e"/>
  <p:tag name="MIO_UPDATE" val="True"/>
  <p:tag name="MIO_VERSION" val="25.10.2019 14:30:40"/>
  <p:tag name="MIO_DBID" val="12B0C59E-2253-4124-A5E9-470ADF4CB168"/>
  <p:tag name="MIO_LASTDOWNLOADED" val="24.01.2020 00:17:09"/>
  <p:tag name="MIO_OBJECTNAME" val="Demonstration"/>
  <p:tag name="MIO_LASTEDITORNAME" val="Devid Treuling"/>
</p:tagLst>
</file>

<file path=ppt/tags/tag15.xml><?xml version="1.0" encoding="utf-8"?>
<p:tagLst xmlns:a="http://schemas.openxmlformats.org/drawingml/2006/main" xmlns:r="http://schemas.openxmlformats.org/officeDocument/2006/relationships" xmlns:p="http://schemas.openxmlformats.org/presentationml/2006/main">
  <p:tag name="MIO_GUID" val="3ccd3973-1ec5-46fa-8710-ff514ce2a1f3"/>
  <p:tag name="MIO_EKGUID" val="e286b115-eedd-41cf-acc8-3a8fc0dd7717"/>
  <p:tag name="MIO_UPDATE" val="True"/>
  <p:tag name="MIO_VERSION" val="02.12.2019 14:58:10"/>
  <p:tag name="MIO_DBID" val="12b0c59e-2253-4124-a5e9-470adf4cb168"/>
  <p:tag name="MIO_LASTDOWNLOADED" val="24.01.2020 05:39:40"/>
  <p:tag name="MIO_OBJECTNAME" val="Objectives"/>
  <p:tag name="MIO_LASTEDITORNAME" val="Devid Treuling"/>
</p:tagLst>
</file>

<file path=ppt/tags/tag16.xml><?xml version="1.0" encoding="utf-8"?>
<p:tagLst xmlns:a="http://schemas.openxmlformats.org/drawingml/2006/main" xmlns:r="http://schemas.openxmlformats.org/officeDocument/2006/relationships" xmlns:p="http://schemas.openxmlformats.org/presentationml/2006/main">
  <p:tag name="MIO_GUID" val="3ccd3973-1ec5-46fa-8710-ff514ce2a1f3"/>
  <p:tag name="MIO_EKGUID" val="e286b115-eedd-41cf-acc8-3a8fc0dd7717"/>
  <p:tag name="MIO_UPDATE" val="True"/>
  <p:tag name="MIO_VERSION" val="02.12.2019 14:58:10"/>
  <p:tag name="MIO_DBID" val="12b0c59e-2253-4124-a5e9-470adf4cb168"/>
  <p:tag name="MIO_LASTDOWNLOADED" val="24.01.2020 05:39:40"/>
  <p:tag name="MIO_OBJECTNAME" val="Objectives"/>
  <p:tag name="MIO_LASTEDITORNAME" val="Devid Treuling"/>
</p:tagLst>
</file>

<file path=ppt/tags/tag17.xml><?xml version="1.0" encoding="utf-8"?>
<p:tagLst xmlns:a="http://schemas.openxmlformats.org/drawingml/2006/main" xmlns:r="http://schemas.openxmlformats.org/officeDocument/2006/relationships" xmlns:p="http://schemas.openxmlformats.org/presentationml/2006/main">
  <p:tag name="MIO_GUID" val="00adf8b6-932b-4200-a1bc-c3f07f8f4d64"/>
  <p:tag name="MIO_EKGUID" val="00f43321-c93a-46fa-ba45-8b2678cbd02e"/>
  <p:tag name="MIO_UPDATE" val="True"/>
  <p:tag name="MIO_VERSION" val="25.10.2019 14:30:40"/>
  <p:tag name="MIO_DBID" val="12B0C59E-2253-4124-A5E9-470ADF4CB168"/>
  <p:tag name="MIO_LASTDOWNLOADED" val="24.01.2020 00:17:09"/>
  <p:tag name="MIO_OBJECTNAME" val="Demonstration"/>
  <p:tag name="MIO_LASTEDITORNAME" val="Devid Treuling"/>
</p:tagLst>
</file>

<file path=ppt/tags/tag2.xml><?xml version="1.0" encoding="utf-8"?>
<p:tagLst xmlns:a="http://schemas.openxmlformats.org/drawingml/2006/main" xmlns:r="http://schemas.openxmlformats.org/officeDocument/2006/relationships" xmlns:p="http://schemas.openxmlformats.org/presentationml/2006/main">
  <p:tag name="MIO_PRESI_FIRST_SLIDENUMBER" val="1"/>
  <p:tag name="MIO_FALLBACK_LAYOUT" val="7"/>
  <p:tag name="MIO_SHOW_DATE" val="False"/>
  <p:tag name="MIO_SHOW_FOOTER" val="False"/>
  <p:tag name="MIO_SHOW_PAGENUMBER" val="False"/>
  <p:tag name="MIO_AVOID_BLANK_LAYOUT" val="True"/>
  <p:tag name="MIO_CD_LAYOUT_VALID_AREA" val="False"/>
  <p:tag name="MIO_NUMBER_OF_VALID_LAYOUTS" val="27"/>
  <p:tag name="MIO_HDS" val="True"/>
  <p:tag name="MIO_SKIPVERSION" val="01.01.0001 00:00:00"/>
  <p:tag name="MIO_EKGUID" val="691c9cc5-9124-47ef-bfbe-995e28358156"/>
  <p:tag name="MIO_UPDATE" val="True"/>
  <p:tag name="MIO_VERSION" val="05.06.2019 16:52:35"/>
  <p:tag name="MIO_DBID" val="12B0C59E-2253-4124-A5E9-470ADF4CB168"/>
  <p:tag name="MIO_LASTDOWNLOADED" val="21.06.2019 12:11:06"/>
  <p:tag name="MIO_OBJECTNAME" val="Microsoft Office Theme"/>
  <p:tag name="MIO_LASTEDITORNAME" val="Sinja Giese"/>
  <p:tag name="MIO_CDID" val="0abed30f-9490-41c0-b430-1d8e289568da"/>
</p:tagLst>
</file>

<file path=ppt/tags/tag3.xml><?xml version="1.0" encoding="utf-8"?>
<p:tagLst xmlns:a="http://schemas.openxmlformats.org/drawingml/2006/main" xmlns:r="http://schemas.openxmlformats.org/officeDocument/2006/relationships" xmlns:p="http://schemas.openxmlformats.org/presentationml/2006/main">
  <p:tag name="MIO_FALLBACK_LAYOUT" val="14"/>
  <p:tag name="MIO_SHOW_DATE" val="False"/>
  <p:tag name="MIO_SHOW_FOOTER" val="False"/>
  <p:tag name="MIO_SHOW_PAGENUMBER" val="False"/>
  <p:tag name="MIO_AVOID_BLANK_LAYOUT" val="False"/>
  <p:tag name="MIO_CD_LAYOUT_VALID_AREA" val="False"/>
  <p:tag name="MIO_NUMBER_OF_VALID_LAYOUTS" val="44"/>
  <p:tag name="MIO_HDS" val="True"/>
  <p:tag name="MIO_SKIPVERSION" val="01.01.0001 00:00:00"/>
  <p:tag name="MIO_EKGUID" val="2e7cc1a3-8687-4658-a4ee-700b44a1d875"/>
  <p:tag name="MIO_UPDATE" val="True"/>
  <p:tag name="MIO_VERSION" val="09.01.2020 14:51:23"/>
  <p:tag name="MIO_DBID" val="12B0C59E-2253-4124-A5E9-470ADF4CB168"/>
  <p:tag name="MIO_LASTDOWNLOADED" val="24.01.2020 01:40:01"/>
  <p:tag name="MIO_OBJECTNAME" val="Dark Blue"/>
  <p:tag name="MIO_CDID" val="0abed30f-9490-41c0-b430-1d8e289568da"/>
</p:tagLst>
</file>

<file path=ppt/tags/tag4.xml><?xml version="1.0" encoding="utf-8"?>
<p:tagLst xmlns:a="http://schemas.openxmlformats.org/drawingml/2006/main" xmlns:r="http://schemas.openxmlformats.org/officeDocument/2006/relationships" xmlns:p="http://schemas.openxmlformats.org/presentationml/2006/main">
  <p:tag name="MIO_PRESI_FIRST_SLIDENUMBER" val="1"/>
  <p:tag name="MIO_FALLBACK_LAYOUT" val="13"/>
  <p:tag name="MIO_SHOW_DATE" val="False"/>
  <p:tag name="MIO_SHOW_FOOTER" val="False"/>
  <p:tag name="MIO_SHOW_PAGENUMBER" val="False"/>
  <p:tag name="MIO_AVOID_BLANK_LAYOUT" val="False"/>
  <p:tag name="MIO_CD_LAYOUT_VALID_AREA" val="False"/>
  <p:tag name="MIO_NUMBER_OF_VALID_LAYOUTS" val="36"/>
  <p:tag name="MIO_HDS" val="True"/>
  <p:tag name="MIO_SKIPVERSION" val="01.01.0001 00:00:00"/>
  <p:tag name="MIO_EKGUID" val="2e7cc1a3-8687-4658-a4ee-700b44a1d875"/>
  <p:tag name="MIO_UPDATE" val="True"/>
  <p:tag name="MIO_VERSION" val="30.09.2019 15:01:40"/>
  <p:tag name="MIO_DBID" val="12B0C59E-2253-4124-A5E9-470ADF4CB168"/>
  <p:tag name="MIO_LASTDOWNLOADED" val="24.10.2019 15:22:21"/>
  <p:tag name="MIO_OBJECTNAME" val="Dark Blue"/>
  <p:tag name="MIO_LASTEDITORNAME" val="Sinja Giese"/>
  <p:tag name="MIO_CDID" val="0abed30f-9490-41c0-b430-1d8e289568da"/>
</p:tagLst>
</file>

<file path=ppt/tags/tag5.xml><?xml version="1.0" encoding="utf-8"?>
<p:tagLst xmlns:a="http://schemas.openxmlformats.org/drawingml/2006/main" xmlns:r="http://schemas.openxmlformats.org/officeDocument/2006/relationships" xmlns:p="http://schemas.openxmlformats.org/presentationml/2006/main">
  <p:tag name="MIO_PRESI_FIRST_SLIDENUMBER" val="1"/>
  <p:tag name="MIO_FALLBACK_LAYOUT" val="7"/>
  <p:tag name="MIO_SHOW_DATE" val="False"/>
  <p:tag name="MIO_SHOW_FOOTER" val="False"/>
  <p:tag name="MIO_SHOW_PAGENUMBER" val="False"/>
  <p:tag name="MIO_AVOID_BLANK_LAYOUT" val="True"/>
  <p:tag name="MIO_CD_LAYOUT_VALID_AREA" val="False"/>
  <p:tag name="MIO_NUMBER_OF_VALID_LAYOUTS" val="27"/>
  <p:tag name="MIO_HDS" val="True"/>
  <p:tag name="MIO_SKIPVERSION" val="01.01.0001 00:00:00"/>
  <p:tag name="MIO_EKGUID" val="691c9cc5-9124-47ef-bfbe-995e28358156"/>
  <p:tag name="MIO_UPDATE" val="True"/>
  <p:tag name="MIO_VERSION" val="05.06.2019 16:52:35"/>
  <p:tag name="MIO_DBID" val="12B0C59E-2253-4124-A5E9-470ADF4CB168"/>
  <p:tag name="MIO_LASTDOWNLOADED" val="21.06.2019 12:11:06"/>
  <p:tag name="MIO_OBJECTNAME" val="Microsoft Office Theme"/>
  <p:tag name="MIO_LASTEDITORNAME" val="Sinja Giese"/>
  <p:tag name="MIO_CDID" val="0abed30f-9490-41c0-b430-1d8e289568da"/>
</p:tagLst>
</file>

<file path=ppt/tags/tag6.xml><?xml version="1.0" encoding="utf-8"?>
<p:tagLst xmlns:a="http://schemas.openxmlformats.org/drawingml/2006/main" xmlns:r="http://schemas.openxmlformats.org/officeDocument/2006/relationships" xmlns:p="http://schemas.openxmlformats.org/presentationml/2006/main">
  <p:tag name="MIO_FALLBACK_LAYOUT" val="14"/>
  <p:tag name="MIO_SHOW_DATE" val="False"/>
  <p:tag name="MIO_SHOW_FOOTER" val="False"/>
  <p:tag name="MIO_SHOW_PAGENUMBER" val="False"/>
  <p:tag name="MIO_AVOID_BLANK_LAYOUT" val="False"/>
  <p:tag name="MIO_CD_LAYOUT_VALID_AREA" val="False"/>
  <p:tag name="MIO_NUMBER_OF_VALID_LAYOUTS" val="44"/>
  <p:tag name="MIO_HDS" val="True"/>
  <p:tag name="MIO_SKIPVERSION" val="01.01.0001 00:00:00"/>
  <p:tag name="MIO_EKGUID" val="2e7cc1a3-8687-4658-a4ee-700b44a1d875"/>
  <p:tag name="MIO_UPDATE" val="True"/>
  <p:tag name="MIO_VERSION" val="09.01.2020 14:51:23"/>
  <p:tag name="MIO_DBID" val="12B0C59E-2253-4124-A5E9-470ADF4CB168"/>
  <p:tag name="MIO_LASTDOWNLOADED" val="24.01.2020 01:40:01"/>
  <p:tag name="MIO_OBJECTNAME" val="Dark Blue"/>
  <p:tag name="MIO_CDID" val="0abed30f-9490-41c0-b430-1d8e289568da"/>
</p:tagLst>
</file>

<file path=ppt/tags/tag7.xml><?xml version="1.0" encoding="utf-8"?>
<p:tagLst xmlns:a="http://schemas.openxmlformats.org/drawingml/2006/main" xmlns:r="http://schemas.openxmlformats.org/officeDocument/2006/relationships" xmlns:p="http://schemas.openxmlformats.org/presentationml/2006/main">
  <p:tag name="MIO_PRESI_FIRST_SLIDENUMBER" val="1"/>
  <p:tag name="MIO_FALLBACK_LAYOUT" val="13"/>
  <p:tag name="MIO_SHOW_DATE" val="False"/>
  <p:tag name="MIO_SHOW_FOOTER" val="False"/>
  <p:tag name="MIO_SHOW_PAGENUMBER" val="False"/>
  <p:tag name="MIO_AVOID_BLANK_LAYOUT" val="False"/>
  <p:tag name="MIO_CD_LAYOUT_VALID_AREA" val="False"/>
  <p:tag name="MIO_NUMBER_OF_VALID_LAYOUTS" val="36"/>
  <p:tag name="MIO_HDS" val="True"/>
  <p:tag name="MIO_SKIPVERSION" val="01.01.0001 00:00:00"/>
  <p:tag name="MIO_EKGUID" val="2e7cc1a3-8687-4658-a4ee-700b44a1d875"/>
  <p:tag name="MIO_UPDATE" val="True"/>
  <p:tag name="MIO_VERSION" val="30.09.2019 15:01:40"/>
  <p:tag name="MIO_DBID" val="12B0C59E-2253-4124-A5E9-470ADF4CB168"/>
  <p:tag name="MIO_LASTDOWNLOADED" val="24.10.2019 15:22:21"/>
  <p:tag name="MIO_OBJECTNAME" val="Dark Blue"/>
  <p:tag name="MIO_LASTEDITORNAME" val="Sinja Giese"/>
  <p:tag name="MIO_CDID" val="0abed30f-9490-41c0-b430-1d8e289568da"/>
</p:tagLst>
</file>

<file path=ppt/tags/tag8.xml><?xml version="1.0" encoding="utf-8"?>
<p:tagLst xmlns:a="http://schemas.openxmlformats.org/drawingml/2006/main" xmlns:r="http://schemas.openxmlformats.org/officeDocument/2006/relationships" xmlns:p="http://schemas.openxmlformats.org/presentationml/2006/main">
  <p:tag name="MIO_PRESI_FIRST_SLIDENUMBER" val="1"/>
  <p:tag name="MIO_FALLBACK_LAYOUT" val="7"/>
  <p:tag name="MIO_SHOW_DATE" val="False"/>
  <p:tag name="MIO_SHOW_FOOTER" val="False"/>
  <p:tag name="MIO_SHOW_PAGENUMBER" val="False"/>
  <p:tag name="MIO_AVOID_BLANK_LAYOUT" val="True"/>
  <p:tag name="MIO_CD_LAYOUT_VALID_AREA" val="False"/>
  <p:tag name="MIO_NUMBER_OF_VALID_LAYOUTS" val="27"/>
  <p:tag name="MIO_HDS" val="True"/>
  <p:tag name="MIO_SKIPVERSION" val="01.01.0001 00:00:00"/>
  <p:tag name="MIO_EKGUID" val="691c9cc5-9124-47ef-bfbe-995e28358156"/>
  <p:tag name="MIO_UPDATE" val="True"/>
  <p:tag name="MIO_VERSION" val="05.06.2019 16:52:35"/>
  <p:tag name="MIO_DBID" val="12B0C59E-2253-4124-A5E9-470ADF4CB168"/>
  <p:tag name="MIO_LASTDOWNLOADED" val="21.06.2019 12:11:06"/>
  <p:tag name="MIO_OBJECTNAME" val="Microsoft Office Theme"/>
  <p:tag name="MIO_LASTEDITORNAME" val="Sinja Giese"/>
  <p:tag name="MIO_CDID" val="0abed30f-9490-41c0-b430-1d8e289568da"/>
</p:tagLst>
</file>

<file path=ppt/tags/tag9.xml><?xml version="1.0" encoding="utf-8"?>
<p:tagLst xmlns:a="http://schemas.openxmlformats.org/drawingml/2006/main" xmlns:r="http://schemas.openxmlformats.org/officeDocument/2006/relationships" xmlns:p="http://schemas.openxmlformats.org/presentationml/2006/main">
  <p:tag name="MIO_FALLBACK_LAYOUT" val="14"/>
  <p:tag name="MIO_SHOW_DATE" val="False"/>
  <p:tag name="MIO_SHOW_FOOTER" val="False"/>
  <p:tag name="MIO_SHOW_PAGENUMBER" val="False"/>
  <p:tag name="MIO_AVOID_BLANK_LAYOUT" val="False"/>
  <p:tag name="MIO_CD_LAYOUT_VALID_AREA" val="False"/>
  <p:tag name="MIO_NUMBER_OF_VALID_LAYOUTS" val="44"/>
  <p:tag name="MIO_HDS" val="True"/>
  <p:tag name="MIO_SKIPVERSION" val="01.01.0001 00:00:00"/>
  <p:tag name="MIO_EKGUID" val="2e7cc1a3-8687-4658-a4ee-700b44a1d875"/>
  <p:tag name="MIO_UPDATE" val="True"/>
  <p:tag name="MIO_VERSION" val="09.01.2020 14:51:23"/>
  <p:tag name="MIO_DBID" val="12B0C59E-2253-4124-A5E9-470ADF4CB168"/>
  <p:tag name="MIO_LASTDOWNLOADED" val="24.01.2020 01:40:01"/>
  <p:tag name="MIO_OBJECTNAME" val="Dark Blue"/>
  <p:tag name="MIO_CDID" val="0abed30f-9490-41c0-b430-1d8e289568da"/>
</p:tagLst>
</file>

<file path=ppt/theme/theme1.xml><?xml version="1.0" encoding="utf-8"?>
<a:theme xmlns:a="http://schemas.openxmlformats.org/drawingml/2006/main" name="WHITE TEMPLATE">
  <a:themeElements>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TO Module template.potx" id="{978B1282-78D0-45DB-BF16-70AEEBE0FC4B}" vid="{EB95863F-80A5-4395-BC99-D256B2677DFB}"/>
    </a:ext>
  </a:extLst>
</a:theme>
</file>

<file path=ppt/theme/theme2.xml><?xml version="1.0" encoding="utf-8"?>
<a:theme xmlns:a="http://schemas.openxmlformats.org/drawingml/2006/main" name="COLOR TEMPLATE">
  <a:themeElements>
    <a:clrScheme name="MSVID Dark Blue">
      <a:dk1>
        <a:srgbClr val="505050"/>
      </a:dk1>
      <a:lt1>
        <a:srgbClr val="FFFFFF"/>
      </a:lt1>
      <a:dk2>
        <a:srgbClr val="002050"/>
      </a:dk2>
      <a:lt2>
        <a:srgbClr val="CDF4FF"/>
      </a:lt2>
      <a:accent1>
        <a:srgbClr val="107C10"/>
      </a:accent1>
      <a:accent2>
        <a:srgbClr val="B4009E"/>
      </a:accent2>
      <a:accent3>
        <a:srgbClr val="0078D7"/>
      </a:accent3>
      <a:accent4>
        <a:srgbClr val="5C2D91"/>
      </a:accent4>
      <a:accent5>
        <a:srgbClr val="008272"/>
      </a:accent5>
      <a:accent6>
        <a:srgbClr val="D83B01"/>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TO Module template.potx" id="{978B1282-78D0-45DB-BF16-70AEEBE0FC4B}" vid="{049C9B04-611F-4F96-A503-3B399F13ECCB}"/>
    </a:ext>
  </a:extLst>
</a:theme>
</file>

<file path=ppt/theme/theme3.xml><?xml version="1.0" encoding="utf-8"?>
<a:theme xmlns:a="http://schemas.openxmlformats.org/drawingml/2006/main" name="Theme1">
  <a:themeElements>
    <a:clrScheme name="Microsoft">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a:majorFont>
        <a:latin typeface="Segoe UI Semibold"/>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55448" tIns="155448" rIns="155448" bIns="155448"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gradFill>
              <a:gsLst>
                <a:gs pos="2917">
                  <a:schemeClr val="tx1"/>
                </a:gs>
                <a:gs pos="30000">
                  <a:schemeClr val="tx1"/>
                </a:gs>
              </a:gsLst>
              <a:lin ang="5400000" scaled="0"/>
            </a:gradFill>
          </a:defRPr>
        </a:defPPr>
      </a:lstStyle>
    </a:txDef>
  </a:objectDefaults>
  <a:extraClrSchemeLst/>
  <a:custClrLst>
    <a:custClr name="White ">
      <a:srgbClr val="FFFFFF"/>
    </a:custClr>
    <a:custClr name="White ">
      <a:srgbClr val="FFFFFF"/>
    </a:custClr>
    <a:custClr name="White ">
      <a:srgbClr val="FFFFFF"/>
    </a:custClr>
    <a:custClr name="Rich Black">
      <a:srgbClr val="000000"/>
    </a:custClr>
    <a:custClr name="Rich Black">
      <a:srgbClr val="000000"/>
    </a:custClr>
    <a:custClr name="Rich Black">
      <a:srgbClr val="000000"/>
    </a:custClr>
    <a:custClr name="White ">
      <a:srgbClr val="FFFFFF"/>
    </a:custClr>
    <a:custClr name="White ">
      <a:srgbClr val="FFFFFF"/>
    </a:custClr>
    <a:custClr name="White ">
      <a:srgbClr val="FFFFFF"/>
    </a:custClr>
    <a:custClr name="White ">
      <a:srgbClr val="FFFFFF"/>
    </a:custClr>
    <a:custClr name="Orange">
      <a:srgbClr val="FF9349"/>
    </a:custClr>
    <a:custClr name="Yellow">
      <a:srgbClr val="FEF000"/>
    </a:custClr>
    <a:custClr name="Green">
      <a:srgbClr val="9BF00B"/>
    </a:custClr>
    <a:custClr name="Teal">
      <a:srgbClr val="30E5D0"/>
    </a:custClr>
    <a:custClr name="Aqua">
      <a:srgbClr val="50E6FF"/>
    </a:custClr>
    <a:custClr name="Lavender">
      <a:srgbClr val="D59DFF"/>
    </a:custClr>
    <a:custClr name="White ">
      <a:srgbClr val="FFFFFF"/>
    </a:custClr>
    <a:custClr name="White ">
      <a:srgbClr val="FFFFFF"/>
    </a:custClr>
    <a:custClr name="White ">
      <a:srgbClr val="FFFFFF"/>
    </a:custClr>
    <a:custClr name="White ">
      <a:srgbClr val="FFFFFF"/>
    </a:custClr>
    <a:custClr name="Red">
      <a:srgbClr val="D83B01"/>
    </a:custClr>
    <a:custClr name="Gold">
      <a:srgbClr val="FFB900"/>
    </a:custClr>
    <a:custClr name="Dark Green">
      <a:srgbClr val="107C10"/>
    </a:custClr>
    <a:custClr name="Dark Teal">
      <a:srgbClr val="008575"/>
    </a:custClr>
    <a:custClr name="Blue">
      <a:srgbClr val="0078D4"/>
    </a:custClr>
    <a:custClr name="Purple">
      <a:srgbClr val="8661C5"/>
    </a:custClr>
    <a:custClr name="White ">
      <a:srgbClr val="FFFFFF"/>
    </a:custClr>
    <a:custClr name="White ">
      <a:srgbClr val="FFFFFF"/>
    </a:custClr>
    <a:custClr name="White ">
      <a:srgbClr val="FFFFFF"/>
    </a:custClr>
    <a:custClr name="White ">
      <a:srgbClr val="FFFFFF"/>
    </a:custClr>
    <a:custClr name="Dark Red">
      <a:srgbClr val="6B2929"/>
    </a:custClr>
    <a:custClr name="Dark Yellow">
      <a:srgbClr val="6A4B16"/>
    </a:custClr>
    <a:custClr name="Dark Green">
      <a:srgbClr val="054B16"/>
    </a:custClr>
    <a:custClr name="Dark Teal">
      <a:srgbClr val="274B47"/>
    </a:custClr>
    <a:custClr name="Blue-grey">
      <a:srgbClr val="243A5E"/>
    </a:custClr>
    <a:custClr name="Dark Purple">
      <a:srgbClr val="3B2E58"/>
    </a:custClr>
    <a:custClr name="White ">
      <a:srgbClr val="FFFFFF"/>
    </a:custClr>
    <a:custClr name="White ">
      <a:srgbClr val="FFFFFF"/>
    </a:custClr>
    <a:custClr name="White ">
      <a:srgbClr val="FFFFFF"/>
    </a:custClr>
    <a:custClr name="White ">
      <a:srgbClr val="FFFFFF"/>
    </a:custClr>
    <a:custClr name="Light Grey">
      <a:srgbClr val="F2F2F2"/>
    </a:custClr>
    <a:custClr name="Light Grey">
      <a:srgbClr val="E6E6E6"/>
    </a:custClr>
    <a:custClr name="Grey">
      <a:srgbClr val="D2D2D2"/>
    </a:custClr>
    <a:custClr name="Grey">
      <a:srgbClr val="737373"/>
    </a:custClr>
    <a:custClr name="Dark Gray">
      <a:srgbClr val="505050"/>
    </a:custClr>
    <a:custClr name="Dark Gray">
      <a:srgbClr val="2F2F2F"/>
    </a:custClr>
    <a:custClr name="White ">
      <a:srgbClr val="FFFFFF"/>
    </a:custClr>
    <a:custClr name="White ">
      <a:srgbClr val="FFFFFF"/>
    </a:custClr>
    <a:custClr name="White ">
      <a:srgbClr val="FFFFFF"/>
    </a:custClr>
    <a:custClr name="White ">
      <a:srgbClr val="FFFFFF"/>
    </a:custClr>
  </a:custClrLst>
  <a:extLst>
    <a:ext uri="{05A4C25C-085E-4340-85A3-A5531E510DB2}">
      <thm15:themeFamily xmlns:thm15="http://schemas.microsoft.com/office/thememl/2012/main" name="Theme1" id="{349BCF27-C73A-42D7-B8CA-9EE08F400EB0}" vid="{2AB530F0-C036-482A-86E1-D42F9CB4AA29}"/>
    </a:ext>
  </a:extLst>
</a:theme>
</file>

<file path=ppt/theme/theme4.xml><?xml version="1.0" encoding="utf-8"?>
<a:theme xmlns:a="http://schemas.openxmlformats.org/drawingml/2006/main" name="1_Dark Blue">
  <a:themeElements>
    <a:clrScheme name="Microsoft">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a:majorFont>
        <a:latin typeface="Segoe UI Semibold"/>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55448" tIns="155448" rIns="155448" bIns="155448"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gradFill>
              <a:gsLst>
                <a:gs pos="2917">
                  <a:schemeClr val="tx1"/>
                </a:gs>
                <a:gs pos="30000">
                  <a:schemeClr val="tx1"/>
                </a:gs>
              </a:gsLst>
              <a:lin ang="5400000" scaled="0"/>
            </a:gradFill>
          </a:defRPr>
        </a:defPPr>
      </a:lstStyle>
    </a:txDef>
  </a:objectDefaults>
  <a:extraClrSchemeLst/>
  <a:custClrLst>
    <a:custClr name="White ">
      <a:srgbClr val="FFFFFF"/>
    </a:custClr>
    <a:custClr name="White ">
      <a:srgbClr val="FFFFFF"/>
    </a:custClr>
    <a:custClr name="White ">
      <a:srgbClr val="FFFFFF"/>
    </a:custClr>
    <a:custClr name="Rich Black">
      <a:srgbClr val="000000"/>
    </a:custClr>
    <a:custClr name="Rich Black">
      <a:srgbClr val="000000"/>
    </a:custClr>
    <a:custClr name="Rich Black">
      <a:srgbClr val="000000"/>
    </a:custClr>
    <a:custClr name="White ">
      <a:srgbClr val="FFFFFF"/>
    </a:custClr>
    <a:custClr name="White ">
      <a:srgbClr val="FFFFFF"/>
    </a:custClr>
    <a:custClr name="White ">
      <a:srgbClr val="FFFFFF"/>
    </a:custClr>
    <a:custClr name="White ">
      <a:srgbClr val="FFFFFF"/>
    </a:custClr>
    <a:custClr name="Orange">
      <a:srgbClr val="FF9349"/>
    </a:custClr>
    <a:custClr name="Yellow">
      <a:srgbClr val="FEF000"/>
    </a:custClr>
    <a:custClr name="Green">
      <a:srgbClr val="9BF00B"/>
    </a:custClr>
    <a:custClr name="Teal">
      <a:srgbClr val="30E5D0"/>
    </a:custClr>
    <a:custClr name="Aqua">
      <a:srgbClr val="50E6FF"/>
    </a:custClr>
    <a:custClr name="Lavender">
      <a:srgbClr val="D59DFF"/>
    </a:custClr>
    <a:custClr name="White ">
      <a:srgbClr val="FFFFFF"/>
    </a:custClr>
    <a:custClr name="White ">
      <a:srgbClr val="FFFFFF"/>
    </a:custClr>
    <a:custClr name="White ">
      <a:srgbClr val="FFFFFF"/>
    </a:custClr>
    <a:custClr name="White ">
      <a:srgbClr val="FFFFFF"/>
    </a:custClr>
    <a:custClr name="Red">
      <a:srgbClr val="D83B01"/>
    </a:custClr>
    <a:custClr name="Gold">
      <a:srgbClr val="FFB900"/>
    </a:custClr>
    <a:custClr name="Dark Green">
      <a:srgbClr val="107C10"/>
    </a:custClr>
    <a:custClr name="Dark Teal">
      <a:srgbClr val="008575"/>
    </a:custClr>
    <a:custClr name="Blue">
      <a:srgbClr val="0078D4"/>
    </a:custClr>
    <a:custClr name="Purple">
      <a:srgbClr val="8661C5"/>
    </a:custClr>
    <a:custClr name="White ">
      <a:srgbClr val="FFFFFF"/>
    </a:custClr>
    <a:custClr name="White ">
      <a:srgbClr val="FFFFFF"/>
    </a:custClr>
    <a:custClr name="White ">
      <a:srgbClr val="FFFFFF"/>
    </a:custClr>
    <a:custClr name="White ">
      <a:srgbClr val="FFFFFF"/>
    </a:custClr>
    <a:custClr name="Dark Red">
      <a:srgbClr val="6B2929"/>
    </a:custClr>
    <a:custClr name="Dark Yellow">
      <a:srgbClr val="6A4B16"/>
    </a:custClr>
    <a:custClr name="Dark Green">
      <a:srgbClr val="054B16"/>
    </a:custClr>
    <a:custClr name="Dark Teal">
      <a:srgbClr val="274B47"/>
    </a:custClr>
    <a:custClr name="Blue-grey">
      <a:srgbClr val="243A5E"/>
    </a:custClr>
    <a:custClr name="Dark Purple">
      <a:srgbClr val="3B2E58"/>
    </a:custClr>
    <a:custClr name="White ">
      <a:srgbClr val="FFFFFF"/>
    </a:custClr>
    <a:custClr name="White ">
      <a:srgbClr val="FFFFFF"/>
    </a:custClr>
    <a:custClr name="White ">
      <a:srgbClr val="FFFFFF"/>
    </a:custClr>
    <a:custClr name="White ">
      <a:srgbClr val="FFFFFF"/>
    </a:custClr>
    <a:custClr name="Light Grey">
      <a:srgbClr val="F2F2F2"/>
    </a:custClr>
    <a:custClr name="Light Grey">
      <a:srgbClr val="E6E6E6"/>
    </a:custClr>
    <a:custClr name="Grey">
      <a:srgbClr val="D2D2D2"/>
    </a:custClr>
    <a:custClr name="Grey">
      <a:srgbClr val="737373"/>
    </a:custClr>
    <a:custClr name="Dark Gray">
      <a:srgbClr val="505050"/>
    </a:custClr>
    <a:custClr name="Dark Gray">
      <a:srgbClr val="2F2F2F"/>
    </a:custClr>
    <a:custClr name="White ">
      <a:srgbClr val="FFFFFF"/>
    </a:custClr>
    <a:custClr name="White ">
      <a:srgbClr val="FFFFFF"/>
    </a:custClr>
    <a:custClr name="White ">
      <a:srgbClr val="FFFFFF"/>
    </a:custClr>
    <a:custClr name="White ">
      <a:srgbClr val="FFFFFF"/>
    </a:custClr>
  </a:custClrLst>
  <a:extLst>
    <a:ext uri="{05A4C25C-085E-4340-85A3-A5531E510DB2}">
      <thm15:themeFamily xmlns:thm15="http://schemas.microsoft.com/office/thememl/2012/main" name="Master_Template_Synapse.pptx" id="{79629E0D-DE60-400E-921E-E5299AF045D4}" vid="{B048F383-D88F-4C72-AC28-19BD49D003A5}"/>
    </a:ext>
  </a:extLst>
</a:theme>
</file>

<file path=ppt/theme/theme5.xml><?xml version="1.0" encoding="utf-8"?>
<a:theme xmlns:a="http://schemas.openxmlformats.org/drawingml/2006/main" name="Dark Blue">
  <a:themeElements>
    <a:clrScheme name="Microsoft">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a:majorFont>
        <a:latin typeface="Segoe UI Semibold"/>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55448" tIns="155448" rIns="155448" bIns="155448"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gradFill>
              <a:gsLst>
                <a:gs pos="2917">
                  <a:schemeClr val="tx1"/>
                </a:gs>
                <a:gs pos="30000">
                  <a:schemeClr val="tx1"/>
                </a:gs>
              </a:gsLst>
              <a:lin ang="5400000" scaled="0"/>
            </a:gradFill>
          </a:defRPr>
        </a:defPPr>
      </a:lstStyle>
    </a:txDef>
  </a:objectDefaults>
  <a:extraClrSchemeLst/>
  <a:custClrLst>
    <a:custClr name="White ">
      <a:srgbClr val="FFFFFF"/>
    </a:custClr>
    <a:custClr name="White ">
      <a:srgbClr val="FFFFFF"/>
    </a:custClr>
    <a:custClr name="White ">
      <a:srgbClr val="FFFFFF"/>
    </a:custClr>
    <a:custClr name="Rich Black">
      <a:srgbClr val="000000"/>
    </a:custClr>
    <a:custClr name="Rich Black">
      <a:srgbClr val="000000"/>
    </a:custClr>
    <a:custClr name="Rich Black">
      <a:srgbClr val="000000"/>
    </a:custClr>
    <a:custClr name="White ">
      <a:srgbClr val="FFFFFF"/>
    </a:custClr>
    <a:custClr name="White ">
      <a:srgbClr val="FFFFFF"/>
    </a:custClr>
    <a:custClr name="White ">
      <a:srgbClr val="FFFFFF"/>
    </a:custClr>
    <a:custClr name="White ">
      <a:srgbClr val="FFFFFF"/>
    </a:custClr>
    <a:custClr name="Orange">
      <a:srgbClr val="FF9349"/>
    </a:custClr>
    <a:custClr name="Yellow">
      <a:srgbClr val="FEF000"/>
    </a:custClr>
    <a:custClr name="Green">
      <a:srgbClr val="9BF00B"/>
    </a:custClr>
    <a:custClr name="Teal">
      <a:srgbClr val="30E5D0"/>
    </a:custClr>
    <a:custClr name="Aqua">
      <a:srgbClr val="50E6FF"/>
    </a:custClr>
    <a:custClr name="Lavender">
      <a:srgbClr val="D59DFF"/>
    </a:custClr>
    <a:custClr name="White ">
      <a:srgbClr val="FFFFFF"/>
    </a:custClr>
    <a:custClr name="White ">
      <a:srgbClr val="FFFFFF"/>
    </a:custClr>
    <a:custClr name="White ">
      <a:srgbClr val="FFFFFF"/>
    </a:custClr>
    <a:custClr name="White ">
      <a:srgbClr val="FFFFFF"/>
    </a:custClr>
    <a:custClr name="Red">
      <a:srgbClr val="D83B01"/>
    </a:custClr>
    <a:custClr name="Gold">
      <a:srgbClr val="FFB900"/>
    </a:custClr>
    <a:custClr name="Dark Green">
      <a:srgbClr val="107C10"/>
    </a:custClr>
    <a:custClr name="Dark Teal">
      <a:srgbClr val="008575"/>
    </a:custClr>
    <a:custClr name="Blue">
      <a:srgbClr val="0078D4"/>
    </a:custClr>
    <a:custClr name="Purple">
      <a:srgbClr val="8661C5"/>
    </a:custClr>
    <a:custClr name="White ">
      <a:srgbClr val="FFFFFF"/>
    </a:custClr>
    <a:custClr name="White ">
      <a:srgbClr val="FFFFFF"/>
    </a:custClr>
    <a:custClr name="White ">
      <a:srgbClr val="FFFFFF"/>
    </a:custClr>
    <a:custClr name="White ">
      <a:srgbClr val="FFFFFF"/>
    </a:custClr>
    <a:custClr name="Dark Red">
      <a:srgbClr val="6B2929"/>
    </a:custClr>
    <a:custClr name="Dark Yellow">
      <a:srgbClr val="6A4B16"/>
    </a:custClr>
    <a:custClr name="Dark Green">
      <a:srgbClr val="054B16"/>
    </a:custClr>
    <a:custClr name="Dark Teal">
      <a:srgbClr val="274B47"/>
    </a:custClr>
    <a:custClr name="Blue-grey">
      <a:srgbClr val="243A5E"/>
    </a:custClr>
    <a:custClr name="Dark Purple">
      <a:srgbClr val="3B2E58"/>
    </a:custClr>
    <a:custClr name="White ">
      <a:srgbClr val="FFFFFF"/>
    </a:custClr>
    <a:custClr name="White ">
      <a:srgbClr val="FFFFFF"/>
    </a:custClr>
    <a:custClr name="White ">
      <a:srgbClr val="FFFFFF"/>
    </a:custClr>
    <a:custClr name="White ">
      <a:srgbClr val="FFFFFF"/>
    </a:custClr>
    <a:custClr name="Light Grey">
      <a:srgbClr val="F2F2F2"/>
    </a:custClr>
    <a:custClr name="Light Grey">
      <a:srgbClr val="E6E6E6"/>
    </a:custClr>
    <a:custClr name="Grey">
      <a:srgbClr val="D2D2D2"/>
    </a:custClr>
    <a:custClr name="Grey">
      <a:srgbClr val="737373"/>
    </a:custClr>
    <a:custClr name="Dark Gray">
      <a:srgbClr val="505050"/>
    </a:custClr>
    <a:custClr name="Dark Gray">
      <a:srgbClr val="2F2F2F"/>
    </a:custClr>
    <a:custClr name="White ">
      <a:srgbClr val="FFFFFF"/>
    </a:custClr>
    <a:custClr name="White ">
      <a:srgbClr val="FFFFFF"/>
    </a:custClr>
    <a:custClr name="White ">
      <a:srgbClr val="FFFFFF"/>
    </a:custClr>
    <a:custClr name="White ">
      <a:srgbClr val="FFFFFF"/>
    </a:custClr>
  </a:custClrLst>
  <a:extLst>
    <a:ext uri="{05A4C25C-085E-4340-85A3-A5531E510DB2}">
      <thm15:themeFamily xmlns:thm15="http://schemas.microsoft.com/office/thememl/2012/main" name="Default Theme.pptx" id="{867CC9CB-F73F-4ACD-AE78-6D3F313B22BF}" vid="{BEC7D606-3AAB-4491-94AF-9E21D5FE87F0}"/>
    </a:ext>
  </a:extLst>
</a:theme>
</file>

<file path=ppt/theme/theme6.xml><?xml version="1.0" encoding="utf-8"?>
<a:theme xmlns:a="http://schemas.openxmlformats.org/drawingml/2006/main" name="Template">
  <a:themeElements>
    <a:clrScheme name="TR24">
      <a:dk1>
        <a:srgbClr val="353535"/>
      </a:dk1>
      <a:lt1>
        <a:srgbClr val="FFFFFF"/>
      </a:lt1>
      <a:dk2>
        <a:srgbClr val="0078D7"/>
      </a:dk2>
      <a:lt2>
        <a:srgbClr val="E6E6E6"/>
      </a:lt2>
      <a:accent1>
        <a:srgbClr val="0078D7"/>
      </a:accent1>
      <a:accent2>
        <a:srgbClr val="00188F"/>
      </a:accent2>
      <a:accent3>
        <a:srgbClr val="002050"/>
      </a:accent3>
      <a:accent4>
        <a:srgbClr val="D83B01"/>
      </a:accent4>
      <a:accent5>
        <a:srgbClr val="737373"/>
      </a:accent5>
      <a:accent6>
        <a:srgbClr val="505050"/>
      </a:accent6>
      <a:hlink>
        <a:srgbClr val="00188F"/>
      </a:hlink>
      <a:folHlink>
        <a:srgbClr val="00188F"/>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4_BO_CT_Template.potx" id="{C368DC25-1282-4557-ABE4-C430953F55E7}" vid="{DF86A506-7C87-4108-ACCF-805A6FBA29B1}"/>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lcf76f155ced4ddcb4097134ff3c332f xmlns="6cd3d847-4521-4863-8800-2cff076dfc18">
      <Terms xmlns="http://schemas.microsoft.com/office/infopath/2007/PartnerControls"/>
    </lcf76f155ced4ddcb4097134ff3c332f>
    <TaxCatchAll xmlns="230e9df3-be65-4c73-a93b-d1236ebd677e" xsi:nil="true"/>
  </documentManagement>
</p:properties>
</file>

<file path=customXml/item2.xml><?xml version="1.0" encoding="utf-8"?>
<pd:PersonalizationDefinition xmlns:pd="Strauss.PersonalizationDefinition" name="">
  <pd:DataReferenceList>
    <pd:DataReference datasourceID="feebff45-792f-402d-b0b2-aef9b0ece030" dataFieldID="944fd981-3167-462e-9bbb-e193bf7f30d0" variableListUniqueId="d6c5d8a6-45b5-4a0e-b0e7-cf1e0e53bdd5"/>
  </pd:DataReferenceList>
  <pd:VariableReplacementDescriptor name="" desc="" uid="">
    <pd:DataReferenceList>
      <pd:DataReference datasourceID="feebff45-792f-402d-b0b2-aef9b0ece030" dataFieldID="944fd981-3167-462e-9bbb-e193bf7f30d0" variableListUniqueId="d6c5d8a6-45b5-4a0e-b0e7-cf1e0e53bdd5"/>
    </pd:DataReferenceList>
  </pd:VariableReplacementDescriptor>
</pd:PersonalizationDefinition>
</file>

<file path=customXml/item3.xml><?xml version="1.0" encoding="utf-8"?>
<ct:contentTypeSchema xmlns:ct="http://schemas.microsoft.com/office/2006/metadata/contentType" xmlns:ma="http://schemas.microsoft.com/office/2006/metadata/properties/metaAttributes" ct:_="" ma:_="" ma:contentTypeName="Document" ma:contentTypeID="0x010100DA158CAB76EB234EA787464046C58889" ma:contentTypeVersion="17" ma:contentTypeDescription="Create a new document." ma:contentTypeScope="" ma:versionID="fa998b4b2c381a9bc1bda5cedc60fbcb">
  <xsd:schema xmlns:xsd="http://www.w3.org/2001/XMLSchema" xmlns:xs="http://www.w3.org/2001/XMLSchema" xmlns:p="http://schemas.microsoft.com/office/2006/metadata/properties" xmlns:ns1="http://schemas.microsoft.com/sharepoint/v3" xmlns:ns2="6cd3d847-4521-4863-8800-2cff076dfc18" xmlns:ns3="b66b6bb9-0c3b-4baf-b7e0-24038b18f231" xmlns:ns4="230e9df3-be65-4c73-a93b-d1236ebd677e" targetNamespace="http://schemas.microsoft.com/office/2006/metadata/properties" ma:root="true" ma:fieldsID="39261f3d9fde56f610fe49ef8f87ebd7" ns1:_="" ns2:_="" ns3:_="" ns4:_="">
    <xsd:import namespace="http://schemas.microsoft.com/sharepoint/v3"/>
    <xsd:import namespace="6cd3d847-4521-4863-8800-2cff076dfc18"/>
    <xsd:import namespace="b66b6bb9-0c3b-4baf-b7e0-24038b18f23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2:MediaServiceDateTaken" minOccurs="0"/>
                <xsd:element ref="ns1:_ip_UnifiedCompliancePolicyProperties" minOccurs="0"/>
                <xsd:element ref="ns1:_ip_UnifiedCompliancePolicyUIAction" minOccurs="0"/>
                <xsd:element ref="ns2:MediaServiceAutoKeyPoints" minOccurs="0"/>
                <xsd:element ref="ns2:MediaServiceKeyPoints" minOccurs="0"/>
                <xsd:element ref="ns3:SharedWithUsers" minOccurs="0"/>
                <xsd:element ref="ns3:SharedWithDetails" minOccurs="0"/>
                <xsd:element ref="ns2:MediaLengthInSeconds"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4" nillable="true" ma:displayName="Unified Compliance Policy Properties" ma:hidden="true" ma:internalName="_ip_UnifiedCompliancePolicyProperties">
      <xsd:simpleType>
        <xsd:restriction base="dms:Note"/>
      </xsd:simpleType>
    </xsd:element>
    <xsd:element name="_ip_UnifiedCompliancePolicyUIAction" ma:index="15"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cd3d847-4521-4863-8800-2cff076dfc1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DateTaken" ma:index="13" nillable="true" ma:displayName="MediaServiceDateTaken" ma:hidden="true" ma:internalName="MediaServiceDateTaken"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MediaLengthInSeconds" ma:index="20" nillable="true" ma:displayName="Length (seconds)" ma:internalName="MediaLengthInSeconds" ma:readOnly="true">
      <xsd:simpleType>
        <xsd:restriction base="dms:Unknow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b66b6bb9-0c3b-4baf-b7e0-24038b18f231"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bff93251-5786-4a61-aa98-d71bb49bacfe}" ma:internalName="TaxCatchAll" ma:showField="CatchAllData" ma:web="b66b6bb9-0c3b-4baf-b7e0-24038b18f23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mso-contentType ?>
<FormTemplates xmlns="http://schemas.microsoft.com/sharepoint/v3/contenttype/forms">
  <Display>DocumentLibraryForm</Display>
  <Edit>DocumentLibraryForm</Edit>
  <New>DocumentLibraryForm</New>
</FormTemplates>
</file>

<file path=customXml/item5.xml><?xml version="1.0" encoding="utf-8"?>
<pd:PersonalizationDefinition xmlns:pd="Strauss.PersonalizationDefinition" name="">
  <pd:DataReferenceList>
    <pd:DataReference datasourceID="feebff45-792f-402d-b0b2-aef9b0ece030" dataFieldID="fd933e54-6a41-4570-85a9-1373ead2ba42" variableListUniqueId="d6c5d8a6-45b5-4a0e-b0e7-cf1e0e53bdd5"/>
  </pd:DataReferenceList>
  <pd:VariableReplacementDescriptor name="" desc="" uid="">
    <pd:DataReferenceList>
      <pd:DataReference datasourceID="feebff45-792f-402d-b0b2-aef9b0ece030" dataFieldID="fd933e54-6a41-4570-85a9-1373ead2ba42" variableListUniqueId="d6c5d8a6-45b5-4a0e-b0e7-cf1e0e53bdd5"/>
    </pd:DataReferenceList>
  </pd:VariableReplacementDescriptor>
</pd:PersonalizationDefinition>
</file>

<file path=customXml/item6.xml><?xml version="1.0" encoding="utf-8"?>
<pd:PersonalizationDefinition xmlns:pd="Strauss.PersonalizationDefinition" name="">
  <pd:DataReferenceList>
    <pd:DataReference datasourceID="feebff45-792f-402d-b0b2-aef9b0ece030" dataFieldID="24ecf766-c192-4244-a42a-b3c011702bb8" variableListUniqueId="d6c5d8a6-45b5-4a0e-b0e7-cf1e0e53bdd5"/>
  </pd:DataReferenceList>
  <pd:VariableReplacementDescriptor name="" desc="" uid="">
    <pd:DataReferenceList>
      <pd:DataReference datasourceID="feebff45-792f-402d-b0b2-aef9b0ece030" dataFieldID="24ecf766-c192-4244-a42a-b3c011702bb8" variableListUniqueId="d6c5d8a6-45b5-4a0e-b0e7-cf1e0e53bdd5"/>
    </pd:DataReferenceList>
  </pd:VariableReplacementDescriptor>
</pd:PersonalizationDefinition>
</file>

<file path=customXml/item7.xml><?xml version="1.0" encoding="utf-8"?>
<pd:PersonalizationDefinition xmlns:pd="Strauss.PersonalizationDefinition" name="">
  <pd:DataReferenceList>
    <pd:DataReference datasourceID="feebff45-792f-402d-b0b2-aef9b0ece030" dataFieldID="24ecf766-c192-4244-a42a-b3c011702bb8" variableListUniqueId="d6c5d8a6-45b5-4a0e-b0e7-cf1e0e53bdd5"/>
  </pd:DataReferenceList>
  <pd:VariableReplacementDescriptor name="" desc="" uid="">
    <pd:DataReferenceList>
      <pd:DataReference datasourceID="feebff45-792f-402d-b0b2-aef9b0ece030" dataFieldID="24ecf766-c192-4244-a42a-b3c011702bb8" variableListUniqueId="d6c5d8a6-45b5-4a0e-b0e7-cf1e0e53bdd5"/>
    </pd:DataReferenceList>
  </pd:VariableReplacementDescriptor>
</pd:PersonalizationDefinition>
</file>

<file path=customXml/item8.xml><?xml version="1.0" encoding="utf-8"?>
<pd:PersonalizationDefinition xmlns:pd="Strauss.PersonalizationDefinition" name="">
  <pd:DataReferenceList>
    <pd:DataReference datasourceID="feebff45-792f-402d-b0b2-aef9b0ece030" dataFieldID="fd933e54-6a41-4570-85a9-1373ead2ba42" variableListUniqueId="d6c5d8a6-45b5-4a0e-b0e7-cf1e0e53bdd5"/>
  </pd:DataReferenceList>
  <pd:VariableReplacementDescriptor name="" desc="" uid="">
    <pd:DataReferenceList>
      <pd:DataReference datasourceID="feebff45-792f-402d-b0b2-aef9b0ece030" dataFieldID="fd933e54-6a41-4570-85a9-1373ead2ba42" variableListUniqueId="d6c5d8a6-45b5-4a0e-b0e7-cf1e0e53bdd5"/>
    </pd:DataReferenceList>
  </pd:VariableReplacementDescriptor>
</pd:PersonalizationDefinition>
</file>

<file path=customXml/itemProps1.xml><?xml version="1.0" encoding="utf-8"?>
<ds:datastoreItem xmlns:ds="http://schemas.openxmlformats.org/officeDocument/2006/customXml" ds:itemID="{F990F116-B58F-4255-B05B-DA3808E0E5C6}">
  <ds:schemaRefs>
    <ds:schemaRef ds:uri="http://schemas.microsoft.com/office/2006/documentManagement/types"/>
    <ds:schemaRef ds:uri="http://purl.org/dc/dcmitype/"/>
    <ds:schemaRef ds:uri="http://purl.org/dc/terms/"/>
    <ds:schemaRef ds:uri="http://purl.org/dc/elements/1.1/"/>
    <ds:schemaRef ds:uri="ac57c417-f8e7-4332-a7b2-e7f34f734ebc"/>
    <ds:schemaRef ds:uri="http://schemas.microsoft.com/office/2006/metadata/properties"/>
    <ds:schemaRef ds:uri="http://schemas.microsoft.com/sharepoint/v3"/>
    <ds:schemaRef ds:uri="http://schemas.microsoft.com/office/infopath/2007/PartnerControls"/>
    <ds:schemaRef ds:uri="http://schemas.openxmlformats.org/package/2006/metadata/core-properties"/>
    <ds:schemaRef ds:uri="40650e35-5471-45d3-b28a-3f2a8b1bc025"/>
    <ds:schemaRef ds:uri="http://www.w3.org/XML/1998/namespace"/>
    <ds:schemaRef ds:uri="0b15a96f-9efd-4f0c-b199-c53b2a01cb9d"/>
    <ds:schemaRef ds:uri="6cd3d847-4521-4863-8800-2cff076dfc18"/>
    <ds:schemaRef ds:uri="230e9df3-be65-4c73-a93b-d1236ebd677e"/>
  </ds:schemaRefs>
</ds:datastoreItem>
</file>

<file path=customXml/itemProps2.xml><?xml version="1.0" encoding="utf-8"?>
<ds:datastoreItem xmlns:ds="http://schemas.openxmlformats.org/officeDocument/2006/customXml" ds:itemID="{81A5550D-B138-4182-9A9D-4110A11BBE58}">
  <ds:schemaRefs>
    <ds:schemaRef ds:uri="Strauss.PersonalizationDefinition"/>
  </ds:schemaRefs>
</ds:datastoreItem>
</file>

<file path=customXml/itemProps3.xml><?xml version="1.0" encoding="utf-8"?>
<ds:datastoreItem xmlns:ds="http://schemas.openxmlformats.org/officeDocument/2006/customXml" ds:itemID="{9E1BBC74-7078-4191-98A9-5EC293C832E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6cd3d847-4521-4863-8800-2cff076dfc18"/>
    <ds:schemaRef ds:uri="b66b6bb9-0c3b-4baf-b7e0-24038b18f23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5.xml><?xml version="1.0" encoding="utf-8"?>
<ds:datastoreItem xmlns:ds="http://schemas.openxmlformats.org/officeDocument/2006/customXml" ds:itemID="{772CAEB3-F6A6-459B-BBBC-D05E94E0B7A0}">
  <ds:schemaRefs>
    <ds:schemaRef ds:uri="Strauss.PersonalizationDefinition"/>
  </ds:schemaRefs>
</ds:datastoreItem>
</file>

<file path=customXml/itemProps6.xml><?xml version="1.0" encoding="utf-8"?>
<ds:datastoreItem xmlns:ds="http://schemas.openxmlformats.org/officeDocument/2006/customXml" ds:itemID="{14CA8128-2005-44FE-9899-945704087947}">
  <ds:schemaRefs>
    <ds:schemaRef ds:uri="Strauss.PersonalizationDefinition"/>
  </ds:schemaRefs>
</ds:datastoreItem>
</file>

<file path=customXml/itemProps7.xml><?xml version="1.0" encoding="utf-8"?>
<ds:datastoreItem xmlns:ds="http://schemas.openxmlformats.org/officeDocument/2006/customXml" ds:itemID="{C68DFDA4-9A7D-4A03-88F7-3F01D0044E37}">
  <ds:schemaRefs>
    <ds:schemaRef ds:uri="Strauss.PersonalizationDefinition"/>
  </ds:schemaRefs>
</ds:datastoreItem>
</file>

<file path=customXml/itemProps8.xml><?xml version="1.0" encoding="utf-8"?>
<ds:datastoreItem xmlns:ds="http://schemas.openxmlformats.org/officeDocument/2006/customXml" ds:itemID="{B8771E8B-20B3-470C-9F0F-9C4772186AD7}">
  <ds:schemaRefs>
    <ds:schemaRef ds:uri="Strauss.PersonalizationDefinition"/>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PTO Module template</Template>
  <TotalTime>1050</TotalTime>
  <Words>12689</Words>
  <Application>Microsoft Office PowerPoint</Application>
  <PresentationFormat>Custom</PresentationFormat>
  <Paragraphs>1317</Paragraphs>
  <Slides>66</Slides>
  <Notes>64</Notes>
  <HiddenSlides>3</HiddenSlides>
  <MMClips>0</MMClips>
  <ScaleCrop>false</ScaleCrop>
  <HeadingPairs>
    <vt:vector size="8" baseType="variant">
      <vt:variant>
        <vt:lpstr>Fonts Used</vt:lpstr>
      </vt:variant>
      <vt:variant>
        <vt:i4>14</vt:i4>
      </vt:variant>
      <vt:variant>
        <vt:lpstr>Theme</vt:lpstr>
      </vt:variant>
      <vt:variant>
        <vt:i4>6</vt:i4>
      </vt:variant>
      <vt:variant>
        <vt:lpstr>Embedded OLE Servers</vt:lpstr>
      </vt:variant>
      <vt:variant>
        <vt:i4>1</vt:i4>
      </vt:variant>
      <vt:variant>
        <vt:lpstr>Slide Titles</vt:lpstr>
      </vt:variant>
      <vt:variant>
        <vt:i4>66</vt:i4>
      </vt:variant>
    </vt:vector>
  </HeadingPairs>
  <TitlesOfParts>
    <vt:vector size="87" baseType="lpstr">
      <vt:lpstr>NSimSun</vt:lpstr>
      <vt:lpstr>Arial</vt:lpstr>
      <vt:lpstr>Calibri</vt:lpstr>
      <vt:lpstr>Calibri Light</vt:lpstr>
      <vt:lpstr>Comic Sans MS</vt:lpstr>
      <vt:lpstr>Consolas</vt:lpstr>
      <vt:lpstr>Lucida Console</vt:lpstr>
      <vt:lpstr>Segoe UI</vt:lpstr>
      <vt:lpstr>Segoe UI (Body)</vt:lpstr>
      <vt:lpstr>Segoe UI Light</vt:lpstr>
      <vt:lpstr>Segoe UI Semibold</vt:lpstr>
      <vt:lpstr>Segoe UI Semilight</vt:lpstr>
      <vt:lpstr>SFMono-Regular</vt:lpstr>
      <vt:lpstr>Wingdings</vt:lpstr>
      <vt:lpstr>WHITE TEMPLATE</vt:lpstr>
      <vt:lpstr>COLOR TEMPLATE</vt:lpstr>
      <vt:lpstr>Theme1</vt:lpstr>
      <vt:lpstr>1_Dark Blue</vt:lpstr>
      <vt:lpstr>Dark Blue</vt:lpstr>
      <vt:lpstr>Template</vt:lpstr>
      <vt:lpstr>Bitmap Image</vt:lpstr>
      <vt:lpstr>Optimize Azure Synapse SQL Pools</vt:lpstr>
      <vt:lpstr>Table Architecture</vt:lpstr>
      <vt:lpstr>PowerPoint Presentation</vt:lpstr>
      <vt:lpstr>Learning Units covered in this Module</vt:lpstr>
      <vt:lpstr>Review: Synapse SQL Pool Architecture</vt:lpstr>
      <vt:lpstr>Synapse SQL MPP Architecture</vt:lpstr>
      <vt:lpstr>PowerPoint Presentation</vt:lpstr>
      <vt:lpstr>Compute Data Warehouse Units (cDWUs)</vt:lpstr>
      <vt:lpstr>Compute Data Warehouse Units – Memory and  Adaptive Cache</vt:lpstr>
      <vt:lpstr>Separate Compute From Storage </vt:lpstr>
      <vt:lpstr>Independently Scale Compute </vt:lpstr>
      <vt:lpstr>Pause and Resume Workload</vt:lpstr>
      <vt:lpstr>Scaling Compute</vt:lpstr>
      <vt:lpstr>Query Execution</vt:lpstr>
      <vt:lpstr>Lesson 1: Introduction to Table Architecture</vt:lpstr>
      <vt:lpstr>Objectives</vt:lpstr>
      <vt:lpstr>Distributions</vt:lpstr>
      <vt:lpstr>Separation of Compute from Storage</vt:lpstr>
      <vt:lpstr>Table Types</vt:lpstr>
      <vt:lpstr>Hash-distributed Tables: Distribution</vt:lpstr>
      <vt:lpstr>Hash-distributed Tables: When to use</vt:lpstr>
      <vt:lpstr>Hash-distributed Tables: Joins</vt:lpstr>
      <vt:lpstr>Hash-distributed Tables: Choosing a Distribution Key</vt:lpstr>
      <vt:lpstr>Hash-distributed Tables: Minimize Data Movement</vt:lpstr>
      <vt:lpstr>Hash-distributed Tables: Minimize Data Movement</vt:lpstr>
      <vt:lpstr>PowerPoint Presentation</vt:lpstr>
      <vt:lpstr>Hash-distributed tables: Minimize Data Skew</vt:lpstr>
      <vt:lpstr>Hash-distributed Tables: Minimize Data Skew</vt:lpstr>
      <vt:lpstr>Hash-distributed tables: Minimize Data Skew</vt:lpstr>
      <vt:lpstr>Hash-distributed Tables: Balanced Execution</vt:lpstr>
      <vt:lpstr>Demonstration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Replicated Tables: Caching</vt:lpstr>
      <vt:lpstr>Replicated Tables: Cache / Re-cache</vt:lpstr>
      <vt:lpstr>Replicated Tables: Monitoring Cache Status</vt:lpstr>
      <vt:lpstr>PowerPoint Presentation</vt:lpstr>
      <vt:lpstr>Knowledge Check – Table Architecture</vt:lpstr>
      <vt:lpstr>Lesson 2: Table Persistence</vt:lpstr>
      <vt:lpstr>Objectives</vt:lpstr>
      <vt:lpstr>Table Location Types</vt:lpstr>
      <vt:lpstr>Temporary Tables</vt:lpstr>
      <vt:lpstr>Temporary Tables: Statistics</vt:lpstr>
      <vt:lpstr>External Tables</vt:lpstr>
      <vt:lpstr>External Tables: Creating External Tables</vt:lpstr>
      <vt:lpstr>Knowledge Check – Table Persistence</vt:lpstr>
      <vt:lpstr>Lesson 3: Views</vt:lpstr>
      <vt:lpstr>Objectives</vt:lpstr>
      <vt:lpstr>PowerPoint Presentation</vt:lpstr>
      <vt:lpstr>PowerPoint Presentation</vt:lpstr>
      <vt:lpstr>PowerPoint Presentation</vt:lpstr>
      <vt:lpstr>Standard Views vs Materialized Views</vt:lpstr>
      <vt:lpstr> </vt:lpstr>
      <vt:lpstr>PowerPoint Presentation</vt:lpstr>
      <vt:lpstr>PowerPoint Presentation</vt:lpstr>
      <vt:lpstr>Materialized Views in SQL Pools: Other Considerations</vt:lpstr>
      <vt:lpstr>PowerPoint Presentation</vt:lpstr>
      <vt:lpstr>Materialized Views: Checking View Overhead</vt:lpstr>
      <vt:lpstr>Demonstration</vt:lpstr>
      <vt:lpstr>Knowledge Check – Views</vt:lpstr>
      <vt:lpstr>PowerPoint Presentation</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SQLDW – Table Design</dc:title>
  <dc:subject>&lt;Speech title here&gt;</dc:subject>
  <dc:creator>Nick Salch</dc:creator>
  <cp:keywords>MSVID, Brand Guidelines, Branding, Visual Identity, grid</cp:keywords>
  <dc:description>Template: Maryfj_x000d_
Formatting: _x000d_
Audience Type:</dc:description>
  <cp:lastModifiedBy>John Deardurff</cp:lastModifiedBy>
  <cp:revision>95</cp:revision>
  <dcterms:created xsi:type="dcterms:W3CDTF">2018-01-19T21:17:19Z</dcterms:created>
  <dcterms:modified xsi:type="dcterms:W3CDTF">2022-04-19T16:49:10Z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0x010100DA158CAB76EB234EA787464046C58889</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_dlc_DocIdItemGuid">
    <vt:lpwstr>44018ff3-f7cd-49ec-be29-23dee7970696</vt:lpwstr>
  </property>
  <property fmtid="{D5CDD505-2E9C-101B-9397-08002B2CF9AE}" pid="12" name="MSIP_Label_f42aa342-8706-4288-bd11-ebb85995028c_Enabled">
    <vt:lpwstr>True</vt:lpwstr>
  </property>
  <property fmtid="{D5CDD505-2E9C-101B-9397-08002B2CF9AE}" pid="13" name="MSIP_Label_f42aa342-8706-4288-bd11-ebb85995028c_SiteId">
    <vt:lpwstr>72f988bf-86f1-41af-91ab-2d7cd011db47</vt:lpwstr>
  </property>
  <property fmtid="{D5CDD505-2E9C-101B-9397-08002B2CF9AE}" pid="14" name="MSIP_Label_f42aa342-8706-4288-bd11-ebb85995028c_Ref">
    <vt:lpwstr>https://api.informationprotection.azure.com/api/72f988bf-86f1-41af-91ab-2d7cd011db47</vt:lpwstr>
  </property>
  <property fmtid="{D5CDD505-2E9C-101B-9397-08002B2CF9AE}" pid="15" name="MSIP_Label_f42aa342-8706-4288-bd11-ebb85995028c_SetDate">
    <vt:lpwstr>2017-10-04T13:15:56.0607831-07:00</vt:lpwstr>
  </property>
  <property fmtid="{D5CDD505-2E9C-101B-9397-08002B2CF9AE}" pid="16" name="MSIP_Label_f42aa342-8706-4288-bd11-ebb85995028c_Name">
    <vt:lpwstr>General</vt:lpwstr>
  </property>
  <property fmtid="{D5CDD505-2E9C-101B-9397-08002B2CF9AE}" pid="17" name="MSIP_Label_f42aa342-8706-4288-bd11-ebb85995028c_Extended_MSFT_Method">
    <vt:lpwstr>Automatic</vt:lpwstr>
  </property>
  <property fmtid="{D5CDD505-2E9C-101B-9397-08002B2CF9AE}" pid="18" name="Sensitivity">
    <vt:lpwstr>General</vt:lpwstr>
  </property>
  <property fmtid="{D5CDD505-2E9C-101B-9397-08002B2CF9AE}" pid="19" name="MediaServiceImageTags">
    <vt:lpwstr/>
  </property>
</Properties>
</file>